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3"/>
  </p:notesMasterIdLst>
  <p:sldIdLst>
    <p:sldId id="298" r:id="rId2"/>
    <p:sldId id="297" r:id="rId3"/>
    <p:sldId id="299" r:id="rId4"/>
    <p:sldId id="300" r:id="rId5"/>
    <p:sldId id="301" r:id="rId6"/>
    <p:sldId id="305" r:id="rId7"/>
    <p:sldId id="302" r:id="rId8"/>
    <p:sldId id="304" r:id="rId9"/>
    <p:sldId id="314" r:id="rId10"/>
    <p:sldId id="306" r:id="rId11"/>
    <p:sldId id="307" r:id="rId12"/>
    <p:sldId id="308" r:id="rId13"/>
    <p:sldId id="310" r:id="rId14"/>
    <p:sldId id="309" r:id="rId15"/>
    <p:sldId id="311" r:id="rId16"/>
    <p:sldId id="312" r:id="rId17"/>
    <p:sldId id="313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5" r:id="rId26"/>
    <p:sldId id="326" r:id="rId27"/>
    <p:sldId id="323" r:id="rId28"/>
    <p:sldId id="327" r:id="rId29"/>
    <p:sldId id="328" r:id="rId30"/>
    <p:sldId id="324" r:id="rId31"/>
    <p:sldId id="329" r:id="rId32"/>
    <p:sldId id="330" r:id="rId33"/>
    <p:sldId id="339" r:id="rId34"/>
    <p:sldId id="338" r:id="rId35"/>
    <p:sldId id="331" r:id="rId36"/>
    <p:sldId id="332" r:id="rId37"/>
    <p:sldId id="333" r:id="rId38"/>
    <p:sldId id="334" r:id="rId39"/>
    <p:sldId id="335" r:id="rId40"/>
    <p:sldId id="340" r:id="rId41"/>
    <p:sldId id="336" r:id="rId42"/>
    <p:sldId id="341" r:id="rId43"/>
    <p:sldId id="342" r:id="rId44"/>
    <p:sldId id="344" r:id="rId45"/>
    <p:sldId id="345" r:id="rId46"/>
    <p:sldId id="346" r:id="rId47"/>
    <p:sldId id="347" r:id="rId48"/>
    <p:sldId id="348" r:id="rId49"/>
    <p:sldId id="349" r:id="rId50"/>
    <p:sldId id="350" r:id="rId51"/>
    <p:sldId id="351" r:id="rId52"/>
    <p:sldId id="352" r:id="rId53"/>
    <p:sldId id="353" r:id="rId54"/>
    <p:sldId id="356" r:id="rId55"/>
    <p:sldId id="355" r:id="rId56"/>
    <p:sldId id="361" r:id="rId57"/>
    <p:sldId id="357" r:id="rId58"/>
    <p:sldId id="358" r:id="rId59"/>
    <p:sldId id="359" r:id="rId60"/>
    <p:sldId id="360" r:id="rId61"/>
    <p:sldId id="363" r:id="rId62"/>
    <p:sldId id="367" r:id="rId63"/>
    <p:sldId id="362" r:id="rId64"/>
    <p:sldId id="364" r:id="rId65"/>
    <p:sldId id="365" r:id="rId66"/>
    <p:sldId id="366" r:id="rId67"/>
    <p:sldId id="368" r:id="rId68"/>
    <p:sldId id="369" r:id="rId69"/>
    <p:sldId id="370" r:id="rId70"/>
    <p:sldId id="371" r:id="rId71"/>
    <p:sldId id="337" r:id="rId7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8AE36D-3F8E-4E30-9829-1865FA3A53BF}">
          <p14:sldIdLst>
            <p14:sldId id="298"/>
          </p14:sldIdLst>
        </p14:section>
        <p14:section name="Function Return Values" id="{E4DBFAA7-2A35-4780-9DEE-ED9AFDF416A2}">
          <p14:sldIdLst>
            <p14:sldId id="297"/>
            <p14:sldId id="299"/>
            <p14:sldId id="300"/>
            <p14:sldId id="301"/>
            <p14:sldId id="305"/>
            <p14:sldId id="302"/>
            <p14:sldId id="304"/>
            <p14:sldId id="314"/>
          </p14:sldIdLst>
        </p14:section>
        <p14:section name="Functions without a return value" id="{DCFF960B-CB81-4F77-A550-70F7B195F255}">
          <p14:sldIdLst>
            <p14:sldId id="306"/>
            <p14:sldId id="307"/>
          </p14:sldIdLst>
        </p14:section>
        <p14:section name="Return values and conditionals" id="{8AE0709C-B105-4351-9935-D1029992C210}">
          <p14:sldIdLst>
            <p14:sldId id="308"/>
            <p14:sldId id="310"/>
            <p14:sldId id="309"/>
            <p14:sldId id="311"/>
            <p14:sldId id="312"/>
            <p14:sldId id="313"/>
          </p14:sldIdLst>
        </p14:section>
        <p14:section name="Boolean functions" id="{473FA110-BAF3-4895-963B-4AED461F42F7}">
          <p14:sldIdLst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Recursive Functions with Return Values" id="{420F6196-BE73-41F6-8E05-CF1F72C92A9F}">
          <p14:sldIdLst>
            <p14:sldId id="321"/>
            <p14:sldId id="325"/>
            <p14:sldId id="326"/>
            <p14:sldId id="323"/>
            <p14:sldId id="327"/>
            <p14:sldId id="328"/>
            <p14:sldId id="324"/>
            <p14:sldId id="329"/>
            <p14:sldId id="330"/>
            <p14:sldId id="339"/>
            <p14:sldId id="338"/>
            <p14:sldId id="331"/>
            <p14:sldId id="332"/>
            <p14:sldId id="333"/>
            <p14:sldId id="334"/>
            <p14:sldId id="335"/>
            <p14:sldId id="340"/>
            <p14:sldId id="336"/>
            <p14:sldId id="341"/>
            <p14:sldId id="342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6"/>
            <p14:sldId id="355"/>
            <p14:sldId id="361"/>
            <p14:sldId id="357"/>
            <p14:sldId id="358"/>
            <p14:sldId id="359"/>
            <p14:sldId id="360"/>
            <p14:sldId id="363"/>
            <p14:sldId id="367"/>
            <p14:sldId id="362"/>
            <p14:sldId id="364"/>
            <p14:sldId id="365"/>
            <p14:sldId id="366"/>
            <p14:sldId id="368"/>
            <p14:sldId id="369"/>
            <p14:sldId id="370"/>
            <p14:sldId id="371"/>
            <p14:sldId id="337"/>
          </p14:sldIdLst>
        </p14:section>
        <p14:section name="Example: Fibonaccci Numbers" id="{44AC3814-1C99-4B4F-9384-10693FEAB77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AE3950-EE88-4FA4-BEA5-7D719EBDFD56}" v="640" dt="2024-10-15T06:22:20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1" autoAdjust="0"/>
    <p:restoredTop sz="96489" autoAdjust="0"/>
  </p:normalViewPr>
  <p:slideViewPr>
    <p:cSldViewPr snapToGrid="0">
      <p:cViewPr varScale="1">
        <p:scale>
          <a:sx n="113" d="100"/>
          <a:sy n="113" d="100"/>
        </p:scale>
        <p:origin x="222" y="4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D9E01E68-3093-4328-BB93-1B8A087A0E58}"/>
    <pc:docChg chg="undo custSel addSld delSld modSld sldOrd modSection">
      <pc:chgData name="Toby Donaldson" userId="2e6e5431-bb17-4c41-9985-d39c50d83c73" providerId="ADAL" clId="{D9E01E68-3093-4328-BB93-1B8A087A0E58}" dt="2024-09-18T19:05:20.157" v="516" actId="1076"/>
      <pc:docMkLst>
        <pc:docMk/>
      </pc:docMkLst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144938788" sldId="279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1423446375" sldId="280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4150615350" sldId="281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864837313" sldId="282"/>
        </pc:sldMkLst>
      </pc:sldChg>
      <pc:sldChg chg="modSp mod">
        <pc:chgData name="Toby Donaldson" userId="2e6e5431-bb17-4c41-9985-d39c50d83c73" providerId="ADAL" clId="{D9E01E68-3093-4328-BB93-1B8A087A0E58}" dt="2024-09-18T18:27:33.601" v="13" actId="20577"/>
        <pc:sldMkLst>
          <pc:docMk/>
          <pc:sldMk cId="976387272" sldId="283"/>
        </pc:sldMkLst>
        <pc:spChg chg="mod">
          <ac:chgData name="Toby Donaldson" userId="2e6e5431-bb17-4c41-9985-d39c50d83c73" providerId="ADAL" clId="{D9E01E68-3093-4328-BB93-1B8A087A0E58}" dt="2024-09-18T18:27:33.601" v="13" actId="20577"/>
          <ac:spMkLst>
            <pc:docMk/>
            <pc:sldMk cId="976387272" sldId="283"/>
            <ac:spMk id="21" creationId="{D740259B-6CB5-F639-4EA8-154D270E96F9}"/>
          </ac:spMkLst>
        </pc:spChg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899495814" sldId="284"/>
        </pc:sldMkLst>
      </pc:sldChg>
      <pc:sldChg chg="modSp mod">
        <pc:chgData name="Toby Donaldson" userId="2e6e5431-bb17-4c41-9985-d39c50d83c73" providerId="ADAL" clId="{D9E01E68-3093-4328-BB93-1B8A087A0E58}" dt="2024-09-18T18:27:25.303" v="9" actId="20577"/>
        <pc:sldMkLst>
          <pc:docMk/>
          <pc:sldMk cId="3461707693" sldId="285"/>
        </pc:sldMkLst>
        <pc:spChg chg="mod">
          <ac:chgData name="Toby Donaldson" userId="2e6e5431-bb17-4c41-9985-d39c50d83c73" providerId="ADAL" clId="{D9E01E68-3093-4328-BB93-1B8A087A0E58}" dt="2024-09-18T18:27:25.303" v="9" actId="20577"/>
          <ac:spMkLst>
            <pc:docMk/>
            <pc:sldMk cId="3461707693" sldId="285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0.509" v="17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D9E01E68-3093-4328-BB93-1B8A087A0E58}" dt="2024-09-18T18:27:40.509" v="17" actId="20577"/>
          <ac:spMkLst>
            <pc:docMk/>
            <pc:sldMk cId="2835686456" sldId="287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5.927" v="21" actId="20577"/>
        <pc:sldMkLst>
          <pc:docMk/>
          <pc:sldMk cId="3265458198" sldId="288"/>
        </pc:sldMkLst>
        <pc:spChg chg="mod">
          <ac:chgData name="Toby Donaldson" userId="2e6e5431-bb17-4c41-9985-d39c50d83c73" providerId="ADAL" clId="{D9E01E68-3093-4328-BB93-1B8A087A0E58}" dt="2024-09-18T18:27:45.927" v="21" actId="20577"/>
          <ac:spMkLst>
            <pc:docMk/>
            <pc:sldMk cId="3265458198" sldId="288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2.669" v="25" actId="20577"/>
        <pc:sldMkLst>
          <pc:docMk/>
          <pc:sldMk cId="4208034066" sldId="289"/>
        </pc:sldMkLst>
        <pc:spChg chg="mod">
          <ac:chgData name="Toby Donaldson" userId="2e6e5431-bb17-4c41-9985-d39c50d83c73" providerId="ADAL" clId="{D9E01E68-3093-4328-BB93-1B8A087A0E58}" dt="2024-09-18T18:27:52.669" v="25" actId="20577"/>
          <ac:spMkLst>
            <pc:docMk/>
            <pc:sldMk cId="4208034066" sldId="289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8.461" v="29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D9E01E68-3093-4328-BB93-1B8A087A0E58}" dt="2024-09-18T18:27:58.461" v="29" actId="20577"/>
          <ac:spMkLst>
            <pc:docMk/>
            <pc:sldMk cId="3579788506" sldId="290"/>
            <ac:spMk id="21" creationId="{D740259B-6CB5-F639-4EA8-154D270E96F9}"/>
          </ac:spMkLst>
        </pc:spChg>
      </pc:sldChg>
      <pc:sldChg chg="del">
        <pc:chgData name="Toby Donaldson" userId="2e6e5431-bb17-4c41-9985-d39c50d83c73" providerId="ADAL" clId="{D9E01E68-3093-4328-BB93-1B8A087A0E58}" dt="2024-09-18T18:28:23.150" v="30" actId="2696"/>
        <pc:sldMkLst>
          <pc:docMk/>
          <pc:sldMk cId="3287135454" sldId="292"/>
        </pc:sldMkLst>
      </pc:sldChg>
      <pc:sldChg chg="delSp modSp mod">
        <pc:chgData name="Toby Donaldson" userId="2e6e5431-bb17-4c41-9985-d39c50d83c73" providerId="ADAL" clId="{D9E01E68-3093-4328-BB93-1B8A087A0E58}" dt="2024-09-18T18:28:58.298" v="4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D9E01E68-3093-4328-BB93-1B8A087A0E58}" dt="2024-09-18T18:28:58.298" v="41" actId="20577"/>
          <ac:spMkLst>
            <pc:docMk/>
            <pc:sldMk cId="3231735434" sldId="293"/>
            <ac:spMk id="3" creationId="{282A2FBA-A14A-54E6-FB37-8B6ACF7815D5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5" creationId="{D63A62E8-3DF2-8251-CBDB-1A09A68559D7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8" creationId="{7DD5D3D6-7129-8221-FC11-413AC997465C}"/>
          </ac:spMkLst>
        </pc:spChg>
        <pc:cxnChg chg="mod">
          <ac:chgData name="Toby Donaldson" userId="2e6e5431-bb17-4c41-9985-d39c50d83c73" providerId="ADAL" clId="{D9E01E68-3093-4328-BB93-1B8A087A0E58}" dt="2024-09-18T18:28:54.138" v="3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modSp mod">
        <pc:chgData name="Toby Donaldson" userId="2e6e5431-bb17-4c41-9985-d39c50d83c73" providerId="ADAL" clId="{D9E01E68-3093-4328-BB93-1B8A087A0E58}" dt="2024-09-18T18:31:20.286" v="90" actId="20577"/>
        <pc:sldMkLst>
          <pc:docMk/>
          <pc:sldMk cId="3762144442" sldId="304"/>
        </pc:sldMkLst>
        <pc:spChg chg="mod">
          <ac:chgData name="Toby Donaldson" userId="2e6e5431-bb17-4c41-9985-d39c50d83c73" providerId="ADAL" clId="{D9E01E68-3093-4328-BB93-1B8A087A0E58}" dt="2024-09-18T18:31:20.286" v="90" actId="20577"/>
          <ac:spMkLst>
            <pc:docMk/>
            <pc:sldMk cId="3762144442" sldId="304"/>
            <ac:spMk id="5" creationId="{D00CB93A-3320-C18B-4C74-541FB845D35B}"/>
          </ac:spMkLst>
        </pc:spChg>
        <pc:cxnChg chg="mod">
          <ac:chgData name="Toby Donaldson" userId="2e6e5431-bb17-4c41-9985-d39c50d83c73" providerId="ADAL" clId="{D9E01E68-3093-4328-BB93-1B8A087A0E58}" dt="2024-09-18T18:30:47.827" v="85" actId="20577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1:39.528" v="92"/>
        <pc:sldMkLst>
          <pc:docMk/>
          <pc:sldMk cId="3098928990" sldId="305"/>
        </pc:sldMkLst>
        <pc:spChg chg="del">
          <ac:chgData name="Toby Donaldson" userId="2e6e5431-bb17-4c41-9985-d39c50d83c73" providerId="ADAL" clId="{D9E01E68-3093-4328-BB93-1B8A087A0E58}" dt="2024-09-18T18:31:33.243" v="91" actId="21"/>
          <ac:spMkLst>
            <pc:docMk/>
            <pc:sldMk cId="3098928990" sldId="305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39.528" v="92"/>
          <ac:spMkLst>
            <pc:docMk/>
            <pc:sldMk cId="3098928990" sldId="305"/>
            <ac:spMk id="12" creationId="{6E24C089-FBD4-4FBE-8C60-4C1F6C0C0E10}"/>
          </ac:spMkLst>
        </pc:spChg>
        <pc:cxnChg chg="mod">
          <ac:chgData name="Toby Donaldson" userId="2e6e5431-bb17-4c41-9985-d39c50d83c73" providerId="ADAL" clId="{D9E01E68-3093-4328-BB93-1B8A087A0E58}" dt="2024-09-18T18:31:33.243" v="91" actId="21"/>
          <ac:cxnSpMkLst>
            <pc:docMk/>
            <pc:sldMk cId="3098928990" sldId="305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7.435" v="99"/>
        <pc:sldMkLst>
          <pc:docMk/>
          <pc:sldMk cId="2186739661" sldId="306"/>
        </pc:sldMkLst>
        <pc:spChg chg="del">
          <ac:chgData name="Toby Donaldson" userId="2e6e5431-bb17-4c41-9985-d39c50d83c73" providerId="ADAL" clId="{D9E01E68-3093-4328-BB93-1B8A087A0E58}" dt="2024-09-18T18:32:04.287" v="93" actId="21"/>
          <ac:spMkLst>
            <pc:docMk/>
            <pc:sldMk cId="2186739661" sldId="306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7.435" v="99"/>
          <ac:spMkLst>
            <pc:docMk/>
            <pc:sldMk cId="2186739661" sldId="306"/>
            <ac:spMk id="15" creationId="{BE934AA0-733F-CA0C-7880-EABCB78809EA}"/>
          </ac:spMkLst>
        </pc:spChg>
        <pc:cxnChg chg="mod">
          <ac:chgData name="Toby Donaldson" userId="2e6e5431-bb17-4c41-9985-d39c50d83c73" providerId="ADAL" clId="{D9E01E68-3093-4328-BB93-1B8A087A0E58}" dt="2024-09-18T18:32:04.287" v="93" actId="21"/>
          <ac:cxnSpMkLst>
            <pc:docMk/>
            <pc:sldMk cId="2186739661" sldId="306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9.547" v="100"/>
        <pc:sldMkLst>
          <pc:docMk/>
          <pc:sldMk cId="711128939" sldId="307"/>
        </pc:sldMkLst>
        <pc:spChg chg="del">
          <ac:chgData name="Toby Donaldson" userId="2e6e5431-bb17-4c41-9985-d39c50d83c73" providerId="ADAL" clId="{D9E01E68-3093-4328-BB93-1B8A087A0E58}" dt="2024-09-18T18:32:09.491" v="94" actId="21"/>
          <ac:spMkLst>
            <pc:docMk/>
            <pc:sldMk cId="711128939" sldId="307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9.547" v="100"/>
          <ac:spMkLst>
            <pc:docMk/>
            <pc:sldMk cId="711128939" sldId="307"/>
            <ac:spMk id="6" creationId="{8AED4BCC-5322-034C-4295-990D254C4CB1}"/>
          </ac:spMkLst>
        </pc:spChg>
        <pc:cxnChg chg="mod">
          <ac:chgData name="Toby Donaldson" userId="2e6e5431-bb17-4c41-9985-d39c50d83c73" providerId="ADAL" clId="{D9E01E68-3093-4328-BB93-1B8A087A0E58}" dt="2024-09-18T18:32:09.491" v="94" actId="21"/>
          <ac:cxnSpMkLst>
            <pc:docMk/>
            <pc:sldMk cId="711128939" sldId="307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52.417" v="101"/>
        <pc:sldMkLst>
          <pc:docMk/>
          <pc:sldMk cId="3381048815" sldId="308"/>
        </pc:sldMkLst>
        <pc:spChg chg="del">
          <ac:chgData name="Toby Donaldson" userId="2e6e5431-bb17-4c41-9985-d39c50d83c73" providerId="ADAL" clId="{D9E01E68-3093-4328-BB93-1B8A087A0E58}" dt="2024-09-18T18:32:17.148" v="95" actId="21"/>
          <ac:spMkLst>
            <pc:docMk/>
            <pc:sldMk cId="3381048815" sldId="308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2.417" v="101"/>
          <ac:spMkLst>
            <pc:docMk/>
            <pc:sldMk cId="3381048815" sldId="308"/>
            <ac:spMk id="6" creationId="{432A2FDA-9F3E-BDA1-7228-3285824944C9}"/>
          </ac:spMkLst>
        </pc:spChg>
        <pc:cxnChg chg="mod">
          <ac:chgData name="Toby Donaldson" userId="2e6e5431-bb17-4c41-9985-d39c50d83c73" providerId="ADAL" clId="{D9E01E68-3093-4328-BB93-1B8A087A0E58}" dt="2024-09-18T18:32:17.148" v="95" actId="21"/>
          <ac:cxnSpMkLst>
            <pc:docMk/>
            <pc:sldMk cId="3381048815" sldId="308"/>
            <ac:cxnSpMk id="8" creationId="{6981BB04-4450-2F6F-4355-503A5A6C203A}"/>
          </ac:cxnSpMkLst>
        </pc:cxnChg>
      </pc:sldChg>
      <pc:sldChg chg="modSp mod">
        <pc:chgData name="Toby Donaldson" userId="2e6e5431-bb17-4c41-9985-d39c50d83c73" providerId="ADAL" clId="{D9E01E68-3093-4328-BB93-1B8A087A0E58}" dt="2024-09-18T19:03:55.309" v="395" actId="20577"/>
        <pc:sldMkLst>
          <pc:docMk/>
          <pc:sldMk cId="2722314743" sldId="310"/>
        </pc:sldMkLst>
        <pc:spChg chg="mod">
          <ac:chgData name="Toby Donaldson" userId="2e6e5431-bb17-4c41-9985-d39c50d83c73" providerId="ADAL" clId="{D9E01E68-3093-4328-BB93-1B8A087A0E58}" dt="2024-09-18T19:03:55.309" v="395" actId="20577"/>
          <ac:spMkLst>
            <pc:docMk/>
            <pc:sldMk cId="2722314743" sldId="310"/>
            <ac:spMk id="19" creationId="{083497FF-725C-07A4-B731-4337A7DCB4FE}"/>
          </ac:spMkLst>
        </pc:spChg>
      </pc:sldChg>
      <pc:sldChg chg="addSp delSp modSp del mod">
        <pc:chgData name="Toby Donaldson" userId="2e6e5431-bb17-4c41-9985-d39c50d83c73" providerId="ADAL" clId="{D9E01E68-3093-4328-BB93-1B8A087A0E58}" dt="2024-09-18T18:39:42.827" v="185" actId="2696"/>
        <pc:sldMkLst>
          <pc:docMk/>
          <pc:sldMk cId="1234247253" sldId="311"/>
        </pc:sldMkLst>
        <pc:spChg chg="del">
          <ac:chgData name="Toby Donaldson" userId="2e6e5431-bb17-4c41-9985-d39c50d83c73" providerId="ADAL" clId="{D9E01E68-3093-4328-BB93-1B8A087A0E58}" dt="2024-09-18T18:32:25.726" v="96" actId="21"/>
          <ac:spMkLst>
            <pc:docMk/>
            <pc:sldMk cId="1234247253" sldId="311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7.255" v="102"/>
          <ac:spMkLst>
            <pc:docMk/>
            <pc:sldMk cId="1234247253" sldId="311"/>
            <ac:spMk id="6" creationId="{61060C32-3D21-5D71-636D-62F58CE32F99}"/>
          </ac:spMkLst>
        </pc:spChg>
        <pc:spChg chg="mod">
          <ac:chgData name="Toby Donaldson" userId="2e6e5431-bb17-4c41-9985-d39c50d83c73" providerId="ADAL" clId="{D9E01E68-3093-4328-BB93-1B8A087A0E58}" dt="2024-09-18T18:33:44.707" v="105" actId="113"/>
          <ac:spMkLst>
            <pc:docMk/>
            <pc:sldMk cId="1234247253" sldId="311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25.726" v="96" actId="21"/>
          <ac:cxnSpMkLst>
            <pc:docMk/>
            <pc:sldMk cId="1234247253" sldId="311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46.809" v="186" actId="2696"/>
        <pc:sldMkLst>
          <pc:docMk/>
          <pc:sldMk cId="2540764007" sldId="312"/>
        </pc:sldMkLst>
        <pc:spChg chg="del">
          <ac:chgData name="Toby Donaldson" userId="2e6e5431-bb17-4c41-9985-d39c50d83c73" providerId="ADAL" clId="{D9E01E68-3093-4328-BB93-1B8A087A0E58}" dt="2024-09-18T18:32:32.807" v="97" actId="21"/>
          <ac:spMkLst>
            <pc:docMk/>
            <pc:sldMk cId="2540764007" sldId="312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05.292" v="89"/>
          <ac:spMkLst>
            <pc:docMk/>
            <pc:sldMk cId="2540764007" sldId="312"/>
            <ac:spMk id="9" creationId="{0F2AB426-0FF2-A04A-D997-E780E6432133}"/>
          </ac:spMkLst>
        </pc:spChg>
        <pc:spChg chg="add mod">
          <ac:chgData name="Toby Donaldson" userId="2e6e5431-bb17-4c41-9985-d39c50d83c73" providerId="ADAL" clId="{D9E01E68-3093-4328-BB93-1B8A087A0E58}" dt="2024-09-18T18:33:00.907" v="103"/>
          <ac:spMkLst>
            <pc:docMk/>
            <pc:sldMk cId="2540764007" sldId="312"/>
            <ac:spMk id="10" creationId="{E1737975-5825-205B-A41A-239EEEFB5B87}"/>
          </ac:spMkLst>
        </pc:spChg>
        <pc:spChg chg="mod">
          <ac:chgData name="Toby Donaldson" userId="2e6e5431-bb17-4c41-9985-d39c50d83c73" providerId="ADAL" clId="{D9E01E68-3093-4328-BB93-1B8A087A0E58}" dt="2024-09-18T18:33:50.174" v="106" actId="113"/>
          <ac:spMkLst>
            <pc:docMk/>
            <pc:sldMk cId="2540764007" sldId="312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32.807" v="97" actId="21"/>
          <ac:cxnSpMkLst>
            <pc:docMk/>
            <pc:sldMk cId="2540764007" sldId="312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50.212" v="187" actId="2696"/>
        <pc:sldMkLst>
          <pc:docMk/>
          <pc:sldMk cId="280561526" sldId="314"/>
        </pc:sldMkLst>
        <pc:spChg chg="del">
          <ac:chgData name="Toby Donaldson" userId="2e6e5431-bb17-4c41-9985-d39c50d83c73" providerId="ADAL" clId="{D9E01E68-3093-4328-BB93-1B8A087A0E58}" dt="2024-09-18T18:32:37.041" v="98" actId="21"/>
          <ac:spMkLst>
            <pc:docMk/>
            <pc:sldMk cId="280561526" sldId="314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3:02.438" v="104"/>
          <ac:spMkLst>
            <pc:docMk/>
            <pc:sldMk cId="280561526" sldId="314"/>
            <ac:spMk id="6" creationId="{47EAFE7E-F8B7-82D2-B56A-37FA9C90D6BC}"/>
          </ac:spMkLst>
        </pc:spChg>
        <pc:cxnChg chg="mod">
          <ac:chgData name="Toby Donaldson" userId="2e6e5431-bb17-4c41-9985-d39c50d83c73" providerId="ADAL" clId="{D9E01E68-3093-4328-BB93-1B8A087A0E58}" dt="2024-09-18T18:32:37.041" v="98" actId="21"/>
          <ac:cxnSpMkLst>
            <pc:docMk/>
            <pc:sldMk cId="280561526" sldId="314"/>
            <ac:cxnSpMk id="8" creationId="{6981BB04-4450-2F6F-4355-503A5A6C203A}"/>
          </ac:cxnSpMkLst>
        </pc:cxnChg>
      </pc:sldChg>
      <pc:sldChg chg="addSp modSp del">
        <pc:chgData name="Toby Donaldson" userId="2e6e5431-bb17-4c41-9985-d39c50d83c73" providerId="ADAL" clId="{D9E01E68-3093-4328-BB93-1B8A087A0E58}" dt="2024-09-18T18:40:32.508" v="192" actId="2696"/>
        <pc:sldMkLst>
          <pc:docMk/>
          <pc:sldMk cId="988044877" sldId="315"/>
        </pc:sldMkLst>
        <pc:spChg chg="add mod">
          <ac:chgData name="Toby Donaldson" userId="2e6e5431-bb17-4c41-9985-d39c50d83c73" providerId="ADAL" clId="{D9E01E68-3093-4328-BB93-1B8A087A0E58}" dt="2024-09-18T18:40:21.548" v="190"/>
          <ac:spMkLst>
            <pc:docMk/>
            <pc:sldMk cId="988044877" sldId="315"/>
            <ac:spMk id="3" creationId="{9F7D2E78-F15D-E2D9-1160-8E4ED8E49D82}"/>
          </ac:spMkLst>
        </pc:spChg>
      </pc:sldChg>
      <pc:sldChg chg="add del">
        <pc:chgData name="Toby Donaldson" userId="2e6e5431-bb17-4c41-9985-d39c50d83c73" providerId="ADAL" clId="{D9E01E68-3093-4328-BB93-1B8A087A0E58}" dt="2024-09-18T18:57:49.419" v="388" actId="2696"/>
        <pc:sldMkLst>
          <pc:docMk/>
          <pc:sldMk cId="653152084" sldId="316"/>
        </pc:sldMkLst>
      </pc:sldChg>
      <pc:sldChg chg="modSp add del mod">
        <pc:chgData name="Toby Donaldson" userId="2e6e5431-bb17-4c41-9985-d39c50d83c73" providerId="ADAL" clId="{D9E01E68-3093-4328-BB93-1B8A087A0E58}" dt="2024-09-18T18:39:55.573" v="188" actId="2696"/>
        <pc:sldMkLst>
          <pc:docMk/>
          <pc:sldMk cId="2086371819" sldId="316"/>
        </pc:sldMkLst>
        <pc:spChg chg="mod">
          <ac:chgData name="Toby Donaldson" userId="2e6e5431-bb17-4c41-9985-d39c50d83c73" providerId="ADAL" clId="{D9E01E68-3093-4328-BB93-1B8A087A0E58}" dt="2024-09-18T18:39:34.997" v="184" actId="20577"/>
          <ac:spMkLst>
            <pc:docMk/>
            <pc:sldMk cId="2086371819" sldId="316"/>
            <ac:spMk id="11" creationId="{9B2C2A61-4298-4DD1-294E-B1B3004D90FF}"/>
          </ac:spMkLst>
        </pc:spChg>
      </pc:sldChg>
      <pc:sldChg chg="addSp delSp modSp add mod">
        <pc:chgData name="Toby Donaldson" userId="2e6e5431-bb17-4c41-9985-d39c50d83c73" providerId="ADAL" clId="{D9E01E68-3093-4328-BB93-1B8A087A0E58}" dt="2024-09-18T19:05:20.157" v="516" actId="1076"/>
        <pc:sldMkLst>
          <pc:docMk/>
          <pc:sldMk cId="1963568937" sldId="317"/>
        </pc:sldMkLst>
        <pc:spChg chg="add mod">
          <ac:chgData name="Toby Donaldson" userId="2e6e5431-bb17-4c41-9985-d39c50d83c73" providerId="ADAL" clId="{D9E01E68-3093-4328-BB93-1B8A087A0E58}" dt="2024-09-18T19:05:20.157" v="516" actId="1076"/>
          <ac:spMkLst>
            <pc:docMk/>
            <pc:sldMk cId="1963568937" sldId="317"/>
            <ac:spMk id="3" creationId="{4079A83F-EC68-AFF0-6B91-95901D869450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3" creationId="{6D93479A-CA2F-FB20-C0DB-0A9F7CF2E14F}"/>
          </ac:spMkLst>
        </pc:spChg>
        <pc:spChg chg="add mod">
          <ac:chgData name="Toby Donaldson" userId="2e6e5431-bb17-4c41-9985-d39c50d83c73" providerId="ADAL" clId="{D9E01E68-3093-4328-BB93-1B8A087A0E58}" dt="2024-09-18T18:41:51.854" v="339" actId="14100"/>
          <ac:spMkLst>
            <pc:docMk/>
            <pc:sldMk cId="1963568937" sldId="317"/>
            <ac:spMk id="5" creationId="{E44F6A4F-48D2-9A0B-B9D7-889B8BBBF9EB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6" creationId="{432A2FDA-9F3E-BDA1-7228-3285824944C9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2" creationId="{431A6EBB-A203-8787-4E34-76813F5D9DB4}"/>
          </ac:spMkLst>
        </pc:spChg>
        <pc:spChg chg="mod">
          <ac:chgData name="Toby Donaldson" userId="2e6e5431-bb17-4c41-9985-d39c50d83c73" providerId="ADAL" clId="{D9E01E68-3093-4328-BB93-1B8A087A0E58}" dt="2024-09-18T18:42:16.385" v="351" actId="20577"/>
          <ac:spMkLst>
            <pc:docMk/>
            <pc:sldMk cId="1963568937" sldId="317"/>
            <ac:spMk id="13" creationId="{5C3CB041-437A-DDC4-FD22-B5E3515334BD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5" creationId="{E92F2C95-4E44-8150-7503-55166FD05140}"/>
          </ac:spMkLst>
        </pc:spChg>
        <pc:spChg chg="del">
          <ac:chgData name="Toby Donaldson" userId="2e6e5431-bb17-4c41-9985-d39c50d83c73" providerId="ADAL" clId="{D9E01E68-3093-4328-BB93-1B8A087A0E58}" dt="2024-09-18T18:41:00.801" v="194" actId="21"/>
          <ac:spMkLst>
            <pc:docMk/>
            <pc:sldMk cId="1963568937" sldId="317"/>
            <ac:spMk id="22" creationId="{1F01744D-64D4-FDEA-99EB-411094AB7619}"/>
          </ac:spMkLst>
        </pc:sp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31" creationId="{1100C525-50A7-733C-8BE1-2972CBA67814}"/>
          </ac:cxnSpMkLst>
        </pc:cxnChg>
      </pc:sldChg>
      <pc:sldChg chg="modSp add mod">
        <pc:chgData name="Toby Donaldson" userId="2e6e5431-bb17-4c41-9985-d39c50d83c73" providerId="ADAL" clId="{D9E01E68-3093-4328-BB93-1B8A087A0E58}" dt="2024-09-18T18:43:00.662" v="383" actId="20577"/>
        <pc:sldMkLst>
          <pc:docMk/>
          <pc:sldMk cId="3184009082" sldId="318"/>
        </pc:sldMkLst>
        <pc:spChg chg="mod">
          <ac:chgData name="Toby Donaldson" userId="2e6e5431-bb17-4c41-9985-d39c50d83c73" providerId="ADAL" clId="{D9E01E68-3093-4328-BB93-1B8A087A0E58}" dt="2024-09-18T18:43:00.662" v="383" actId="20577"/>
          <ac:spMkLst>
            <pc:docMk/>
            <pc:sldMk cId="3184009082" sldId="318"/>
            <ac:spMk id="13" creationId="{5C3CB041-437A-DDC4-FD22-B5E3515334BD}"/>
          </ac:spMkLst>
        </pc:spChg>
      </pc:sldChg>
      <pc:sldChg chg="modSp add mod ord">
        <pc:chgData name="Toby Donaldson" userId="2e6e5431-bb17-4c41-9985-d39c50d83c73" providerId="ADAL" clId="{D9E01E68-3093-4328-BB93-1B8A087A0E58}" dt="2024-09-18T18:42:45.785" v="377"/>
        <pc:sldMkLst>
          <pc:docMk/>
          <pc:sldMk cId="155828000" sldId="319"/>
        </pc:sldMkLst>
        <pc:spChg chg="mod">
          <ac:chgData name="Toby Donaldson" userId="2e6e5431-bb17-4c41-9985-d39c50d83c73" providerId="ADAL" clId="{D9E01E68-3093-4328-BB93-1B8A087A0E58}" dt="2024-09-18T18:42:43.864" v="375" actId="20577"/>
          <ac:spMkLst>
            <pc:docMk/>
            <pc:sldMk cId="155828000" sldId="319"/>
            <ac:spMk id="13" creationId="{5C3CB041-437A-DDC4-FD22-B5E3515334BD}"/>
          </ac:spMkLst>
        </pc:spChg>
      </pc:sldChg>
      <pc:sldChg chg="add">
        <pc:chgData name="Toby Donaldson" userId="2e6e5431-bb17-4c41-9985-d39c50d83c73" providerId="ADAL" clId="{D9E01E68-3093-4328-BB93-1B8A087A0E58}" dt="2024-09-18T18:42:55.834" v="378" actId="2890"/>
        <pc:sldMkLst>
          <pc:docMk/>
          <pc:sldMk cId="3885649669" sldId="320"/>
        </pc:sldMkLst>
      </pc:sldChg>
      <pc:sldChg chg="add del">
        <pc:chgData name="Toby Donaldson" userId="2e6e5431-bb17-4c41-9985-d39c50d83c73" providerId="ADAL" clId="{D9E01E68-3093-4328-BB93-1B8A087A0E58}" dt="2024-09-18T18:43:31.223" v="387" actId="2696"/>
        <pc:sldMkLst>
          <pc:docMk/>
          <pc:sldMk cId="2938455959" sldId="321"/>
        </pc:sldMkLst>
      </pc:sldChg>
      <pc:sldChg chg="add del">
        <pc:chgData name="Toby Donaldson" userId="2e6e5431-bb17-4c41-9985-d39c50d83c73" providerId="ADAL" clId="{D9E01E68-3093-4328-BB93-1B8A087A0E58}" dt="2024-09-18T18:43:25.050" v="386" actId="2696"/>
        <pc:sldMkLst>
          <pc:docMk/>
          <pc:sldMk cId="29597607" sldId="322"/>
        </pc:sldMkLst>
      </pc:sldChg>
    </pc:docChg>
  </pc:docChgLst>
  <pc:docChgLst>
    <pc:chgData name="Toby Donaldson" userId="2e6e5431-bb17-4c41-9985-d39c50d83c73" providerId="ADAL" clId="{A515520A-0FCD-486C-A2CC-7D014497B132}"/>
    <pc:docChg chg="undo custSel addSld delSld modSld sldOrd">
      <pc:chgData name="Toby Donaldson" userId="2e6e5431-bb17-4c41-9985-d39c50d83c73" providerId="ADAL" clId="{A515520A-0FCD-486C-A2CC-7D014497B132}" dt="2024-09-18T21:55:31.410" v="953"/>
      <pc:docMkLst>
        <pc:docMk/>
      </pc:docMkLst>
      <pc:sldChg chg="addSp modSp mod setBg">
        <pc:chgData name="Toby Donaldson" userId="2e6e5431-bb17-4c41-9985-d39c50d83c73" providerId="ADAL" clId="{A515520A-0FCD-486C-A2CC-7D014497B132}" dt="2024-09-16T17:36:13.393" v="3" actId="14100"/>
        <pc:sldMkLst>
          <pc:docMk/>
          <pc:sldMk cId="3113156551" sldId="256"/>
        </pc:sldMkLst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3" creationId="{467724C6-6D98-F980-728B-C2BA02D797F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1" creationId="{C5772175-955A-4811-B3D9-A03023BEFF0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3" creationId="{0AE98B72-66C6-4AB4-AF0D-BA830DE8639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5" creationId="{407EAFC6-733F-403D-BB4D-05A3A28742F1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7" creationId="{17A36730-4CB0-4F61-AD11-A44C9765833F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9" creationId="{767334AB-16BD-4EC7-8C6B-4B517160093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1" creationId="{C69C79E1-F916-4929-A4F3-DE763D4BFA57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3" creationId="{00C86EF7-5EC4-4682-A7BD-444DA4916474}"/>
          </ac:spMkLst>
        </pc:spChg>
        <pc:picChg chg="add mod">
          <ac:chgData name="Toby Donaldson" userId="2e6e5431-bb17-4c41-9985-d39c50d83c73" providerId="ADAL" clId="{A515520A-0FCD-486C-A2CC-7D014497B132}" dt="2024-09-16T17:36:13.393" v="3" actId="14100"/>
          <ac:picMkLst>
            <pc:docMk/>
            <pc:sldMk cId="3113156551" sldId="256"/>
            <ac:picMk id="1026" creationId="{5A95B101-A092-4AFF-5F3C-02DA4D8C46A4}"/>
          </ac:picMkLst>
        </pc:picChg>
      </pc:sldChg>
      <pc:sldChg chg="addSp delSp modSp mod">
        <pc:chgData name="Toby Donaldson" userId="2e6e5431-bb17-4c41-9985-d39c50d83c73" providerId="ADAL" clId="{A515520A-0FCD-486C-A2CC-7D014497B132}" dt="2024-09-16T17:44:41.567" v="26" actId="1076"/>
        <pc:sldMkLst>
          <pc:docMk/>
          <pc:sldMk cId="1564174174" sldId="257"/>
        </pc:sldMkLst>
        <pc:spChg chg="del mod topLvl">
          <ac:chgData name="Toby Donaldson" userId="2e6e5431-bb17-4c41-9985-d39c50d83c73" providerId="ADAL" clId="{A515520A-0FCD-486C-A2CC-7D014497B132}" dt="2024-09-16T17:43:31.204" v="14" actId="21"/>
          <ac:spMkLst>
            <pc:docMk/>
            <pc:sldMk cId="1564174174" sldId="257"/>
            <ac:spMk id="5" creationId="{31B88D45-8E57-62FD-AEF7-79C61C6FB2E6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6" creationId="{070381B3-8ECB-C4C0-2864-E3A6D74892A8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8" creationId="{20BD7AF2-6231-9467-624B-9A66E9036667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9" creationId="{8D409C56-D16B-9D60-A28F-140EDC33F944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5" creationId="{7709DDE2-385E-5089-30FB-920A0B0F27A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18" creationId="{4974C57B-6738-A480-36E1-BF34EF9C79F1}"/>
          </ac:spMkLst>
        </pc:spChg>
        <pc:spChg chg="mod topLvl">
          <ac:chgData name="Toby Donaldson" userId="2e6e5431-bb17-4c41-9985-d39c50d83c73" providerId="ADAL" clId="{A515520A-0FCD-486C-A2CC-7D014497B132}" dt="2024-09-16T17:44:41.567" v="26" actId="1076"/>
          <ac:spMkLst>
            <pc:docMk/>
            <pc:sldMk cId="1564174174" sldId="257"/>
            <ac:spMk id="31" creationId="{3E7C6BDF-914F-273C-A732-BD72CA1F5A5F}"/>
          </ac:spMkLst>
        </pc:s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A515520A-0FCD-486C-A2CC-7D014497B132}" dt="2024-09-16T17:36:50.052" v="5" actId="165"/>
          <ac:grpSpMkLst>
            <pc:docMk/>
            <pc:sldMk cId="1564174174" sldId="257"/>
            <ac:grpSpMk id="32" creationId="{609F6DAF-69E0-4240-4CB0-A656E8166D93}"/>
          </ac:grpSpMkLst>
        </pc:grpChg>
        <pc:picChg chg="add mod">
          <ac:chgData name="Toby Donaldson" userId="2e6e5431-bb17-4c41-9985-d39c50d83c73" providerId="ADAL" clId="{A515520A-0FCD-486C-A2CC-7D014497B132}" dt="2024-09-16T17:44:11.418" v="21" actId="1076"/>
          <ac:picMkLst>
            <pc:docMk/>
            <pc:sldMk cId="1564174174" sldId="257"/>
            <ac:picMk id="2050" creationId="{40E57054-8058-7D06-867C-618B47C7CBB7}"/>
          </ac:picMkLst>
        </pc:picChg>
        <pc:cxnChg chg="add mod ord">
          <ac:chgData name="Toby Donaldson" userId="2e6e5431-bb17-4c41-9985-d39c50d83c73" providerId="ADAL" clId="{A515520A-0FCD-486C-A2CC-7D014497B132}" dt="2024-09-16T17:44:32.588" v="24" actId="1076"/>
          <ac:cxnSpMkLst>
            <pc:docMk/>
            <pc:sldMk cId="1564174174" sldId="257"/>
            <ac:cxnSpMk id="3" creationId="{00F0D90C-7456-6B0B-9C4A-C20E9F5914B6}"/>
          </ac:cxnSpMkLst>
        </pc:cxnChg>
      </pc:sldChg>
      <pc:sldChg chg="del">
        <pc:chgData name="Toby Donaldson" userId="2e6e5431-bb17-4c41-9985-d39c50d83c73" providerId="ADAL" clId="{A515520A-0FCD-486C-A2CC-7D014497B132}" dt="2024-09-16T19:18:01.117" v="944" actId="2696"/>
        <pc:sldMkLst>
          <pc:docMk/>
          <pc:sldMk cId="2049895442" sldId="258"/>
        </pc:sldMkLst>
      </pc:sldChg>
      <pc:sldChg chg="addSp delSp modSp mod">
        <pc:chgData name="Toby Donaldson" userId="2e6e5431-bb17-4c41-9985-d39c50d83c73" providerId="ADAL" clId="{A515520A-0FCD-486C-A2CC-7D014497B132}" dt="2024-09-18T21:55:31.410" v="953"/>
        <pc:sldMkLst>
          <pc:docMk/>
          <pc:sldMk cId="2020498111" sldId="269"/>
        </pc:sldMkLst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5" creationId="{ABD6664D-9655-2F19-AE3C-F269E40352C9}"/>
          </ac:spMkLst>
        </pc:spChg>
        <pc:grpChg chg="del mod">
          <ac:chgData name="Toby Donaldson" userId="2e6e5431-bb17-4c41-9985-d39c50d83c73" providerId="ADAL" clId="{A515520A-0FCD-486C-A2CC-7D014497B132}" dt="2024-09-17T03:55:38.203" v="948" actId="165"/>
          <ac:grpSpMkLst>
            <pc:docMk/>
            <pc:sldMk cId="2020498111" sldId="269"/>
            <ac:grpSpMk id="11" creationId="{6E05BE33-57C5-CB83-B7E3-8EC1D2D9C2AA}"/>
          </ac:grpSpMkLst>
        </pc:grpChg>
        <pc:grpChg chg="mod topLvl">
          <ac:chgData name="Toby Donaldson" userId="2e6e5431-bb17-4c41-9985-d39c50d83c73" providerId="ADAL" clId="{A515520A-0FCD-486C-A2CC-7D014497B132}" dt="2024-09-17T03:56:24.602" v="952" actId="1076"/>
          <ac:grpSpMkLst>
            <pc:docMk/>
            <pc:sldMk cId="2020498111" sldId="269"/>
            <ac:grpSpMk id="13" creationId="{A29488C9-EB21-C5FD-DB93-B2D0288BD8CA}"/>
          </ac:grpSpMkLst>
        </pc:grpChg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020498111" sldId="269"/>
            <ac:inkMk id="11" creationId="{1B370A92-7AB6-99F8-D29C-AC0156043C26}"/>
          </ac:inkMkLst>
        </pc:ink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6" creationId="{03DA9AC5-86E3-7143-7D35-1BD469166430}"/>
          </ac:cxnSpMkLst>
        </pc:cxnChg>
      </pc:sldChg>
      <pc:sldChg chg="add">
        <pc:chgData name="Toby Donaldson" userId="2e6e5431-bb17-4c41-9985-d39c50d83c73" providerId="ADAL" clId="{A515520A-0FCD-486C-A2CC-7D014497B132}" dt="2024-09-16T17:36:30.465" v="4" actId="2890"/>
        <pc:sldMkLst>
          <pc:docMk/>
          <pc:sldMk cId="624584149" sldId="271"/>
        </pc:sldMkLst>
      </pc:sldChg>
      <pc:sldChg chg="addSp delSp modSp add mod ord">
        <pc:chgData name="Toby Donaldson" userId="2e6e5431-bb17-4c41-9985-d39c50d83c73" providerId="ADAL" clId="{A515520A-0FCD-486C-A2CC-7D014497B132}" dt="2024-09-16T19:04:42.992" v="941"/>
        <pc:sldMkLst>
          <pc:docMk/>
          <pc:sldMk cId="2541733131" sldId="272"/>
        </pc:sldMkLst>
        <pc:spChg chg="add mod">
          <ac:chgData name="Toby Donaldson" userId="2e6e5431-bb17-4c41-9985-d39c50d83c73" providerId="ADAL" clId="{A515520A-0FCD-486C-A2CC-7D014497B132}" dt="2024-09-16T17:51:10.894" v="233" actId="20577"/>
          <ac:spMkLst>
            <pc:docMk/>
            <pc:sldMk cId="2541733131" sldId="272"/>
            <ac:spMk id="2" creationId="{E22F6E4A-D60F-0E21-69FD-95F4FA85D7FC}"/>
          </ac:spMkLst>
        </pc:spChg>
        <pc:picChg chg="del">
          <ac:chgData name="Toby Donaldson" userId="2e6e5431-bb17-4c41-9985-d39c50d83c73" providerId="ADAL" clId="{A515520A-0FCD-486C-A2CC-7D014497B132}" dt="2024-09-16T17:45:44.859" v="30" actId="21"/>
          <ac:picMkLst>
            <pc:docMk/>
            <pc:sldMk cId="2541733131" sldId="272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7:46:16.861" v="33" actId="1076"/>
          <ac:picMkLst>
            <pc:docMk/>
            <pc:sldMk cId="2541733131" sldId="272"/>
            <ac:picMk id="3074" creationId="{8E59A6CF-D42D-AD37-5D8B-75BCA0579A78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53.403" v="943"/>
        <pc:sldMkLst>
          <pc:docMk/>
          <pc:sldMk cId="354076809" sldId="273"/>
        </pc:sldMkLst>
        <pc:spChg chg="add mod">
          <ac:chgData name="Toby Donaldson" userId="2e6e5431-bb17-4c41-9985-d39c50d83c73" providerId="ADAL" clId="{A515520A-0FCD-486C-A2CC-7D014497B132}" dt="2024-09-16T17:50:25.747" v="167" actId="122"/>
          <ac:spMkLst>
            <pc:docMk/>
            <pc:sldMk cId="354076809" sldId="273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47:59.774" v="80" actId="21"/>
          <ac:picMkLst>
            <pc:docMk/>
            <pc:sldMk cId="354076809" sldId="273"/>
            <ac:picMk id="3074" creationId="{8E59A6CF-D42D-AD37-5D8B-75BCA0579A78}"/>
          </ac:picMkLst>
        </pc:picChg>
        <pc:picChg chg="add mod">
          <ac:chgData name="Toby Donaldson" userId="2e6e5431-bb17-4c41-9985-d39c50d83c73" providerId="ADAL" clId="{A515520A-0FCD-486C-A2CC-7D014497B132}" dt="2024-09-16T17:48:03.475" v="81" actId="1076"/>
          <ac:picMkLst>
            <pc:docMk/>
            <pc:sldMk cId="354076809" sldId="273"/>
            <ac:picMk id="4098" creationId="{69EC3E31-44C5-DE32-0AAE-57F7AEDAEAEE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18.839" v="935"/>
        <pc:sldMkLst>
          <pc:docMk/>
          <pc:sldMk cId="2168191691" sldId="274"/>
        </pc:sldMkLst>
        <pc:spChg chg="mod">
          <ac:chgData name="Toby Donaldson" userId="2e6e5431-bb17-4c41-9985-d39c50d83c73" providerId="ADAL" clId="{A515520A-0FCD-486C-A2CC-7D014497B132}" dt="2024-09-16T17:54:47.596" v="388" actId="20577"/>
          <ac:spMkLst>
            <pc:docMk/>
            <pc:sldMk cId="2168191691" sldId="274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2:37.040" v="236" actId="21"/>
          <ac:picMkLst>
            <pc:docMk/>
            <pc:sldMk cId="2168191691" sldId="274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7:53:37.013" v="294" actId="1076"/>
          <ac:picMkLst>
            <pc:docMk/>
            <pc:sldMk cId="2168191691" sldId="274"/>
            <ac:picMk id="5122" creationId="{8E45775D-5E04-1E3E-06EF-D88C555DCD1A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20:34:50.813" v="945" actId="1076"/>
        <pc:sldMkLst>
          <pc:docMk/>
          <pc:sldMk cId="3624217243" sldId="275"/>
        </pc:sldMkLst>
        <pc:spChg chg="mod">
          <ac:chgData name="Toby Donaldson" userId="2e6e5431-bb17-4c41-9985-d39c50d83c73" providerId="ADAL" clId="{A515520A-0FCD-486C-A2CC-7D014497B132}" dt="2024-09-16T20:34:50.813" v="945" actId="1076"/>
          <ac:spMkLst>
            <pc:docMk/>
            <pc:sldMk cId="3624217243" sldId="275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5:49.671" v="392" actId="21"/>
          <ac:picMkLst>
            <pc:docMk/>
            <pc:sldMk cId="3624217243" sldId="275"/>
            <ac:picMk id="5122" creationId="{8E45775D-5E04-1E3E-06EF-D88C555DCD1A}"/>
          </ac:picMkLst>
        </pc:picChg>
        <pc:picChg chg="add mod">
          <ac:chgData name="Toby Donaldson" userId="2e6e5431-bb17-4c41-9985-d39c50d83c73" providerId="ADAL" clId="{A515520A-0FCD-486C-A2CC-7D014497B132}" dt="2024-09-16T17:56:03.741" v="410" actId="1076"/>
          <ac:picMkLst>
            <pc:docMk/>
            <pc:sldMk cId="3624217243" sldId="275"/>
            <ac:picMk id="6146" creationId="{A001934C-1F27-3BC0-A779-0FDF7DBA04DC}"/>
          </ac:picMkLst>
        </pc:picChg>
      </pc:sldChg>
      <pc:sldChg chg="addSp delSp modSp add mod">
        <pc:chgData name="Toby Donaldson" userId="2e6e5431-bb17-4c41-9985-d39c50d83c73" providerId="ADAL" clId="{A515520A-0FCD-486C-A2CC-7D014497B132}" dt="2024-09-16T18:58:58.852" v="826" actId="33524"/>
        <pc:sldMkLst>
          <pc:docMk/>
          <pc:sldMk cId="2165635234" sldId="276"/>
        </pc:sldMkLst>
        <pc:spChg chg="add mod">
          <ac:chgData name="Toby Donaldson" userId="2e6e5431-bb17-4c41-9985-d39c50d83c73" providerId="ADAL" clId="{A515520A-0FCD-486C-A2CC-7D014497B132}" dt="2024-09-16T18:58:58.852" v="826" actId="33524"/>
          <ac:spMkLst>
            <pc:docMk/>
            <pc:sldMk cId="2165635234" sldId="276"/>
            <ac:spMk id="2" creationId="{816F0687-E934-1F3A-DEEA-A9A3D68E192C}"/>
          </ac:spMkLst>
        </pc:spChg>
        <pc:spChg chg="add mod">
          <ac:chgData name="Toby Donaldson" userId="2e6e5431-bb17-4c41-9985-d39c50d83c73" providerId="ADAL" clId="{A515520A-0FCD-486C-A2CC-7D014497B132}" dt="2024-09-16T18:58:51.582" v="825" actId="1076"/>
          <ac:spMkLst>
            <pc:docMk/>
            <pc:sldMk cId="2165635234" sldId="276"/>
            <ac:spMk id="5" creationId="{76A0AE94-C77B-ADBE-3904-252E0514D648}"/>
          </ac:spMkLst>
        </pc:spChg>
        <pc:picChg chg="del">
          <ac:chgData name="Toby Donaldson" userId="2e6e5431-bb17-4c41-9985-d39c50d83c73" providerId="ADAL" clId="{A515520A-0FCD-486C-A2CC-7D014497B132}" dt="2024-09-16T18:06:07.361" v="525" actId="21"/>
          <ac:picMkLst>
            <pc:docMk/>
            <pc:sldMk cId="2165635234" sldId="276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8:06:45.121" v="538" actId="732"/>
          <ac:picMkLst>
            <pc:docMk/>
            <pc:sldMk cId="2165635234" sldId="276"/>
            <ac:picMk id="7170" creationId="{4023079E-7CA4-5592-177D-8ADE1F14F7E0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29.743" v="939"/>
        <pc:sldMkLst>
          <pc:docMk/>
          <pc:sldMk cId="798263514" sldId="277"/>
        </pc:sldMkLst>
        <pc:spChg chg="mod">
          <ac:chgData name="Toby Donaldson" userId="2e6e5431-bb17-4c41-9985-d39c50d83c73" providerId="ADAL" clId="{A515520A-0FCD-486C-A2CC-7D014497B132}" dt="2024-09-16T19:03:53.773" v="933" actId="20577"/>
          <ac:spMkLst>
            <pc:docMk/>
            <pc:sldMk cId="798263514" sldId="277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9:01:14.617" v="829" actId="21"/>
          <ac:picMkLst>
            <pc:docMk/>
            <pc:sldMk cId="798263514" sldId="277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9:02:02.346" v="867" actId="1076"/>
          <ac:picMkLst>
            <pc:docMk/>
            <pc:sldMk cId="798263514" sldId="277"/>
            <ac:picMk id="8194" creationId="{9CF62659-C05B-2324-D559-15F3A3CFA9B2}"/>
          </ac:picMkLst>
        </pc:pic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899495814" sldId="284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899495814" sldId="284"/>
            <ac:inkMk id="3" creationId="{38AF0BF5-8D76-603F-A8D4-401D9B2517E9}"/>
          </ac:inkMkLst>
        </pc:inkChg>
      </pc:sldChg>
      <pc:sldChg chg="del">
        <pc:chgData name="Toby Donaldson" userId="2e6e5431-bb17-4c41-9985-d39c50d83c73" providerId="ADAL" clId="{A515520A-0FCD-486C-A2CC-7D014497B132}" dt="2024-09-17T03:08:03.412" v="946" actId="2696"/>
        <pc:sldMkLst>
          <pc:docMk/>
          <pc:sldMk cId="3414341889" sldId="286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02167807" sldId="299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02167807" sldId="299"/>
            <ac:inkMk id="12" creationId="{F731033A-1FF7-12B6-FF02-080DE7AC82FF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711128939" sldId="30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711128939" sldId="307"/>
            <ac:inkMk id="5" creationId="{95754E7B-88BC-3CD1-E3B8-91F67A390F8E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2722314743" sldId="31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722314743" sldId="310"/>
            <ac:inkMk id="2" creationId="{233D7823-66E4-FB22-0996-F10B9B151B01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1963568937" sldId="31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1963568937" sldId="317"/>
            <ac:inkMk id="6" creationId="{1E02A07E-C198-4823-2442-58184AA57E13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885649669" sldId="32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885649669" sldId="320"/>
            <ac:inkMk id="3" creationId="{E34D4937-849C-F770-CE42-5C276621B2C7}"/>
          </ac:inkMkLst>
        </pc:inkChg>
      </pc:sldChg>
    </pc:docChg>
  </pc:docChgLst>
  <pc:docChgLst>
    <pc:chgData name="Toby Donaldson" userId="2e6e5431-bb17-4c41-9985-d39c50d83c73" providerId="ADAL" clId="{11AE3950-EE88-4FA4-BEA5-7D719EBDFD56}"/>
    <pc:docChg chg="undo custSel addSld delSld modSld sldOrd addSection delSection modSection">
      <pc:chgData name="Toby Donaldson" userId="2e6e5431-bb17-4c41-9985-d39c50d83c73" providerId="ADAL" clId="{11AE3950-EE88-4FA4-BEA5-7D719EBDFD56}" dt="2024-10-15T06:22:39.242" v="10527" actId="20577"/>
      <pc:docMkLst>
        <pc:docMk/>
      </pc:docMkLst>
      <pc:sldChg chg="modSp del mod">
        <pc:chgData name="Toby Donaldson" userId="2e6e5431-bb17-4c41-9985-d39c50d83c73" providerId="ADAL" clId="{11AE3950-EE88-4FA4-BEA5-7D719EBDFD56}" dt="2024-10-14T22:53:41.852" v="4614" actId="2696"/>
        <pc:sldMkLst>
          <pc:docMk/>
          <pc:sldMk cId="3113156551" sldId="256"/>
        </pc:sldMkLst>
        <pc:spChg chg="mod">
          <ac:chgData name="Toby Donaldson" userId="2e6e5431-bb17-4c41-9985-d39c50d83c73" providerId="ADAL" clId="{11AE3950-EE88-4FA4-BEA5-7D719EBDFD56}" dt="2024-10-10T20:47:40.084" v="44" actId="20577"/>
          <ac:spMkLst>
            <pc:docMk/>
            <pc:sldMk cId="3113156551" sldId="256"/>
            <ac:spMk id="2" creationId="{10D35B3B-97F8-53B4-0820-5D8414186FD7}"/>
          </ac:spMkLst>
        </pc:spChg>
      </pc:sldChg>
      <pc:sldChg chg="addSp delSp modSp mod">
        <pc:chgData name="Toby Donaldson" userId="2e6e5431-bb17-4c41-9985-d39c50d83c73" providerId="ADAL" clId="{11AE3950-EE88-4FA4-BEA5-7D719EBDFD56}" dt="2024-10-10T20:54:15.525" v="423" actId="113"/>
        <pc:sldMkLst>
          <pc:docMk/>
          <pc:sldMk cId="3108921986" sldId="297"/>
        </pc:sldMkLst>
        <pc:spChg chg="mod">
          <ac:chgData name="Toby Donaldson" userId="2e6e5431-bb17-4c41-9985-d39c50d83c73" providerId="ADAL" clId="{11AE3950-EE88-4FA4-BEA5-7D719EBDFD56}" dt="2024-10-10T20:50:26.311" v="155" actId="20577"/>
          <ac:spMkLst>
            <pc:docMk/>
            <pc:sldMk cId="3108921986" sldId="297"/>
            <ac:spMk id="2" creationId="{A5E6C931-848B-61E7-A584-2A3E14781E8C}"/>
          </ac:spMkLst>
        </pc:spChg>
        <pc:spChg chg="mod">
          <ac:chgData name="Toby Donaldson" userId="2e6e5431-bb17-4c41-9985-d39c50d83c73" providerId="ADAL" clId="{11AE3950-EE88-4FA4-BEA5-7D719EBDFD56}" dt="2024-10-10T20:52:38.442" v="262" actId="1076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11AE3950-EE88-4FA4-BEA5-7D719EBDFD56}" dt="2024-10-10T20:52:42.131" v="263" actId="1076"/>
          <ac:spMkLst>
            <pc:docMk/>
            <pc:sldMk cId="3108921986" sldId="297"/>
            <ac:spMk id="5" creationId="{D63A62E8-3DF2-8251-CBDB-1A09A68559D7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6" creationId="{FF864FE4-43DC-317D-C5EB-74313B13FB29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7" creationId="{764C488F-35F4-2115-0486-6FBC2FD1A0BB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8" creationId="{9C9C3309-1DEB-619D-18C1-B1B238C49CCE}"/>
          </ac:spMkLst>
        </pc:spChg>
        <pc:spChg chg="add mod">
          <ac:chgData name="Toby Donaldson" userId="2e6e5431-bb17-4c41-9985-d39c50d83c73" providerId="ADAL" clId="{11AE3950-EE88-4FA4-BEA5-7D719EBDFD56}" dt="2024-10-10T20:53:51.278" v="378" actId="20577"/>
          <ac:spMkLst>
            <pc:docMk/>
            <pc:sldMk cId="3108921986" sldId="297"/>
            <ac:spMk id="9" creationId="{E0A6EC99-F123-19E6-C5AD-63136A62ABBE}"/>
          </ac:spMkLst>
        </pc:spChg>
        <pc:spChg chg="add mod">
          <ac:chgData name="Toby Donaldson" userId="2e6e5431-bb17-4c41-9985-d39c50d83c73" providerId="ADAL" clId="{11AE3950-EE88-4FA4-BEA5-7D719EBDFD56}" dt="2024-10-10T20:54:15.525" v="423" actId="113"/>
          <ac:spMkLst>
            <pc:docMk/>
            <pc:sldMk cId="3108921986" sldId="297"/>
            <ac:spMk id="10" creationId="{23209869-6FB1-0A5F-826C-30A3BFC4E650}"/>
          </ac:spMkLst>
        </pc:spChg>
        <pc:spChg chg="del mod">
          <ac:chgData name="Toby Donaldson" userId="2e6e5431-bb17-4c41-9985-d39c50d83c73" providerId="ADAL" clId="{11AE3950-EE88-4FA4-BEA5-7D719EBDFD56}" dt="2024-10-10T20:51:17.321" v="238" actId="21"/>
          <ac:spMkLst>
            <pc:docMk/>
            <pc:sldMk cId="3108921986" sldId="297"/>
            <ac:spMk id="24" creationId="{C6FC1C15-29EE-5218-62ED-9663B9E9CA82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9709043" sldId="298"/>
        </pc:sldMkLst>
      </pc:sldChg>
      <pc:sldChg chg="addSp delSp modSp new mod modClrScheme chgLayout">
        <pc:chgData name="Toby Donaldson" userId="2e6e5431-bb17-4c41-9985-d39c50d83c73" providerId="ADAL" clId="{11AE3950-EE88-4FA4-BEA5-7D719EBDFD56}" dt="2024-10-10T20:48:09.957" v="113" actId="20577"/>
        <pc:sldMkLst>
          <pc:docMk/>
          <pc:sldMk cId="2532483914" sldId="298"/>
        </pc:sldMkLst>
        <pc:spChg chg="del 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2" creationId="{5663E3C3-FD55-A7E7-30B9-6E93CB117544}"/>
          </ac:spMkLst>
        </pc:spChg>
        <pc:spChg chg="del 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3" creationId="{A3E2AA08-F42C-023E-67F2-38B63527397F}"/>
          </ac:spMkLst>
        </pc:spChg>
        <pc:spChg chg="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4" creationId="{39E1978C-967C-20E4-35D0-B3C7160278CF}"/>
          </ac:spMkLst>
        </pc:spChg>
        <pc:spChg chg="add mod ord">
          <ac:chgData name="Toby Donaldson" userId="2e6e5431-bb17-4c41-9985-d39c50d83c73" providerId="ADAL" clId="{11AE3950-EE88-4FA4-BEA5-7D719EBDFD56}" dt="2024-10-10T20:48:03.067" v="92" actId="20577"/>
          <ac:spMkLst>
            <pc:docMk/>
            <pc:sldMk cId="2532483914" sldId="298"/>
            <ac:spMk id="5" creationId="{3A570F83-8E57-E26A-C99C-D5EF564134DD}"/>
          </ac:spMkLst>
        </pc:spChg>
        <pc:spChg chg="add mod ord">
          <ac:chgData name="Toby Donaldson" userId="2e6e5431-bb17-4c41-9985-d39c50d83c73" providerId="ADAL" clId="{11AE3950-EE88-4FA4-BEA5-7D719EBDFD56}" dt="2024-10-10T20:48:09.957" v="113" actId="20577"/>
          <ac:spMkLst>
            <pc:docMk/>
            <pc:sldMk cId="2532483914" sldId="298"/>
            <ac:spMk id="6" creationId="{6F4D5479-D96B-1A4F-E8BD-BBBB7CC21567}"/>
          </ac:spMkLst>
        </pc:spChg>
      </pc:sldChg>
      <pc:sldChg chg="new del">
        <pc:chgData name="Toby Donaldson" userId="2e6e5431-bb17-4c41-9985-d39c50d83c73" providerId="ADAL" clId="{11AE3950-EE88-4FA4-BEA5-7D719EBDFD56}" dt="2024-10-10T20:49:24" v="119" actId="2696"/>
        <pc:sldMkLst>
          <pc:docMk/>
          <pc:sldMk cId="2568780008" sldId="29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016795140" sldId="299"/>
        </pc:sldMkLst>
      </pc:sldChg>
      <pc:sldChg chg="delSp modSp add mod">
        <pc:chgData name="Toby Donaldson" userId="2e6e5431-bb17-4c41-9985-d39c50d83c73" providerId="ADAL" clId="{11AE3950-EE88-4FA4-BEA5-7D719EBDFD56}" dt="2024-10-15T06:09:46.554" v="10318" actId="1076"/>
        <pc:sldMkLst>
          <pc:docMk/>
          <pc:sldMk cId="3317284084" sldId="299"/>
        </pc:sldMkLst>
        <pc:spChg chg="mod">
          <ac:chgData name="Toby Donaldson" userId="2e6e5431-bb17-4c41-9985-d39c50d83c73" providerId="ADAL" clId="{11AE3950-EE88-4FA4-BEA5-7D719EBDFD56}" dt="2024-10-10T20:56:01.215" v="603" actId="1076"/>
          <ac:spMkLst>
            <pc:docMk/>
            <pc:sldMk cId="3317284084" sldId="299"/>
            <ac:spMk id="3" creationId="{83F617B4-D2C6-8659-6449-EE210028B75B}"/>
          </ac:spMkLst>
        </pc:spChg>
        <pc:spChg chg="mod">
          <ac:chgData name="Toby Donaldson" userId="2e6e5431-bb17-4c41-9985-d39c50d83c73" providerId="ADAL" clId="{11AE3950-EE88-4FA4-BEA5-7D719EBDFD56}" dt="2024-10-10T20:56:04.476" v="604" actId="1076"/>
          <ac:spMkLst>
            <pc:docMk/>
            <pc:sldMk cId="3317284084" sldId="299"/>
            <ac:spMk id="5" creationId="{A68E1E9F-75AC-44E5-8863-EECCC1423A31}"/>
          </ac:spMkLst>
        </pc:spChg>
        <pc:spChg chg="mod">
          <ac:chgData name="Toby Donaldson" userId="2e6e5431-bb17-4c41-9985-d39c50d83c73" providerId="ADAL" clId="{11AE3950-EE88-4FA4-BEA5-7D719EBDFD56}" dt="2024-10-10T20:55:21.279" v="513" actId="2711"/>
          <ac:spMkLst>
            <pc:docMk/>
            <pc:sldMk cId="3317284084" sldId="299"/>
            <ac:spMk id="6" creationId="{3294C06A-5E04-D7D0-6216-DBBB63E68C65}"/>
          </ac:spMkLst>
        </pc:spChg>
        <pc:spChg chg="del">
          <ac:chgData name="Toby Donaldson" userId="2e6e5431-bb17-4c41-9985-d39c50d83c73" providerId="ADAL" clId="{11AE3950-EE88-4FA4-BEA5-7D719EBDFD56}" dt="2024-10-10T20:54:40.471" v="426" actId="21"/>
          <ac:spMkLst>
            <pc:docMk/>
            <pc:sldMk cId="3317284084" sldId="299"/>
            <ac:spMk id="7" creationId="{668339D9-A730-A1E2-5DAD-A5609CF88BFC}"/>
          </ac:spMkLst>
        </pc:spChg>
        <pc:spChg chg="del">
          <ac:chgData name="Toby Donaldson" userId="2e6e5431-bb17-4c41-9985-d39c50d83c73" providerId="ADAL" clId="{11AE3950-EE88-4FA4-BEA5-7D719EBDFD56}" dt="2024-10-10T20:54:40.471" v="426" actId="21"/>
          <ac:spMkLst>
            <pc:docMk/>
            <pc:sldMk cId="3317284084" sldId="299"/>
            <ac:spMk id="8" creationId="{E534BB9F-FE6C-DDC7-13F6-937FE32FD301}"/>
          </ac:spMkLst>
        </pc:spChg>
        <pc:spChg chg="mod">
          <ac:chgData name="Toby Donaldson" userId="2e6e5431-bb17-4c41-9985-d39c50d83c73" providerId="ADAL" clId="{11AE3950-EE88-4FA4-BEA5-7D719EBDFD56}" dt="2024-10-15T06:09:46.554" v="10318" actId="1076"/>
          <ac:spMkLst>
            <pc:docMk/>
            <pc:sldMk cId="3317284084" sldId="299"/>
            <ac:spMk id="9" creationId="{092526AE-7301-C153-CD2C-7795409075BF}"/>
          </ac:spMkLst>
        </pc:spChg>
        <pc:spChg chg="del">
          <ac:chgData name="Toby Donaldson" userId="2e6e5431-bb17-4c41-9985-d39c50d83c73" providerId="ADAL" clId="{11AE3950-EE88-4FA4-BEA5-7D719EBDFD56}" dt="2024-10-10T20:54:42.366" v="427" actId="21"/>
          <ac:spMkLst>
            <pc:docMk/>
            <pc:sldMk cId="3317284084" sldId="299"/>
            <ac:spMk id="10" creationId="{D8E95EEC-268E-D049-BC44-F69E61670E90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0:11.635" v="10321" actId="1076"/>
        <pc:sldMkLst>
          <pc:docMk/>
          <pc:sldMk cId="760274171" sldId="300"/>
        </pc:sldMkLst>
        <pc:spChg chg="mod">
          <ac:chgData name="Toby Donaldson" userId="2e6e5431-bb17-4c41-9985-d39c50d83c73" providerId="ADAL" clId="{11AE3950-EE88-4FA4-BEA5-7D719EBDFD56}" dt="2024-10-10T20:57:47.302" v="655" actId="1076"/>
          <ac:spMkLst>
            <pc:docMk/>
            <pc:sldMk cId="760274171" sldId="300"/>
            <ac:spMk id="3" creationId="{394F31DE-EEAD-F109-BA22-D258AA7FCB18}"/>
          </ac:spMkLst>
        </pc:spChg>
        <pc:spChg chg="mod">
          <ac:chgData name="Toby Donaldson" userId="2e6e5431-bb17-4c41-9985-d39c50d83c73" providerId="ADAL" clId="{11AE3950-EE88-4FA4-BEA5-7D719EBDFD56}" dt="2024-10-10T20:57:47.302" v="655" actId="1076"/>
          <ac:spMkLst>
            <pc:docMk/>
            <pc:sldMk cId="760274171" sldId="300"/>
            <ac:spMk id="5" creationId="{06D0D39D-21CA-B5B2-AB1F-833B2852E1E4}"/>
          </ac:spMkLst>
        </pc:spChg>
        <pc:spChg chg="mod">
          <ac:chgData name="Toby Donaldson" userId="2e6e5431-bb17-4c41-9985-d39c50d83c73" providerId="ADAL" clId="{11AE3950-EE88-4FA4-BEA5-7D719EBDFD56}" dt="2024-10-10T21:00:10.346" v="741" actId="20577"/>
          <ac:spMkLst>
            <pc:docMk/>
            <pc:sldMk cId="760274171" sldId="300"/>
            <ac:spMk id="6" creationId="{7132D9A0-DA1E-2E85-2F34-89E13B49C5DC}"/>
          </ac:spMkLst>
        </pc:spChg>
        <pc:spChg chg="add del mod">
          <ac:chgData name="Toby Donaldson" userId="2e6e5431-bb17-4c41-9985-d39c50d83c73" providerId="ADAL" clId="{11AE3950-EE88-4FA4-BEA5-7D719EBDFD56}" dt="2024-10-10T20:58:19.114" v="685" actId="21"/>
          <ac:spMkLst>
            <pc:docMk/>
            <pc:sldMk cId="760274171" sldId="300"/>
            <ac:spMk id="7" creationId="{EAB5E7F8-4252-613B-479C-EA214B686EDF}"/>
          </ac:spMkLst>
        </pc:spChg>
        <pc:spChg chg="add mod">
          <ac:chgData name="Toby Donaldson" userId="2e6e5431-bb17-4c41-9985-d39c50d83c73" providerId="ADAL" clId="{11AE3950-EE88-4FA4-BEA5-7D719EBDFD56}" dt="2024-10-15T06:10:11.635" v="10321" actId="1076"/>
          <ac:spMkLst>
            <pc:docMk/>
            <pc:sldMk cId="760274171" sldId="300"/>
            <ac:spMk id="8" creationId="{27024684-B743-C247-C6B4-4B17191765C0}"/>
          </ac:spMkLst>
        </pc:spChg>
        <pc:spChg chg="del mod">
          <ac:chgData name="Toby Donaldson" userId="2e6e5431-bb17-4c41-9985-d39c50d83c73" providerId="ADAL" clId="{11AE3950-EE88-4FA4-BEA5-7D719EBDFD56}" dt="2024-10-15T06:10:00.128" v="10319" actId="21"/>
          <ac:spMkLst>
            <pc:docMk/>
            <pc:sldMk cId="760274171" sldId="300"/>
            <ac:spMk id="9" creationId="{53069493-4DCF-C494-458E-D8743740D3C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15964907" sldId="30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175829944" sldId="301"/>
        </pc:sldMkLst>
      </pc:sldChg>
      <pc:sldChg chg="addSp delSp modSp add mod">
        <pc:chgData name="Toby Donaldson" userId="2e6e5431-bb17-4c41-9985-d39c50d83c73" providerId="ADAL" clId="{11AE3950-EE88-4FA4-BEA5-7D719EBDFD56}" dt="2024-10-15T06:10:21.477" v="10323"/>
        <pc:sldMkLst>
          <pc:docMk/>
          <pc:sldMk cId="3434322379" sldId="301"/>
        </pc:sldMkLst>
        <pc:spChg chg="add mod">
          <ac:chgData name="Toby Donaldson" userId="2e6e5431-bb17-4c41-9985-d39c50d83c73" providerId="ADAL" clId="{11AE3950-EE88-4FA4-BEA5-7D719EBDFD56}" dt="2024-10-15T06:10:21.477" v="10323"/>
          <ac:spMkLst>
            <pc:docMk/>
            <pc:sldMk cId="3434322379" sldId="301"/>
            <ac:spMk id="7" creationId="{AF1AF448-A6B5-D972-885A-04DA068B6110}"/>
          </ac:spMkLst>
        </pc:spChg>
        <pc:spChg chg="del">
          <ac:chgData name="Toby Donaldson" userId="2e6e5431-bb17-4c41-9985-d39c50d83c73" providerId="ADAL" clId="{11AE3950-EE88-4FA4-BEA5-7D719EBDFD56}" dt="2024-10-15T06:10:16.676" v="10322" actId="21"/>
          <ac:spMkLst>
            <pc:docMk/>
            <pc:sldMk cId="3434322379" sldId="301"/>
            <ac:spMk id="9" creationId="{AF1AF448-A6B5-D972-885A-04DA068B6110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72195058" sldId="302"/>
        </pc:sldMkLst>
      </pc:sldChg>
      <pc:sldChg chg="addSp delSp modSp add mod ord">
        <pc:chgData name="Toby Donaldson" userId="2e6e5431-bb17-4c41-9985-d39c50d83c73" providerId="ADAL" clId="{11AE3950-EE88-4FA4-BEA5-7D719EBDFD56}" dt="2024-10-15T06:14:28.999" v="10432" actId="1076"/>
        <pc:sldMkLst>
          <pc:docMk/>
          <pc:sldMk cId="2658978882" sldId="302"/>
        </pc:sldMkLst>
        <pc:spChg chg="mod">
          <ac:chgData name="Toby Donaldson" userId="2e6e5431-bb17-4c41-9985-d39c50d83c73" providerId="ADAL" clId="{11AE3950-EE88-4FA4-BEA5-7D719EBDFD56}" dt="2024-10-15T06:13:12.620" v="10417" actId="1076"/>
          <ac:spMkLst>
            <pc:docMk/>
            <pc:sldMk cId="2658978882" sldId="302"/>
            <ac:spMk id="2" creationId="{1BEB916E-7272-3DEC-8750-895D86DF005E}"/>
          </ac:spMkLst>
        </pc:spChg>
        <pc:spChg chg="del">
          <ac:chgData name="Toby Donaldson" userId="2e6e5431-bb17-4c41-9985-d39c50d83c73" providerId="ADAL" clId="{11AE3950-EE88-4FA4-BEA5-7D719EBDFD56}" dt="2024-10-10T21:00:47.406" v="745" actId="21"/>
          <ac:spMkLst>
            <pc:docMk/>
            <pc:sldMk cId="2658978882" sldId="302"/>
            <ac:spMk id="3" creationId="{A869AD74-3569-20F3-4894-C14810DDE464}"/>
          </ac:spMkLst>
        </pc:spChg>
        <pc:spChg chg="mod">
          <ac:chgData name="Toby Donaldson" userId="2e6e5431-bb17-4c41-9985-d39c50d83c73" providerId="ADAL" clId="{11AE3950-EE88-4FA4-BEA5-7D719EBDFD56}" dt="2024-10-10T21:43:31.379" v="3482" actId="14100"/>
          <ac:spMkLst>
            <pc:docMk/>
            <pc:sldMk cId="2658978882" sldId="302"/>
            <ac:spMk id="5" creationId="{E4600CF8-FCDF-1D4F-AEC2-24F536A46F51}"/>
          </ac:spMkLst>
        </pc:spChg>
        <pc:spChg chg="mod">
          <ac:chgData name="Toby Donaldson" userId="2e6e5431-bb17-4c41-9985-d39c50d83c73" providerId="ADAL" clId="{11AE3950-EE88-4FA4-BEA5-7D719EBDFD56}" dt="2024-10-10T21:09:18.043" v="1160" actId="1582"/>
          <ac:spMkLst>
            <pc:docMk/>
            <pc:sldMk cId="2658978882" sldId="302"/>
            <ac:spMk id="6" creationId="{4D571B44-F9B0-73CD-F1AA-C29DC835B314}"/>
          </ac:spMkLst>
        </pc:spChg>
        <pc:spChg chg="add del mod">
          <ac:chgData name="Toby Donaldson" userId="2e6e5431-bb17-4c41-9985-d39c50d83c73" providerId="ADAL" clId="{11AE3950-EE88-4FA4-BEA5-7D719EBDFD56}" dt="2024-10-10T21:09:02.182" v="1157" actId="21"/>
          <ac:spMkLst>
            <pc:docMk/>
            <pc:sldMk cId="2658978882" sldId="302"/>
            <ac:spMk id="7" creationId="{A941D280-2C68-DB2C-5676-BB08BEB606D2}"/>
          </ac:spMkLst>
        </pc:spChg>
        <pc:spChg chg="add mod">
          <ac:chgData name="Toby Donaldson" userId="2e6e5431-bb17-4c41-9985-d39c50d83c73" providerId="ADAL" clId="{11AE3950-EE88-4FA4-BEA5-7D719EBDFD56}" dt="2024-10-10T21:09:43.104" v="1178" actId="20577"/>
          <ac:spMkLst>
            <pc:docMk/>
            <pc:sldMk cId="2658978882" sldId="302"/>
            <ac:spMk id="8" creationId="{8E84CA44-3715-1A66-058E-2D083A0D4052}"/>
          </ac:spMkLst>
        </pc:spChg>
        <pc:spChg chg="del">
          <ac:chgData name="Toby Donaldson" userId="2e6e5431-bb17-4c41-9985-d39c50d83c73" providerId="ADAL" clId="{11AE3950-EE88-4FA4-BEA5-7D719EBDFD56}" dt="2024-10-10T21:00:49.889" v="746" actId="21"/>
          <ac:spMkLst>
            <pc:docMk/>
            <pc:sldMk cId="2658978882" sldId="302"/>
            <ac:spMk id="9" creationId="{C1408CF9-1A54-E752-8A15-661AE634565D}"/>
          </ac:spMkLst>
        </pc:spChg>
        <pc:spChg chg="add mod">
          <ac:chgData name="Toby Donaldson" userId="2e6e5431-bb17-4c41-9985-d39c50d83c73" providerId="ADAL" clId="{11AE3950-EE88-4FA4-BEA5-7D719EBDFD56}" dt="2024-10-10T21:10:05.420" v="1198" actId="6549"/>
          <ac:spMkLst>
            <pc:docMk/>
            <pc:sldMk cId="2658978882" sldId="302"/>
            <ac:spMk id="10" creationId="{333D772B-C5E8-E7F8-83C9-A538C4FD6CE9}"/>
          </ac:spMkLst>
        </pc:spChg>
        <pc:spChg chg="add mod">
          <ac:chgData name="Toby Donaldson" userId="2e6e5431-bb17-4c41-9985-d39c50d83c73" providerId="ADAL" clId="{11AE3950-EE88-4FA4-BEA5-7D719EBDFD56}" dt="2024-10-10T21:10:23.314" v="1220" actId="20577"/>
          <ac:spMkLst>
            <pc:docMk/>
            <pc:sldMk cId="2658978882" sldId="302"/>
            <ac:spMk id="11" creationId="{82B9383D-2210-2403-1E4A-90C6BD2BF05A}"/>
          </ac:spMkLst>
        </pc:spChg>
        <pc:spChg chg="add mod">
          <ac:chgData name="Toby Donaldson" userId="2e6e5431-bb17-4c41-9985-d39c50d83c73" providerId="ADAL" clId="{11AE3950-EE88-4FA4-BEA5-7D719EBDFD56}" dt="2024-10-15T06:13:24.203" v="10420" actId="207"/>
          <ac:spMkLst>
            <pc:docMk/>
            <pc:sldMk cId="2658978882" sldId="302"/>
            <ac:spMk id="12" creationId="{10221C69-82BF-57B2-3B6A-B5BCB0FD7E2C}"/>
          </ac:spMkLst>
        </pc:spChg>
        <pc:spChg chg="add mod">
          <ac:chgData name="Toby Donaldson" userId="2e6e5431-bb17-4c41-9985-d39c50d83c73" providerId="ADAL" clId="{11AE3950-EE88-4FA4-BEA5-7D719EBDFD56}" dt="2024-10-15T06:13:19.264" v="10418" actId="164"/>
          <ac:spMkLst>
            <pc:docMk/>
            <pc:sldMk cId="2658978882" sldId="302"/>
            <ac:spMk id="13" creationId="{7ED49DDB-EBC8-86B5-3B2A-E21B2D73469B}"/>
          </ac:spMkLst>
        </pc:spChg>
        <pc:spChg chg="mod">
          <ac:chgData name="Toby Donaldson" userId="2e6e5431-bb17-4c41-9985-d39c50d83c73" providerId="ADAL" clId="{11AE3950-EE88-4FA4-BEA5-7D719EBDFD56}" dt="2024-10-15T06:13:46.392" v="10424" actId="20577"/>
          <ac:spMkLst>
            <pc:docMk/>
            <pc:sldMk cId="2658978882" sldId="302"/>
            <ac:spMk id="16" creationId="{AFDC802A-A33D-2DED-F8D0-3BE13CAADDF8}"/>
          </ac:spMkLst>
        </pc:spChg>
        <pc:spChg chg="mod">
          <ac:chgData name="Toby Donaldson" userId="2e6e5431-bb17-4c41-9985-d39c50d83c73" providerId="ADAL" clId="{11AE3950-EE88-4FA4-BEA5-7D719EBDFD56}" dt="2024-10-15T06:13:37.333" v="10422"/>
          <ac:spMkLst>
            <pc:docMk/>
            <pc:sldMk cId="2658978882" sldId="302"/>
            <ac:spMk id="17" creationId="{6E89196C-BF96-8CE0-2E6B-4D0C52D3A09E}"/>
          </ac:spMkLst>
        </pc:spChg>
        <pc:spChg chg="mod">
          <ac:chgData name="Toby Donaldson" userId="2e6e5431-bb17-4c41-9985-d39c50d83c73" providerId="ADAL" clId="{11AE3950-EE88-4FA4-BEA5-7D719EBDFD56}" dt="2024-10-15T06:14:01.223" v="10427" actId="20577"/>
          <ac:spMkLst>
            <pc:docMk/>
            <pc:sldMk cId="2658978882" sldId="302"/>
            <ac:spMk id="19" creationId="{09A1244E-7CF5-9DCB-5CB8-66516273F90A}"/>
          </ac:spMkLst>
        </pc:spChg>
        <pc:spChg chg="mod">
          <ac:chgData name="Toby Donaldson" userId="2e6e5431-bb17-4c41-9985-d39c50d83c73" providerId="ADAL" clId="{11AE3950-EE88-4FA4-BEA5-7D719EBDFD56}" dt="2024-10-15T06:13:49.143" v="10425"/>
          <ac:spMkLst>
            <pc:docMk/>
            <pc:sldMk cId="2658978882" sldId="302"/>
            <ac:spMk id="20" creationId="{A46CBBA2-E42F-8C57-33D6-BE4F886C7355}"/>
          </ac:spMkLst>
        </pc:spChg>
        <pc:spChg chg="mod">
          <ac:chgData name="Toby Donaldson" userId="2e6e5431-bb17-4c41-9985-d39c50d83c73" providerId="ADAL" clId="{11AE3950-EE88-4FA4-BEA5-7D719EBDFD56}" dt="2024-10-15T06:14:11.660" v="10430" actId="20577"/>
          <ac:spMkLst>
            <pc:docMk/>
            <pc:sldMk cId="2658978882" sldId="302"/>
            <ac:spMk id="22" creationId="{2C5C426E-D324-E4DF-FECA-B572896D7490}"/>
          </ac:spMkLst>
        </pc:spChg>
        <pc:spChg chg="mod">
          <ac:chgData name="Toby Donaldson" userId="2e6e5431-bb17-4c41-9985-d39c50d83c73" providerId="ADAL" clId="{11AE3950-EE88-4FA4-BEA5-7D719EBDFD56}" dt="2024-10-15T06:14:02.693" v="10428"/>
          <ac:spMkLst>
            <pc:docMk/>
            <pc:sldMk cId="2658978882" sldId="302"/>
            <ac:spMk id="23" creationId="{E44F43D4-A432-FEC1-C752-CED077C48A3F}"/>
          </ac:spMkLst>
        </pc:spChg>
        <pc:grpChg chg="add mod">
          <ac:chgData name="Toby Donaldson" userId="2e6e5431-bb17-4c41-9985-d39c50d83c73" providerId="ADAL" clId="{11AE3950-EE88-4FA4-BEA5-7D719EBDFD56}" dt="2024-10-15T06:14:28.999" v="10432" actId="1076"/>
          <ac:grpSpMkLst>
            <pc:docMk/>
            <pc:sldMk cId="2658978882" sldId="302"/>
            <ac:grpSpMk id="14" creationId="{0BF95A04-5E0E-C975-4D94-5F60CCA42A71}"/>
          </ac:grpSpMkLst>
        </pc:grpChg>
        <pc:grpChg chg="add mod">
          <ac:chgData name="Toby Donaldson" userId="2e6e5431-bb17-4c41-9985-d39c50d83c73" providerId="ADAL" clId="{11AE3950-EE88-4FA4-BEA5-7D719EBDFD56}" dt="2024-10-15T06:14:22.965" v="10431" actId="1076"/>
          <ac:grpSpMkLst>
            <pc:docMk/>
            <pc:sldMk cId="2658978882" sldId="302"/>
            <ac:grpSpMk id="15" creationId="{0873CC05-2236-7A00-42E8-6FD57A972635}"/>
          </ac:grpSpMkLst>
        </pc:grpChg>
        <pc:grpChg chg="add mod">
          <ac:chgData name="Toby Donaldson" userId="2e6e5431-bb17-4c41-9985-d39c50d83c73" providerId="ADAL" clId="{11AE3950-EE88-4FA4-BEA5-7D719EBDFD56}" dt="2024-10-15T06:13:56.255" v="10426" actId="1076"/>
          <ac:grpSpMkLst>
            <pc:docMk/>
            <pc:sldMk cId="2658978882" sldId="302"/>
            <ac:grpSpMk id="18" creationId="{A0E77F0E-AD64-43BB-5888-99F5762000F3}"/>
          </ac:grpSpMkLst>
        </pc:grpChg>
        <pc:grpChg chg="add mod">
          <ac:chgData name="Toby Donaldson" userId="2e6e5431-bb17-4c41-9985-d39c50d83c73" providerId="ADAL" clId="{11AE3950-EE88-4FA4-BEA5-7D719EBDFD56}" dt="2024-10-15T06:14:06.519" v="10429" actId="1076"/>
          <ac:grpSpMkLst>
            <pc:docMk/>
            <pc:sldMk cId="2658978882" sldId="302"/>
            <ac:grpSpMk id="21" creationId="{4DCA01E0-2C79-5461-C6FA-155409560AD3}"/>
          </ac:grpSpMkLst>
        </pc:grpChg>
      </pc:sldChg>
      <pc:sldChg chg="addSp delSp modSp add del mod">
        <pc:chgData name="Toby Donaldson" userId="2e6e5431-bb17-4c41-9985-d39c50d83c73" providerId="ADAL" clId="{11AE3950-EE88-4FA4-BEA5-7D719EBDFD56}" dt="2024-10-15T06:12:01.410" v="10407" actId="2696"/>
        <pc:sldMkLst>
          <pc:docMk/>
          <pc:sldMk cId="1265038518" sldId="303"/>
        </pc:sldMkLst>
        <pc:spChg chg="add del mod">
          <ac:chgData name="Toby Donaldson" userId="2e6e5431-bb17-4c41-9985-d39c50d83c73" providerId="ADAL" clId="{11AE3950-EE88-4FA4-BEA5-7D719EBDFD56}" dt="2024-10-10T21:06:22.513" v="1025" actId="21"/>
          <ac:spMkLst>
            <pc:docMk/>
            <pc:sldMk cId="1265038518" sldId="303"/>
            <ac:spMk id="3" creationId="{F758A07F-14BF-0A23-33B3-77004BD3699E}"/>
          </ac:spMkLst>
        </pc:spChg>
        <pc:spChg chg="del mod">
          <ac:chgData name="Toby Donaldson" userId="2e6e5431-bb17-4c41-9985-d39c50d83c73" providerId="ADAL" clId="{11AE3950-EE88-4FA4-BEA5-7D719EBDFD56}" dt="2024-10-10T21:06:38.548" v="1028" actId="21"/>
          <ac:spMkLst>
            <pc:docMk/>
            <pc:sldMk cId="1265038518" sldId="303"/>
            <ac:spMk id="5" creationId="{C3799477-FD29-9DDD-92CA-39172E36462F}"/>
          </ac:spMkLst>
        </pc:spChg>
        <pc:spChg chg="mod ord">
          <ac:chgData name="Toby Donaldson" userId="2e6e5431-bb17-4c41-9985-d39c50d83c73" providerId="ADAL" clId="{11AE3950-EE88-4FA4-BEA5-7D719EBDFD56}" dt="2024-10-10T21:06:49.615" v="1043" actId="20577"/>
          <ac:spMkLst>
            <pc:docMk/>
            <pc:sldMk cId="1265038518" sldId="303"/>
            <ac:spMk id="6" creationId="{BFD76C2E-3BE0-E5F2-992B-6F22A58A01F1}"/>
          </ac:spMkLst>
        </pc:spChg>
        <pc:spChg chg="mod">
          <ac:chgData name="Toby Donaldson" userId="2e6e5431-bb17-4c41-9985-d39c50d83c73" providerId="ADAL" clId="{11AE3950-EE88-4FA4-BEA5-7D719EBDFD56}" dt="2024-10-10T21:05:18.367" v="994" actId="1076"/>
          <ac:spMkLst>
            <pc:docMk/>
            <pc:sldMk cId="1265038518" sldId="303"/>
            <ac:spMk id="7" creationId="{A0A78215-3825-E4D9-EF5F-E0949C87892E}"/>
          </ac:spMkLst>
        </pc:spChg>
        <pc:spChg chg="add del mod">
          <ac:chgData name="Toby Donaldson" userId="2e6e5431-bb17-4c41-9985-d39c50d83c73" providerId="ADAL" clId="{11AE3950-EE88-4FA4-BEA5-7D719EBDFD56}" dt="2024-10-10T21:06:24.732" v="1026" actId="21"/>
          <ac:spMkLst>
            <pc:docMk/>
            <pc:sldMk cId="1265038518" sldId="303"/>
            <ac:spMk id="12" creationId="{FA2D54B4-D66D-18F2-F424-ADD3E1000460}"/>
          </ac:spMkLst>
        </pc:spChg>
        <pc:spChg chg="add del mod">
          <ac:chgData name="Toby Donaldson" userId="2e6e5431-bb17-4c41-9985-d39c50d83c73" providerId="ADAL" clId="{11AE3950-EE88-4FA4-BEA5-7D719EBDFD56}" dt="2024-10-15T06:11:26.915" v="10404" actId="21"/>
          <ac:spMkLst>
            <pc:docMk/>
            <pc:sldMk cId="1265038518" sldId="303"/>
            <ac:spMk id="13" creationId="{76668E16-AFB6-1A90-900E-96D0B2C40C6C}"/>
          </ac:spMkLst>
        </pc:spChg>
        <pc:spChg chg="add mod">
          <ac:chgData name="Toby Donaldson" userId="2e6e5431-bb17-4c41-9985-d39c50d83c73" providerId="ADAL" clId="{11AE3950-EE88-4FA4-BEA5-7D719EBDFD56}" dt="2024-10-15T06:11:37.325" v="10406" actId="1076"/>
          <ac:spMkLst>
            <pc:docMk/>
            <pc:sldMk cId="1265038518" sldId="303"/>
            <ac:spMk id="14" creationId="{4A09A335-E81E-C0F2-821C-6109E4947AA7}"/>
          </ac:spMkLst>
        </pc:spChg>
        <pc:cxnChg chg="add del mod">
          <ac:chgData name="Toby Donaldson" userId="2e6e5431-bb17-4c41-9985-d39c50d83c73" providerId="ADAL" clId="{11AE3950-EE88-4FA4-BEA5-7D719EBDFD56}" dt="2024-10-10T21:06:44.203" v="1030" actId="21"/>
          <ac:cxnSpMkLst>
            <pc:docMk/>
            <pc:sldMk cId="1265038518" sldId="303"/>
            <ac:cxnSpMk id="9" creationId="{2367D207-C685-8959-6CA1-4C27834E852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23907594" sldId="304"/>
        </pc:sldMkLst>
      </pc:sldChg>
      <pc:sldChg chg="modSp add mod">
        <pc:chgData name="Toby Donaldson" userId="2e6e5431-bb17-4c41-9985-d39c50d83c73" providerId="ADAL" clId="{11AE3950-EE88-4FA4-BEA5-7D719EBDFD56}" dt="2024-10-15T06:15:07.392" v="10435" actId="114"/>
        <pc:sldMkLst>
          <pc:docMk/>
          <pc:sldMk cId="3332135005" sldId="304"/>
        </pc:sldMkLst>
        <pc:spChg chg="mod">
          <ac:chgData name="Toby Donaldson" userId="2e6e5431-bb17-4c41-9985-d39c50d83c73" providerId="ADAL" clId="{11AE3950-EE88-4FA4-BEA5-7D719EBDFD56}" dt="2024-10-15T06:15:07.392" v="10435" actId="114"/>
          <ac:spMkLst>
            <pc:docMk/>
            <pc:sldMk cId="3332135005" sldId="304"/>
            <ac:spMk id="5" creationId="{160FE264-DD8B-1B17-3801-8C7035DFFD21}"/>
          </ac:spMkLst>
        </pc:spChg>
        <pc:spChg chg="ord">
          <ac:chgData name="Toby Donaldson" userId="2e6e5431-bb17-4c41-9985-d39c50d83c73" providerId="ADAL" clId="{11AE3950-EE88-4FA4-BEA5-7D719EBDFD56}" dt="2024-10-15T06:15:01.975" v="10434" actId="167"/>
          <ac:spMkLst>
            <pc:docMk/>
            <pc:sldMk cId="3332135005" sldId="304"/>
            <ac:spMk id="6" creationId="{FD54AD8B-3458-E906-FCA0-B48E5EFE328E}"/>
          </ac:spMkLst>
        </pc:spChg>
      </pc:sldChg>
      <pc:sldChg chg="modSp add mod">
        <pc:chgData name="Toby Donaldson" userId="2e6e5431-bb17-4c41-9985-d39c50d83c73" providerId="ADAL" clId="{11AE3950-EE88-4FA4-BEA5-7D719EBDFD56}" dt="2024-10-15T06:12:08.356" v="10408" actId="114"/>
        <pc:sldMkLst>
          <pc:docMk/>
          <pc:sldMk cId="3241349800" sldId="305"/>
        </pc:sldMkLst>
        <pc:spChg chg="mod ord">
          <ac:chgData name="Toby Donaldson" userId="2e6e5431-bb17-4c41-9985-d39c50d83c73" providerId="ADAL" clId="{11AE3950-EE88-4FA4-BEA5-7D719EBDFD56}" dt="2024-10-15T06:12:08.356" v="10408" actId="114"/>
          <ac:spMkLst>
            <pc:docMk/>
            <pc:sldMk cId="3241349800" sldId="305"/>
            <ac:spMk id="5" creationId="{E921C592-B464-8AD7-5546-9A79E993DF9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2673173" sldId="30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21494747" sldId="306"/>
        </pc:sldMkLst>
      </pc:sldChg>
      <pc:sldChg chg="addSp delSp modSp add mod ord">
        <pc:chgData name="Toby Donaldson" userId="2e6e5431-bb17-4c41-9985-d39c50d83c73" providerId="ADAL" clId="{11AE3950-EE88-4FA4-BEA5-7D719EBDFD56}" dt="2024-10-10T21:16:47.242" v="1755" actId="20577"/>
        <pc:sldMkLst>
          <pc:docMk/>
          <pc:sldMk cId="4030859673" sldId="306"/>
        </pc:sldMkLst>
        <pc:spChg chg="mod">
          <ac:chgData name="Toby Donaldson" userId="2e6e5431-bb17-4c41-9985-d39c50d83c73" providerId="ADAL" clId="{11AE3950-EE88-4FA4-BEA5-7D719EBDFD56}" dt="2024-10-10T21:11:42.655" v="1239" actId="14100"/>
          <ac:spMkLst>
            <pc:docMk/>
            <pc:sldMk cId="4030859673" sldId="306"/>
            <ac:spMk id="2" creationId="{5E99D52C-1B2D-F080-2894-B08FD6E9AE17}"/>
          </ac:spMkLst>
        </pc:spChg>
        <pc:spChg chg="add 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3" creationId="{40FE4A17-DAF8-D640-1480-6A8F9AFD3632}"/>
          </ac:spMkLst>
        </pc:spChg>
        <pc:spChg chg="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5" creationId="{C8E2CDD4-1754-E10F-0DAC-43117965A746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6" creationId="{9234AC3A-F145-C821-B9ED-C3F5CB8F4B89}"/>
          </ac:spMkLst>
        </pc:spChg>
        <pc:spChg chg="add mod">
          <ac:chgData name="Toby Donaldson" userId="2e6e5431-bb17-4c41-9985-d39c50d83c73" providerId="ADAL" clId="{11AE3950-EE88-4FA4-BEA5-7D719EBDFD56}" dt="2024-10-10T21:16:08.250" v="1717" actId="1076"/>
          <ac:spMkLst>
            <pc:docMk/>
            <pc:sldMk cId="4030859673" sldId="306"/>
            <ac:spMk id="7" creationId="{0918A78D-1C0B-BB54-111C-216618300AE7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8" creationId="{F4291F75-734D-E7EB-7497-DA6626F28EBF}"/>
          </ac:spMkLst>
        </pc:spChg>
        <pc:spChg chg="add mod">
          <ac:chgData name="Toby Donaldson" userId="2e6e5431-bb17-4c41-9985-d39c50d83c73" providerId="ADAL" clId="{11AE3950-EE88-4FA4-BEA5-7D719EBDFD56}" dt="2024-10-10T21:16:23.074" v="1720" actId="14100"/>
          <ac:spMkLst>
            <pc:docMk/>
            <pc:sldMk cId="4030859673" sldId="306"/>
            <ac:spMk id="9" creationId="{852037D5-68F4-523F-8F70-15FD8CE2B6DB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10" creationId="{CBC8A951-25DE-DE9E-D42F-81FD9D0F560E}"/>
          </ac:spMkLst>
        </pc:spChg>
        <pc:spChg chg="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11" creationId="{03C7619F-2498-2092-DF58-177CDD965690}"/>
          </ac:spMkLst>
        </pc:spChg>
        <pc:spChg chg="add mod">
          <ac:chgData name="Toby Donaldson" userId="2e6e5431-bb17-4c41-9985-d39c50d83c73" providerId="ADAL" clId="{11AE3950-EE88-4FA4-BEA5-7D719EBDFD56}" dt="2024-10-10T21:16:47.242" v="1755" actId="20577"/>
          <ac:spMkLst>
            <pc:docMk/>
            <pc:sldMk cId="4030859673" sldId="306"/>
            <ac:spMk id="12" creationId="{52331B29-9F44-B32B-5DEE-6341AB49CDD0}"/>
          </ac:spMkLst>
        </pc:spChg>
      </pc:sldChg>
      <pc:sldChg chg="addSp modSp add mod">
        <pc:chgData name="Toby Donaldson" userId="2e6e5431-bb17-4c41-9985-d39c50d83c73" providerId="ADAL" clId="{11AE3950-EE88-4FA4-BEA5-7D719EBDFD56}" dt="2024-10-15T06:15:48.160" v="10443" actId="20577"/>
        <pc:sldMkLst>
          <pc:docMk/>
          <pc:sldMk cId="1072285377" sldId="307"/>
        </pc:sldMkLst>
        <pc:spChg chg="mod">
          <ac:chgData name="Toby Donaldson" userId="2e6e5431-bb17-4c41-9985-d39c50d83c73" providerId="ADAL" clId="{11AE3950-EE88-4FA4-BEA5-7D719EBDFD56}" dt="2024-10-10T21:17:23.060" v="1760" actId="20577"/>
          <ac:spMkLst>
            <pc:docMk/>
            <pc:sldMk cId="1072285377" sldId="307"/>
            <ac:spMk id="3" creationId="{1B879799-7A93-B2CB-7798-CCB83552E4B6}"/>
          </ac:spMkLst>
        </pc:spChg>
        <pc:spChg chg="add mod">
          <ac:chgData name="Toby Donaldson" userId="2e6e5431-bb17-4c41-9985-d39c50d83c73" providerId="ADAL" clId="{11AE3950-EE88-4FA4-BEA5-7D719EBDFD56}" dt="2024-10-10T21:19:29.001" v="1909" actId="1076"/>
          <ac:spMkLst>
            <pc:docMk/>
            <pc:sldMk cId="1072285377" sldId="307"/>
            <ac:spMk id="6" creationId="{EB18A432-303E-B370-F8B2-A52B68807E01}"/>
          </ac:spMkLst>
        </pc:spChg>
        <pc:spChg chg="add mod">
          <ac:chgData name="Toby Donaldson" userId="2e6e5431-bb17-4c41-9985-d39c50d83c73" providerId="ADAL" clId="{11AE3950-EE88-4FA4-BEA5-7D719EBDFD56}" dt="2024-10-15T06:15:48.160" v="10443" actId="20577"/>
          <ac:spMkLst>
            <pc:docMk/>
            <pc:sldMk cId="1072285377" sldId="307"/>
            <ac:spMk id="8" creationId="{0B89431D-FBD4-2F54-46D4-497F941CB8B5}"/>
          </ac:spMkLst>
        </pc:spChg>
        <pc:spChg chg="mod">
          <ac:chgData name="Toby Donaldson" userId="2e6e5431-bb17-4c41-9985-d39c50d83c73" providerId="ADAL" clId="{11AE3950-EE88-4FA4-BEA5-7D719EBDFD56}" dt="2024-10-15T06:15:38.075" v="10437"/>
          <ac:spMkLst>
            <pc:docMk/>
            <pc:sldMk cId="1072285377" sldId="307"/>
            <ac:spMk id="13" creationId="{D8659114-CBA8-4F30-AFB9-ABD345E2B71D}"/>
          </ac:spMkLst>
        </pc:spChg>
        <pc:spChg chg="mod">
          <ac:chgData name="Toby Donaldson" userId="2e6e5431-bb17-4c41-9985-d39c50d83c73" providerId="ADAL" clId="{11AE3950-EE88-4FA4-BEA5-7D719EBDFD56}" dt="2024-10-15T06:15:38.075" v="10437"/>
          <ac:spMkLst>
            <pc:docMk/>
            <pc:sldMk cId="1072285377" sldId="307"/>
            <ac:spMk id="14" creationId="{44963A09-65DE-D1F4-9C5F-4103F60F2FCD}"/>
          </ac:spMkLst>
        </pc:spChg>
        <pc:grpChg chg="add mod">
          <ac:chgData name="Toby Donaldson" userId="2e6e5431-bb17-4c41-9985-d39c50d83c73" providerId="ADAL" clId="{11AE3950-EE88-4FA4-BEA5-7D719EBDFD56}" dt="2024-10-15T06:15:38.075" v="10437"/>
          <ac:grpSpMkLst>
            <pc:docMk/>
            <pc:sldMk cId="1072285377" sldId="307"/>
            <ac:grpSpMk id="10" creationId="{27D4F03C-9B8A-F5AB-D27F-39C12FBD1601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62493392" sldId="30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8537914" sldId="308"/>
        </pc:sldMkLst>
      </pc:sldChg>
      <pc:sldChg chg="addSp delSp modSp add mod ord">
        <pc:chgData name="Toby Donaldson" userId="2e6e5431-bb17-4c41-9985-d39c50d83c73" providerId="ADAL" clId="{11AE3950-EE88-4FA4-BEA5-7D719EBDFD56}" dt="2024-10-10T21:24:26.869" v="2487" actId="1076"/>
        <pc:sldMkLst>
          <pc:docMk/>
          <pc:sldMk cId="515663142" sldId="308"/>
        </pc:sldMkLst>
        <pc:spChg chg="mod">
          <ac:chgData name="Toby Donaldson" userId="2e6e5431-bb17-4c41-9985-d39c50d83c73" providerId="ADAL" clId="{11AE3950-EE88-4FA4-BEA5-7D719EBDFD56}" dt="2024-10-10T21:21:18.383" v="2077" actId="20577"/>
          <ac:spMkLst>
            <pc:docMk/>
            <pc:sldMk cId="515663142" sldId="308"/>
            <ac:spMk id="2" creationId="{7B0FEEE2-7DB8-8DAA-0767-6EA5E9C97472}"/>
          </ac:spMkLst>
        </pc:spChg>
        <pc:spChg chg="del">
          <ac:chgData name="Toby Donaldson" userId="2e6e5431-bb17-4c41-9985-d39c50d83c73" providerId="ADAL" clId="{11AE3950-EE88-4FA4-BEA5-7D719EBDFD56}" dt="2024-10-10T21:21:28.859" v="2079" actId="21"/>
          <ac:spMkLst>
            <pc:docMk/>
            <pc:sldMk cId="515663142" sldId="308"/>
            <ac:spMk id="3" creationId="{A6C4FF2F-CC55-6D30-B2CB-63446841D4C6}"/>
          </ac:spMkLst>
        </pc:spChg>
        <pc:spChg chg="mod">
          <ac:chgData name="Toby Donaldson" userId="2e6e5431-bb17-4c41-9985-d39c50d83c73" providerId="ADAL" clId="{11AE3950-EE88-4FA4-BEA5-7D719EBDFD56}" dt="2024-10-10T21:22:46.425" v="2250" actId="1076"/>
          <ac:spMkLst>
            <pc:docMk/>
            <pc:sldMk cId="515663142" sldId="308"/>
            <ac:spMk id="5" creationId="{1E0F3830-8A2C-115C-67B4-F8DE4478502A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6" creationId="{50E005D4-D177-0D34-F040-303651852E54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7" creationId="{9E2EF80F-13DA-EEF6-3F06-F2D971A9C215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8" creationId="{1BF1D48A-B789-52F7-D7FF-1F26ABE6D568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9" creationId="{797DCA24-35C7-2ED8-D64C-1B048BBC496F}"/>
          </ac:spMkLst>
        </pc:spChg>
        <pc:spChg chg="add mod">
          <ac:chgData name="Toby Donaldson" userId="2e6e5431-bb17-4c41-9985-d39c50d83c73" providerId="ADAL" clId="{11AE3950-EE88-4FA4-BEA5-7D719EBDFD56}" dt="2024-10-10T21:24:26.869" v="2487" actId="1076"/>
          <ac:spMkLst>
            <pc:docMk/>
            <pc:sldMk cId="515663142" sldId="308"/>
            <ac:spMk id="10" creationId="{680E2E02-CCC2-5320-85F8-3F81029F0872}"/>
          </ac:spMkLst>
        </pc:spChg>
        <pc:spChg chg="mod">
          <ac:chgData name="Toby Donaldson" userId="2e6e5431-bb17-4c41-9985-d39c50d83c73" providerId="ADAL" clId="{11AE3950-EE88-4FA4-BEA5-7D719EBDFD56}" dt="2024-10-10T21:23:13.897" v="2318" actId="20577"/>
          <ac:spMkLst>
            <pc:docMk/>
            <pc:sldMk cId="515663142" sldId="308"/>
            <ac:spMk id="11" creationId="{EC8DA32C-728B-22C5-42A3-EFC5C347E1C3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12" creationId="{75E58E1A-5A32-4146-883B-E3CF399AE151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6:50.026" v="10448" actId="1076"/>
        <pc:sldMkLst>
          <pc:docMk/>
          <pc:sldMk cId="1023544048" sldId="309"/>
        </pc:sldMkLst>
        <pc:spChg chg="add mod">
          <ac:chgData name="Toby Donaldson" userId="2e6e5431-bb17-4c41-9985-d39c50d83c73" providerId="ADAL" clId="{11AE3950-EE88-4FA4-BEA5-7D719EBDFD56}" dt="2024-10-10T21:27:34.053" v="2768" actId="1076"/>
          <ac:spMkLst>
            <pc:docMk/>
            <pc:sldMk cId="1023544048" sldId="309"/>
            <ac:spMk id="3" creationId="{E0BE9F22-B77A-FAEA-0971-2DEEB900E466}"/>
          </ac:spMkLst>
        </pc:spChg>
        <pc:spChg chg="add mod">
          <ac:chgData name="Toby Donaldson" userId="2e6e5431-bb17-4c41-9985-d39c50d83c73" providerId="ADAL" clId="{11AE3950-EE88-4FA4-BEA5-7D719EBDFD56}" dt="2024-10-15T06:16:50.026" v="10448" actId="1076"/>
          <ac:spMkLst>
            <pc:docMk/>
            <pc:sldMk cId="1023544048" sldId="309"/>
            <ac:spMk id="6" creationId="{E11FE972-ECCA-A1C5-B27C-D24B690608E3}"/>
          </ac:spMkLst>
        </pc:spChg>
        <pc:spChg chg="add del mod">
          <ac:chgData name="Toby Donaldson" userId="2e6e5431-bb17-4c41-9985-d39c50d83c73" providerId="ADAL" clId="{11AE3950-EE88-4FA4-BEA5-7D719EBDFD56}" dt="2024-10-10T21:31:05.420" v="3054" actId="21"/>
          <ac:spMkLst>
            <pc:docMk/>
            <pc:sldMk cId="1023544048" sldId="309"/>
            <ac:spMk id="7" creationId="{162BEAA5-CE7B-D84B-6E75-41D6D70E6D9E}"/>
          </ac:spMkLst>
        </pc:spChg>
        <pc:spChg chg="mod">
          <ac:chgData name="Toby Donaldson" userId="2e6e5431-bb17-4c41-9985-d39c50d83c73" providerId="ADAL" clId="{11AE3950-EE88-4FA4-BEA5-7D719EBDFD56}" dt="2024-10-10T21:25:37.762" v="2557" actId="1076"/>
          <ac:spMkLst>
            <pc:docMk/>
            <pc:sldMk cId="1023544048" sldId="309"/>
            <ac:spMk id="10" creationId="{C1EE8A10-915E-BB3D-EEFF-0ADD005A2BA2}"/>
          </ac:spMkLst>
        </pc:spChg>
        <pc:spChg chg="mod">
          <ac:chgData name="Toby Donaldson" userId="2e6e5431-bb17-4c41-9985-d39c50d83c73" providerId="ADAL" clId="{11AE3950-EE88-4FA4-BEA5-7D719EBDFD56}" dt="2024-10-10T21:27:19.521" v="2767" actId="207"/>
          <ac:spMkLst>
            <pc:docMk/>
            <pc:sldMk cId="1023544048" sldId="309"/>
            <ac:spMk id="11" creationId="{608BDFAF-B49F-E769-646F-E29A7500C4EA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79140938" sldId="30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520401" sldId="310"/>
        </pc:sldMkLst>
      </pc:sldChg>
      <pc:sldChg chg="delSp modSp add mod ord">
        <pc:chgData name="Toby Donaldson" userId="2e6e5431-bb17-4c41-9985-d39c50d83c73" providerId="ADAL" clId="{11AE3950-EE88-4FA4-BEA5-7D719EBDFD56}" dt="2024-10-10T21:30:55.735" v="3052"/>
        <pc:sldMkLst>
          <pc:docMk/>
          <pc:sldMk cId="4246999849" sldId="310"/>
        </pc:sldMkLst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3" creationId="{8F36C50B-D746-F447-EBB5-503DB85D5205}"/>
          </ac:spMkLst>
        </pc:spChg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6" creationId="{72DFD860-239E-4120-DD77-096B64549746}"/>
          </ac:spMkLst>
        </pc:spChg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7" creationId="{AA3E2FB0-629B-C9BB-CA78-249553B17E7F}"/>
          </ac:spMkLst>
        </pc:spChg>
        <pc:spChg chg="mod">
          <ac:chgData name="Toby Donaldson" userId="2e6e5431-bb17-4c41-9985-d39c50d83c73" providerId="ADAL" clId="{11AE3950-EE88-4FA4-BEA5-7D719EBDFD56}" dt="2024-10-10T21:30:50.012" v="3050" actId="20577"/>
          <ac:spMkLst>
            <pc:docMk/>
            <pc:sldMk cId="4246999849" sldId="310"/>
            <ac:spMk id="11" creationId="{A84B1F54-8B55-70B0-BDE3-450158F54381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7:00.760" v="10450"/>
        <pc:sldMkLst>
          <pc:docMk/>
          <pc:sldMk cId="2695134196" sldId="311"/>
        </pc:sldMkLst>
        <pc:spChg chg="del">
          <ac:chgData name="Toby Donaldson" userId="2e6e5431-bb17-4c41-9985-d39c50d83c73" providerId="ADAL" clId="{11AE3950-EE88-4FA4-BEA5-7D719EBDFD56}" dt="2024-10-15T06:16:56.419" v="10449" actId="21"/>
          <ac:spMkLst>
            <pc:docMk/>
            <pc:sldMk cId="2695134196" sldId="311"/>
            <ac:spMk id="6" creationId="{DA0771F7-DAAA-02AE-150E-F8C6A079856C}"/>
          </ac:spMkLst>
        </pc:spChg>
        <pc:spChg chg="mod">
          <ac:chgData name="Toby Donaldson" userId="2e6e5431-bb17-4c41-9985-d39c50d83c73" providerId="ADAL" clId="{11AE3950-EE88-4FA4-BEA5-7D719EBDFD56}" dt="2024-10-10T21:31:50.479" v="3075" actId="20577"/>
          <ac:spMkLst>
            <pc:docMk/>
            <pc:sldMk cId="2695134196" sldId="311"/>
            <ac:spMk id="7" creationId="{6704D67D-6697-C269-1FDF-264811040E65}"/>
          </ac:spMkLst>
        </pc:spChg>
        <pc:spChg chg="add mod">
          <ac:chgData name="Toby Donaldson" userId="2e6e5431-bb17-4c41-9985-d39c50d83c73" providerId="ADAL" clId="{11AE3950-EE88-4FA4-BEA5-7D719EBDFD56}" dt="2024-10-15T06:17:00.760" v="10450"/>
          <ac:spMkLst>
            <pc:docMk/>
            <pc:sldMk cId="2695134196" sldId="311"/>
            <ac:spMk id="8" creationId="{9C2EC49F-84BC-7626-0EBD-89724D9EF640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44931505" sldId="311"/>
        </pc:sldMkLst>
      </pc:sldChg>
      <pc:sldChg chg="addSp delSp modSp add mod">
        <pc:chgData name="Toby Donaldson" userId="2e6e5431-bb17-4c41-9985-d39c50d83c73" providerId="ADAL" clId="{11AE3950-EE88-4FA4-BEA5-7D719EBDFD56}" dt="2024-10-15T06:18:05.969" v="10457" actId="207"/>
        <pc:sldMkLst>
          <pc:docMk/>
          <pc:sldMk cId="422164051" sldId="312"/>
        </pc:sldMkLst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3" creationId="{FFD666E5-A7CB-D7A1-158E-FA6B30F47F65}"/>
          </ac:spMkLst>
        </pc:spChg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6" creationId="{777F0583-4649-839C-001C-9B5974F9536C}"/>
          </ac:spMkLst>
        </pc:spChg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7" creationId="{E3817A77-AF46-4610-61BE-E783C542C327}"/>
          </ac:spMkLst>
        </pc:spChg>
        <pc:spChg chg="add mod">
          <ac:chgData name="Toby Donaldson" userId="2e6e5431-bb17-4c41-9985-d39c50d83c73" providerId="ADAL" clId="{11AE3950-EE88-4FA4-BEA5-7D719EBDFD56}" dt="2024-10-15T06:17:57.148" v="10455" actId="207"/>
          <ac:spMkLst>
            <pc:docMk/>
            <pc:sldMk cId="422164051" sldId="312"/>
            <ac:spMk id="8" creationId="{116C3561-2C22-0949-A9FA-93D9590F5D50}"/>
          </ac:spMkLst>
        </pc:spChg>
        <pc:spChg chg="add mod">
          <ac:chgData name="Toby Donaldson" userId="2e6e5431-bb17-4c41-9985-d39c50d83c73" providerId="ADAL" clId="{11AE3950-EE88-4FA4-BEA5-7D719EBDFD56}" dt="2024-10-15T06:18:00.932" v="10456" actId="207"/>
          <ac:spMkLst>
            <pc:docMk/>
            <pc:sldMk cId="422164051" sldId="312"/>
            <ac:spMk id="9" creationId="{1B8D4897-B221-103E-954B-2641820135A4}"/>
          </ac:spMkLst>
        </pc:spChg>
        <pc:spChg chg="del">
          <ac:chgData name="Toby Donaldson" userId="2e6e5431-bb17-4c41-9985-d39c50d83c73" providerId="ADAL" clId="{11AE3950-EE88-4FA4-BEA5-7D719EBDFD56}" dt="2024-10-10T21:32:15.232" v="3078" actId="21"/>
          <ac:spMkLst>
            <pc:docMk/>
            <pc:sldMk cId="422164051" sldId="312"/>
            <ac:spMk id="10" creationId="{56855347-137A-85A2-FA11-CD1B511113DD}"/>
          </ac:spMkLst>
        </pc:spChg>
        <pc:spChg chg="mod">
          <ac:chgData name="Toby Donaldson" userId="2e6e5431-bb17-4c41-9985-d39c50d83c73" providerId="ADAL" clId="{11AE3950-EE88-4FA4-BEA5-7D719EBDFD56}" dt="2024-10-15T06:17:45.925" v="10454" actId="554"/>
          <ac:spMkLst>
            <pc:docMk/>
            <pc:sldMk cId="422164051" sldId="312"/>
            <ac:spMk id="11" creationId="{CC0AE76D-4BF5-F1A2-1473-C934665E543E}"/>
          </ac:spMkLst>
        </pc:spChg>
        <pc:spChg chg="add mod">
          <ac:chgData name="Toby Donaldson" userId="2e6e5431-bb17-4c41-9985-d39c50d83c73" providerId="ADAL" clId="{11AE3950-EE88-4FA4-BEA5-7D719EBDFD56}" dt="2024-10-15T06:18:05.969" v="10457" actId="207"/>
          <ac:spMkLst>
            <pc:docMk/>
            <pc:sldMk cId="422164051" sldId="312"/>
            <ac:spMk id="12" creationId="{4E84ABF9-9624-30BA-21B9-8E3115F35354}"/>
          </ac:spMkLst>
        </pc:spChg>
        <pc:spChg chg="add del mod">
          <ac:chgData name="Toby Donaldson" userId="2e6e5431-bb17-4c41-9985-d39c50d83c73" providerId="ADAL" clId="{11AE3950-EE88-4FA4-BEA5-7D719EBDFD56}" dt="2024-10-10T21:35:31.461" v="3160" actId="21"/>
          <ac:spMkLst>
            <pc:docMk/>
            <pc:sldMk cId="422164051" sldId="312"/>
            <ac:spMk id="13" creationId="{F5B7584C-08F0-787F-82D9-D480CC21A54F}"/>
          </ac:spMkLst>
        </pc:spChg>
        <pc:grpChg chg="add mod">
          <ac:chgData name="Toby Donaldson" userId="2e6e5431-bb17-4c41-9985-d39c50d83c73" providerId="ADAL" clId="{11AE3950-EE88-4FA4-BEA5-7D719EBDFD56}" dt="2024-10-15T06:17:45.925" v="10454" actId="554"/>
          <ac:grpSpMkLst>
            <pc:docMk/>
            <pc:sldMk cId="422164051" sldId="312"/>
            <ac:grpSpMk id="14" creationId="{31A9BDE7-D5F9-3922-349C-89233FDCF2D5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07964120" sldId="312"/>
        </pc:sldMkLst>
      </pc:sldChg>
      <pc:sldChg chg="addSp delSp modSp add mod">
        <pc:chgData name="Toby Donaldson" userId="2e6e5431-bb17-4c41-9985-d39c50d83c73" providerId="ADAL" clId="{11AE3950-EE88-4FA4-BEA5-7D719EBDFD56}" dt="2024-10-10T21:38:10.643" v="3366" actId="14100"/>
        <pc:sldMkLst>
          <pc:docMk/>
          <pc:sldMk cId="2195443414" sldId="313"/>
        </pc:sldMkLst>
        <pc:spChg chg="add mod">
          <ac:chgData name="Toby Donaldson" userId="2e6e5431-bb17-4c41-9985-d39c50d83c73" providerId="ADAL" clId="{11AE3950-EE88-4FA4-BEA5-7D719EBDFD56}" dt="2024-10-10T21:38:10.643" v="3366" actId="14100"/>
          <ac:spMkLst>
            <pc:docMk/>
            <pc:sldMk cId="2195443414" sldId="313"/>
            <ac:spMk id="3" creationId="{CFDB542D-C33A-B624-3E06-F0273C4FAA47}"/>
          </ac:spMkLst>
        </pc:spChg>
        <pc:spChg chg="mod">
          <ac:chgData name="Toby Donaldson" userId="2e6e5431-bb17-4c41-9985-d39c50d83c73" providerId="ADAL" clId="{11AE3950-EE88-4FA4-BEA5-7D719EBDFD56}" dt="2024-10-10T21:36:08.843" v="3162"/>
          <ac:spMkLst>
            <pc:docMk/>
            <pc:sldMk cId="2195443414" sldId="313"/>
            <ac:spMk id="8" creationId="{35CC75AA-19EC-692A-7174-E20D36798BC3}"/>
          </ac:spMkLst>
        </pc:spChg>
        <pc:spChg chg="mod">
          <ac:chgData name="Toby Donaldson" userId="2e6e5431-bb17-4c41-9985-d39c50d83c73" providerId="ADAL" clId="{11AE3950-EE88-4FA4-BEA5-7D719EBDFD56}" dt="2024-10-10T21:36:24.976" v="3174" actId="20577"/>
          <ac:spMkLst>
            <pc:docMk/>
            <pc:sldMk cId="2195443414" sldId="313"/>
            <ac:spMk id="9" creationId="{0BBEB9DE-F656-145B-4BDD-A3BA0DF2D689}"/>
          </ac:spMkLst>
        </pc:spChg>
        <pc:spChg chg="del">
          <ac:chgData name="Toby Donaldson" userId="2e6e5431-bb17-4c41-9985-d39c50d83c73" providerId="ADAL" clId="{11AE3950-EE88-4FA4-BEA5-7D719EBDFD56}" dt="2024-10-10T21:36:33.787" v="3175" actId="21"/>
          <ac:spMkLst>
            <pc:docMk/>
            <pc:sldMk cId="2195443414" sldId="313"/>
            <ac:spMk id="12" creationId="{855AAAD0-713B-1021-8025-46B835414C8A}"/>
          </ac:spMkLst>
        </pc:spChg>
        <pc:cxnChg chg="add mod">
          <ac:chgData name="Toby Donaldson" userId="2e6e5431-bb17-4c41-9985-d39c50d83c73" providerId="ADAL" clId="{11AE3950-EE88-4FA4-BEA5-7D719EBDFD56}" dt="2024-10-10T21:38:10.643" v="3366" actId="14100"/>
          <ac:cxnSpMkLst>
            <pc:docMk/>
            <pc:sldMk cId="2195443414" sldId="313"/>
            <ac:cxnSpMk id="7" creationId="{30379ADC-B735-F981-E330-F2140AFDB50F}"/>
          </ac:cxnSpMkLst>
        </pc:cxnChg>
        <pc:cxnChg chg="add mod">
          <ac:chgData name="Toby Donaldson" userId="2e6e5431-bb17-4c41-9985-d39c50d83c73" providerId="ADAL" clId="{11AE3950-EE88-4FA4-BEA5-7D719EBDFD56}" dt="2024-10-10T21:38:10.643" v="3366" actId="14100"/>
          <ac:cxnSpMkLst>
            <pc:docMk/>
            <pc:sldMk cId="2195443414" sldId="313"/>
            <ac:cxnSpMk id="13" creationId="{11217B23-1210-77B4-5C7F-EDEB7524A8B3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82967344" sldId="314"/>
        </pc:sldMkLst>
      </pc:sldChg>
      <pc:sldChg chg="addSp delSp modSp add mod">
        <pc:chgData name="Toby Donaldson" userId="2e6e5431-bb17-4c41-9985-d39c50d83c73" providerId="ADAL" clId="{11AE3950-EE88-4FA4-BEA5-7D719EBDFD56}" dt="2024-10-10T21:44:10.982" v="3487" actId="113"/>
        <pc:sldMkLst>
          <pc:docMk/>
          <pc:sldMk cId="4023133742" sldId="314"/>
        </pc:sldMkLst>
        <pc:spChg chg="mod">
          <ac:chgData name="Toby Donaldson" userId="2e6e5431-bb17-4c41-9985-d39c50d83c73" providerId="ADAL" clId="{11AE3950-EE88-4FA4-BEA5-7D719EBDFD56}" dt="2024-10-10T21:42:37.352" v="3466" actId="1076"/>
          <ac:spMkLst>
            <pc:docMk/>
            <pc:sldMk cId="4023133742" sldId="314"/>
            <ac:spMk id="3" creationId="{3E9CAD7D-2E60-AAA1-F89C-C82B400E74B9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5" creationId="{EB19D595-8DFC-03C7-012F-2DCE4FB0B542}"/>
          </ac:spMkLst>
        </pc:spChg>
        <pc:spChg chg="mod">
          <ac:chgData name="Toby Donaldson" userId="2e6e5431-bb17-4c41-9985-d39c50d83c73" providerId="ADAL" clId="{11AE3950-EE88-4FA4-BEA5-7D719EBDFD56}" dt="2024-10-10T21:44:10.982" v="3487" actId="113"/>
          <ac:spMkLst>
            <pc:docMk/>
            <pc:sldMk cId="4023133742" sldId="314"/>
            <ac:spMk id="6" creationId="{BF0A7557-C05F-C194-9724-D6AA5C27BE6A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7" creationId="{CC16ECD7-9408-60FB-B871-AABD0CEB2E8F}"/>
          </ac:spMkLst>
        </pc:spChg>
        <pc:spChg chg="add mod">
          <ac:chgData name="Toby Donaldson" userId="2e6e5431-bb17-4c41-9985-d39c50d83c73" providerId="ADAL" clId="{11AE3950-EE88-4FA4-BEA5-7D719EBDFD56}" dt="2024-10-10T21:44:06.496" v="3485" actId="113"/>
          <ac:spMkLst>
            <pc:docMk/>
            <pc:sldMk cId="4023133742" sldId="314"/>
            <ac:spMk id="8" creationId="{9FBF6D96-B678-DC2B-072C-3B176130CB08}"/>
          </ac:spMkLst>
        </pc:spChg>
        <pc:spChg chg="add mod">
          <ac:chgData name="Toby Donaldson" userId="2e6e5431-bb17-4c41-9985-d39c50d83c73" providerId="ADAL" clId="{11AE3950-EE88-4FA4-BEA5-7D719EBDFD56}" dt="2024-10-10T21:44:03.008" v="3484" actId="113"/>
          <ac:spMkLst>
            <pc:docMk/>
            <pc:sldMk cId="4023133742" sldId="314"/>
            <ac:spMk id="10" creationId="{54AE59A4-7DE0-4CF0-CF63-122BB92213A0}"/>
          </ac:spMkLst>
        </pc:spChg>
        <pc:spChg chg="add mod">
          <ac:chgData name="Toby Donaldson" userId="2e6e5431-bb17-4c41-9985-d39c50d83c73" providerId="ADAL" clId="{11AE3950-EE88-4FA4-BEA5-7D719EBDFD56}" dt="2024-10-10T21:44:08.330" v="3486" actId="113"/>
          <ac:spMkLst>
            <pc:docMk/>
            <pc:sldMk cId="4023133742" sldId="314"/>
            <ac:spMk id="11" creationId="{43797E83-A013-5198-FA21-5BB26697F619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12" creationId="{71FECE1B-E458-6153-9438-1614EBFC1765}"/>
          </ac:spMkLst>
        </pc:spChg>
        <pc:cxnChg chg="del">
          <ac:chgData name="Toby Donaldson" userId="2e6e5431-bb17-4c41-9985-d39c50d83c73" providerId="ADAL" clId="{11AE3950-EE88-4FA4-BEA5-7D719EBDFD56}" dt="2024-10-10T21:39:30.700" v="3372" actId="21"/>
          <ac:cxnSpMkLst>
            <pc:docMk/>
            <pc:sldMk cId="4023133742" sldId="314"/>
            <ac:cxnSpMk id="9" creationId="{4A80D409-A10C-FBA9-94F4-7B47C677172F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06724113" sldId="315"/>
        </pc:sldMkLst>
      </pc:sldChg>
      <pc:sldChg chg="addSp delSp modSp add mod ord">
        <pc:chgData name="Toby Donaldson" userId="2e6e5431-bb17-4c41-9985-d39c50d83c73" providerId="ADAL" clId="{11AE3950-EE88-4FA4-BEA5-7D719EBDFD56}" dt="2024-10-10T21:49:05.527" v="3786" actId="21"/>
        <pc:sldMkLst>
          <pc:docMk/>
          <pc:sldMk cId="3433693695" sldId="315"/>
        </pc:sldMkLst>
        <pc:spChg chg="mod">
          <ac:chgData name="Toby Donaldson" userId="2e6e5431-bb17-4c41-9985-d39c50d83c73" providerId="ADAL" clId="{11AE3950-EE88-4FA4-BEA5-7D719EBDFD56}" dt="2024-10-10T21:44:58.360" v="3506" actId="20577"/>
          <ac:spMkLst>
            <pc:docMk/>
            <pc:sldMk cId="3433693695" sldId="315"/>
            <ac:spMk id="2" creationId="{846AF150-C4B8-3EEC-DE1B-76BCD799CE0A}"/>
          </ac:spMkLst>
        </pc:spChg>
        <pc:spChg chg="del">
          <ac:chgData name="Toby Donaldson" userId="2e6e5431-bb17-4c41-9985-d39c50d83c73" providerId="ADAL" clId="{11AE3950-EE88-4FA4-BEA5-7D719EBDFD56}" dt="2024-10-10T21:45:42.476" v="3609" actId="21"/>
          <ac:spMkLst>
            <pc:docMk/>
            <pc:sldMk cId="3433693695" sldId="315"/>
            <ac:spMk id="3" creationId="{C89C1C62-7A8F-3EF0-44DD-809D7A7CFD98}"/>
          </ac:spMkLst>
        </pc:spChg>
        <pc:spChg chg="mod">
          <ac:chgData name="Toby Donaldson" userId="2e6e5431-bb17-4c41-9985-d39c50d83c73" providerId="ADAL" clId="{11AE3950-EE88-4FA4-BEA5-7D719EBDFD56}" dt="2024-10-10T21:45:37.538" v="3608" actId="1076"/>
          <ac:spMkLst>
            <pc:docMk/>
            <pc:sldMk cId="3433693695" sldId="315"/>
            <ac:spMk id="5" creationId="{9ECE9D13-CC51-C056-3225-7727822946D5}"/>
          </ac:spMkLst>
        </pc:spChg>
        <pc:spChg chg="add del mod">
          <ac:chgData name="Toby Donaldson" userId="2e6e5431-bb17-4c41-9985-d39c50d83c73" providerId="ADAL" clId="{11AE3950-EE88-4FA4-BEA5-7D719EBDFD56}" dt="2024-10-10T21:46:22.707" v="3617" actId="21"/>
          <ac:spMkLst>
            <pc:docMk/>
            <pc:sldMk cId="3433693695" sldId="315"/>
            <ac:spMk id="6" creationId="{2F95AE3E-5DEF-61B1-0858-04DCF90AD2EA}"/>
          </ac:spMkLst>
        </pc:spChg>
        <pc:spChg chg="mod">
          <ac:chgData name="Toby Donaldson" userId="2e6e5431-bb17-4c41-9985-d39c50d83c73" providerId="ADAL" clId="{11AE3950-EE88-4FA4-BEA5-7D719EBDFD56}" dt="2024-10-10T21:46:55.364" v="3620" actId="1076"/>
          <ac:spMkLst>
            <pc:docMk/>
            <pc:sldMk cId="3433693695" sldId="315"/>
            <ac:spMk id="8" creationId="{4D8A5B9E-94F8-C040-B646-2499916BE3F6}"/>
          </ac:spMkLst>
        </pc:spChg>
        <pc:spChg chg="del">
          <ac:chgData name="Toby Donaldson" userId="2e6e5431-bb17-4c41-9985-d39c50d83c73" providerId="ADAL" clId="{11AE3950-EE88-4FA4-BEA5-7D719EBDFD56}" dt="2024-10-10T21:45:46.053" v="3610" actId="21"/>
          <ac:spMkLst>
            <pc:docMk/>
            <pc:sldMk cId="3433693695" sldId="315"/>
            <ac:spMk id="9" creationId="{02874C87-34A3-423C-8091-E70A400D36F4}"/>
          </ac:spMkLst>
        </pc:spChg>
        <pc:spChg chg="add mod">
          <ac:chgData name="Toby Donaldson" userId="2e6e5431-bb17-4c41-9985-d39c50d83c73" providerId="ADAL" clId="{11AE3950-EE88-4FA4-BEA5-7D719EBDFD56}" dt="2024-10-10T21:47:24.661" v="3679" actId="14100"/>
          <ac:spMkLst>
            <pc:docMk/>
            <pc:sldMk cId="3433693695" sldId="315"/>
            <ac:spMk id="10" creationId="{153556B2-A23A-130D-F279-F1822C667181}"/>
          </ac:spMkLst>
        </pc:spChg>
        <pc:spChg chg="del">
          <ac:chgData name="Toby Donaldson" userId="2e6e5431-bb17-4c41-9985-d39c50d83c73" providerId="ADAL" clId="{11AE3950-EE88-4FA4-BEA5-7D719EBDFD56}" dt="2024-10-10T21:45:46.053" v="3610" actId="21"/>
          <ac:spMkLst>
            <pc:docMk/>
            <pc:sldMk cId="3433693695" sldId="315"/>
            <ac:spMk id="11" creationId="{F3538347-7947-DA06-035E-551A63CE5865}"/>
          </ac:spMkLst>
        </pc:spChg>
        <pc:spChg chg="add del mod">
          <ac:chgData name="Toby Donaldson" userId="2e6e5431-bb17-4c41-9985-d39c50d83c73" providerId="ADAL" clId="{11AE3950-EE88-4FA4-BEA5-7D719EBDFD56}" dt="2024-10-10T21:49:03.610" v="3785" actId="21"/>
          <ac:spMkLst>
            <pc:docMk/>
            <pc:sldMk cId="3433693695" sldId="315"/>
            <ac:spMk id="12" creationId="{2FFF4179-1C9B-55AA-3A4D-D4D7896FCADE}"/>
          </ac:spMkLst>
        </pc:spChg>
        <pc:spChg chg="add del mod">
          <ac:chgData name="Toby Donaldson" userId="2e6e5431-bb17-4c41-9985-d39c50d83c73" providerId="ADAL" clId="{11AE3950-EE88-4FA4-BEA5-7D719EBDFD56}" dt="2024-10-10T21:49:05.527" v="3786" actId="21"/>
          <ac:spMkLst>
            <pc:docMk/>
            <pc:sldMk cId="3433693695" sldId="315"/>
            <ac:spMk id="14" creationId="{6E2DB24C-2519-390E-9964-03D558F02F80}"/>
          </ac:spMkLst>
        </pc:spChg>
        <pc:spChg chg="add del mod">
          <ac:chgData name="Toby Donaldson" userId="2e6e5431-bb17-4c41-9985-d39c50d83c73" providerId="ADAL" clId="{11AE3950-EE88-4FA4-BEA5-7D719EBDFD56}" dt="2024-10-10T21:49:03.610" v="3785" actId="21"/>
          <ac:spMkLst>
            <pc:docMk/>
            <pc:sldMk cId="3433693695" sldId="315"/>
            <ac:spMk id="15" creationId="{D253EA1C-ACD6-8B44-7873-13AEECC1AF39}"/>
          </ac:spMkLst>
        </pc:spChg>
        <pc:cxnChg chg="del mod">
          <ac:chgData name="Toby Donaldson" userId="2e6e5431-bb17-4c41-9985-d39c50d83c73" providerId="ADAL" clId="{11AE3950-EE88-4FA4-BEA5-7D719EBDFD56}" dt="2024-10-10T21:45:42.476" v="3609" actId="21"/>
          <ac:cxnSpMkLst>
            <pc:docMk/>
            <pc:sldMk cId="3433693695" sldId="315"/>
            <ac:cxnSpMk id="7" creationId="{B5A9F1C3-1C49-6D95-9F7B-1DECD6604AF3}"/>
          </ac:cxnSpMkLst>
        </pc:cxnChg>
        <pc:cxnChg chg="del mod">
          <ac:chgData name="Toby Donaldson" userId="2e6e5431-bb17-4c41-9985-d39c50d83c73" providerId="ADAL" clId="{11AE3950-EE88-4FA4-BEA5-7D719EBDFD56}" dt="2024-10-10T21:45:42.476" v="3609" actId="21"/>
          <ac:cxnSpMkLst>
            <pc:docMk/>
            <pc:sldMk cId="3433693695" sldId="315"/>
            <ac:cxnSpMk id="13" creationId="{EAA0857E-EDE0-969F-D7C3-F7EF3C907C15}"/>
          </ac:cxnSpMkLst>
        </pc:cxnChg>
        <pc:cxnChg chg="add del mod">
          <ac:chgData name="Toby Donaldson" userId="2e6e5431-bb17-4c41-9985-d39c50d83c73" providerId="ADAL" clId="{11AE3950-EE88-4FA4-BEA5-7D719EBDFD56}" dt="2024-10-10T21:49:03.610" v="3785" actId="21"/>
          <ac:cxnSpMkLst>
            <pc:docMk/>
            <pc:sldMk cId="3433693695" sldId="315"/>
            <ac:cxnSpMk id="17" creationId="{E05C6833-485E-97D7-5DE1-F15EC3D9C0E2}"/>
          </ac:cxnSpMkLst>
        </pc:cxnChg>
      </pc:sldChg>
      <pc:sldChg chg="delSp modSp add mod">
        <pc:chgData name="Toby Donaldson" userId="2e6e5431-bb17-4c41-9985-d39c50d83c73" providerId="ADAL" clId="{11AE3950-EE88-4FA4-BEA5-7D719EBDFD56}" dt="2024-10-10T21:49:43.473" v="3788" actId="21"/>
        <pc:sldMkLst>
          <pc:docMk/>
          <pc:sldMk cId="2709062917" sldId="316"/>
        </pc:sldMkLst>
        <pc:spChg chg="del">
          <ac:chgData name="Toby Donaldson" userId="2e6e5431-bb17-4c41-9985-d39c50d83c73" providerId="ADAL" clId="{11AE3950-EE88-4FA4-BEA5-7D719EBDFD56}" dt="2024-10-10T21:49:43.473" v="3788" actId="21"/>
          <ac:spMkLst>
            <pc:docMk/>
            <pc:sldMk cId="2709062917" sldId="316"/>
            <ac:spMk id="14" creationId="{69F6FEA8-4796-2638-9540-2D89D57F2BCB}"/>
          </ac:spMkLst>
        </pc:spChg>
        <pc:spChg chg="del">
          <ac:chgData name="Toby Donaldson" userId="2e6e5431-bb17-4c41-9985-d39c50d83c73" providerId="ADAL" clId="{11AE3950-EE88-4FA4-BEA5-7D719EBDFD56}" dt="2024-10-10T21:49:43.473" v="3788" actId="21"/>
          <ac:spMkLst>
            <pc:docMk/>
            <pc:sldMk cId="2709062917" sldId="316"/>
            <ac:spMk id="15" creationId="{FBB499ED-BB5E-E4CB-B2EB-F6B943EBACF6}"/>
          </ac:spMkLst>
        </pc:spChg>
        <pc:cxnChg chg="del mod">
          <ac:chgData name="Toby Donaldson" userId="2e6e5431-bb17-4c41-9985-d39c50d83c73" providerId="ADAL" clId="{11AE3950-EE88-4FA4-BEA5-7D719EBDFD56}" dt="2024-10-10T21:49:43.473" v="3788" actId="21"/>
          <ac:cxnSpMkLst>
            <pc:docMk/>
            <pc:sldMk cId="2709062917" sldId="316"/>
            <ac:cxnSpMk id="17" creationId="{5E453499-3053-AFA1-328A-1617A5B41C3F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6174309" sldId="316"/>
        </pc:sldMkLst>
      </pc:sldChg>
      <pc:sldChg chg="addSp modSp add mod">
        <pc:chgData name="Toby Donaldson" userId="2e6e5431-bb17-4c41-9985-d39c50d83c73" providerId="ADAL" clId="{11AE3950-EE88-4FA4-BEA5-7D719EBDFD56}" dt="2024-10-15T06:19:08.302" v="10473" actId="113"/>
        <pc:sldMkLst>
          <pc:docMk/>
          <pc:sldMk cId="575522744" sldId="317"/>
        </pc:sldMkLst>
        <pc:spChg chg="add mod">
          <ac:chgData name="Toby Donaldson" userId="2e6e5431-bb17-4c41-9985-d39c50d83c73" providerId="ADAL" clId="{11AE3950-EE88-4FA4-BEA5-7D719EBDFD56}" dt="2024-10-10T22:40:23.570" v="3960" actId="1076"/>
          <ac:spMkLst>
            <pc:docMk/>
            <pc:sldMk cId="575522744" sldId="317"/>
            <ac:spMk id="3" creationId="{7A3281F0-DE6A-D226-91D0-E14984AA5E84}"/>
          </ac:spMkLst>
        </pc:spChg>
        <pc:spChg chg="mod">
          <ac:chgData name="Toby Donaldson" userId="2e6e5431-bb17-4c41-9985-d39c50d83c73" providerId="ADAL" clId="{11AE3950-EE88-4FA4-BEA5-7D719EBDFD56}" dt="2024-10-15T06:19:08.302" v="10473" actId="113"/>
          <ac:spMkLst>
            <pc:docMk/>
            <pc:sldMk cId="575522744" sldId="317"/>
            <ac:spMk id="15" creationId="{AE4D5902-6BB0-C358-4CA7-01503BB05E1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17714996" sldId="31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31055308" sldId="318"/>
        </pc:sldMkLst>
      </pc:sldChg>
      <pc:sldChg chg="addSp delSp modSp add mod">
        <pc:chgData name="Toby Donaldson" userId="2e6e5431-bb17-4c41-9985-d39c50d83c73" providerId="ADAL" clId="{11AE3950-EE88-4FA4-BEA5-7D719EBDFD56}" dt="2024-10-10T23:11:00.279" v="4360" actId="1076"/>
        <pc:sldMkLst>
          <pc:docMk/>
          <pc:sldMk cId="2764276353" sldId="318"/>
        </pc:sldMkLst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3" creationId="{26172016-97D2-E37D-0EBB-7B167CC4F459}"/>
          </ac:spMkLst>
        </pc:spChg>
        <pc:spChg chg="mod">
          <ac:chgData name="Toby Donaldson" userId="2e6e5431-bb17-4c41-9985-d39c50d83c73" providerId="ADAL" clId="{11AE3950-EE88-4FA4-BEA5-7D719EBDFD56}" dt="2024-10-10T23:07:52.126" v="4118" actId="1076"/>
          <ac:spMkLst>
            <pc:docMk/>
            <pc:sldMk cId="2764276353" sldId="318"/>
            <ac:spMk id="5" creationId="{2BCCD9FD-AC65-2E80-831F-3719EA1298D9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6" creationId="{AC2102D8-4FAE-198F-37E4-EF8EB8858793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7" creationId="{16EC0113-13CA-70A6-588D-B909217035E3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8" creationId="{AC2102D8-4FAE-198F-37E4-EF8EB8858793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9" creationId="{CEDBD95B-E089-0C93-FA96-C3143ECC8380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10" creationId="{16EC0113-13CA-70A6-588D-B909217035E3}"/>
          </ac:spMkLst>
        </pc:spChg>
        <pc:spChg chg="mod">
          <ac:chgData name="Toby Donaldson" userId="2e6e5431-bb17-4c41-9985-d39c50d83c73" providerId="ADAL" clId="{11AE3950-EE88-4FA4-BEA5-7D719EBDFD56}" dt="2024-10-10T23:11:00.279" v="4360" actId="1076"/>
          <ac:spMkLst>
            <pc:docMk/>
            <pc:sldMk cId="2764276353" sldId="318"/>
            <ac:spMk id="12" creationId="{71413101-8E4F-469E-E3C2-00B899D573DE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13" creationId="{26172016-97D2-E37D-0EBB-7B167CC4F459}"/>
          </ac:spMkLst>
        </pc:spChg>
        <pc:spChg chg="del">
          <ac:chgData name="Toby Donaldson" userId="2e6e5431-bb17-4c41-9985-d39c50d83c73" providerId="ADAL" clId="{11AE3950-EE88-4FA4-BEA5-7D719EBDFD56}" dt="2024-10-10T23:10:54.962" v="4359" actId="21"/>
          <ac:spMkLst>
            <pc:docMk/>
            <pc:sldMk cId="2764276353" sldId="318"/>
            <ac:spMk id="14" creationId="{140B76F3-421A-74DD-53A4-359CD2DEE28F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15" creationId="{CEDBD95B-E089-0C93-FA96-C3143ECC8380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6" creationId="{3A1475EB-0AF2-D8F4-6280-F34660C23BFB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8" creationId="{66EEE6B3-6DD4-2957-A098-4369C8D00458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9" creationId="{CBC627E7-991D-ACE3-D8FA-AC27E2F3B428}"/>
          </ac:spMkLst>
        </pc:spChg>
        <pc:cxnChg chg="add mod">
          <ac:chgData name="Toby Donaldson" userId="2e6e5431-bb17-4c41-9985-d39c50d83c73" providerId="ADAL" clId="{11AE3950-EE88-4FA4-BEA5-7D719EBDFD56}" dt="2024-10-10T23:07:55.290" v="4119"/>
          <ac:cxnSpMkLst>
            <pc:docMk/>
            <pc:sldMk cId="2764276353" sldId="318"/>
            <ac:cxnSpMk id="11" creationId="{E87EE807-691C-B91C-2292-69F9224B39EF}"/>
          </ac:cxnSpMkLst>
        </pc:cxnChg>
        <pc:cxnChg chg="del mod">
          <ac:chgData name="Toby Donaldson" userId="2e6e5431-bb17-4c41-9985-d39c50d83c73" providerId="ADAL" clId="{11AE3950-EE88-4FA4-BEA5-7D719EBDFD56}" dt="2024-10-10T23:06:42.973" v="3962" actId="21"/>
          <ac:cxnSpMkLst>
            <pc:docMk/>
            <pc:sldMk cId="2764276353" sldId="318"/>
            <ac:cxnSpMk id="17" creationId="{E87EE807-691C-B91C-2292-69F9224B39EF}"/>
          </ac:cxnSpMkLst>
        </pc:cxnChg>
      </pc:sldChg>
      <pc:sldChg chg="modSp add del mod">
        <pc:chgData name="Toby Donaldson" userId="2e6e5431-bb17-4c41-9985-d39c50d83c73" providerId="ADAL" clId="{11AE3950-EE88-4FA4-BEA5-7D719EBDFD56}" dt="2024-10-10T22:38:50.653" v="3866" actId="2696"/>
        <pc:sldMkLst>
          <pc:docMk/>
          <pc:sldMk cId="3249277607" sldId="318"/>
        </pc:sldMkLst>
        <pc:spChg chg="mod">
          <ac:chgData name="Toby Donaldson" userId="2e6e5431-bb17-4c41-9985-d39c50d83c73" providerId="ADAL" clId="{11AE3950-EE88-4FA4-BEA5-7D719EBDFD56}" dt="2024-10-10T22:38:47.278" v="3865" actId="20577"/>
          <ac:spMkLst>
            <pc:docMk/>
            <pc:sldMk cId="3249277607" sldId="318"/>
            <ac:spMk id="15" creationId="{C4AE4FDE-01B9-3B5C-B9B5-6706BB30A123}"/>
          </ac:spMkLst>
        </pc:spChg>
        <pc:cxnChg chg="mod">
          <ac:chgData name="Toby Donaldson" userId="2e6e5431-bb17-4c41-9985-d39c50d83c73" providerId="ADAL" clId="{11AE3950-EE88-4FA4-BEA5-7D719EBDFD56}" dt="2024-10-10T22:38:47.278" v="3865" actId="20577"/>
          <ac:cxnSpMkLst>
            <pc:docMk/>
            <pc:sldMk cId="3249277607" sldId="318"/>
            <ac:cxnSpMk id="17" creationId="{EB2827BF-C633-CA2B-A564-DDCF32CD0F29}"/>
          </ac:cxnSpMkLst>
        </pc:cxnChg>
      </pc:sldChg>
      <pc:sldChg chg="add">
        <pc:chgData name="Toby Donaldson" userId="2e6e5431-bb17-4c41-9985-d39c50d83c73" providerId="ADAL" clId="{11AE3950-EE88-4FA4-BEA5-7D719EBDFD56}" dt="2024-10-10T23:11:05.185" v="4361" actId="2890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273788612" sldId="319"/>
        </pc:sldMkLst>
      </pc:sldChg>
      <pc:sldChg chg="addSp delSp modSp add mod">
        <pc:chgData name="Toby Donaldson" userId="2e6e5431-bb17-4c41-9985-d39c50d83c73" providerId="ADAL" clId="{11AE3950-EE88-4FA4-BEA5-7D719EBDFD56}" dt="2024-10-14T22:53:14.294" v="4613" actId="1076"/>
        <pc:sldMkLst>
          <pc:docMk/>
          <pc:sldMk cId="1895108163" sldId="320"/>
        </pc:sldMkLst>
        <pc:spChg chg="add mod">
          <ac:chgData name="Toby Donaldson" userId="2e6e5431-bb17-4c41-9985-d39c50d83c73" providerId="ADAL" clId="{11AE3950-EE88-4FA4-BEA5-7D719EBDFD56}" dt="2024-10-14T22:50:51.056" v="4604" actId="1076"/>
          <ac:spMkLst>
            <pc:docMk/>
            <pc:sldMk cId="1895108163" sldId="320"/>
            <ac:spMk id="3" creationId="{780F32D0-574C-5D42-4C3F-3625FF851B08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5" creationId="{B49A1623-3088-EF33-3FFF-988CBA4A266E}"/>
          </ac:spMkLst>
        </pc:spChg>
        <pc:spChg chg="add mod">
          <ac:chgData name="Toby Donaldson" userId="2e6e5431-bb17-4c41-9985-d39c50d83c73" providerId="ADAL" clId="{11AE3950-EE88-4FA4-BEA5-7D719EBDFD56}" dt="2024-10-10T23:12:15.028" v="4365"/>
          <ac:spMkLst>
            <pc:docMk/>
            <pc:sldMk cId="1895108163" sldId="320"/>
            <ac:spMk id="6" creationId="{56B65F2B-D83D-DC7C-FBA6-ADC014C60293}"/>
          </ac:spMkLst>
        </pc:spChg>
        <pc:spChg chg="add mod">
          <ac:chgData name="Toby Donaldson" userId="2e6e5431-bb17-4c41-9985-d39c50d83c73" providerId="ADAL" clId="{11AE3950-EE88-4FA4-BEA5-7D719EBDFD56}" dt="2024-10-14T22:53:03.218" v="4612" actId="1076"/>
          <ac:spMkLst>
            <pc:docMk/>
            <pc:sldMk cId="1895108163" sldId="320"/>
            <ac:spMk id="7" creationId="{3CE24916-8C8B-BB27-1B3A-EC27430BE786}"/>
          </ac:spMkLst>
        </pc:spChg>
        <pc:spChg chg="add mod">
          <ac:chgData name="Toby Donaldson" userId="2e6e5431-bb17-4c41-9985-d39c50d83c73" providerId="ADAL" clId="{11AE3950-EE88-4FA4-BEA5-7D719EBDFD56}" dt="2024-10-14T22:53:14.294" v="4613" actId="1076"/>
          <ac:spMkLst>
            <pc:docMk/>
            <pc:sldMk cId="1895108163" sldId="320"/>
            <ac:spMk id="8" creationId="{42BCFBE6-7969-D683-0899-8039D4896739}"/>
          </ac:spMkLst>
        </pc:spChg>
        <pc:spChg chg="mod">
          <ac:chgData name="Toby Donaldson" userId="2e6e5431-bb17-4c41-9985-d39c50d83c73" providerId="ADAL" clId="{11AE3950-EE88-4FA4-BEA5-7D719EBDFD56}" dt="2024-10-14T22:50:58.666" v="4605" actId="1076"/>
          <ac:spMkLst>
            <pc:docMk/>
            <pc:sldMk cId="1895108163" sldId="320"/>
            <ac:spMk id="12" creationId="{9054522B-1A3D-FA54-ED14-A2D97200CFD3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16" creationId="{D5F96C7F-F978-DEE9-F71A-FF6307B23092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18" creationId="{04CBA52C-913F-F649-513D-320FA95DFECA}"/>
          </ac:spMkLst>
        </pc:spChg>
        <pc:spChg chg="del mod">
          <ac:chgData name="Toby Donaldson" userId="2e6e5431-bb17-4c41-9985-d39c50d83c73" providerId="ADAL" clId="{11AE3950-EE88-4FA4-BEA5-7D719EBDFD56}" dt="2024-10-14T22:50:14.784" v="4598" actId="21"/>
          <ac:spMkLst>
            <pc:docMk/>
            <pc:sldMk cId="1895108163" sldId="320"/>
            <ac:spMk id="19" creationId="{496BF75C-915F-A90B-0D8C-4E7E2B6F0DB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42349654" sldId="320"/>
        </pc:sldMkLst>
      </pc:sldChg>
      <pc:sldChg chg="addSp delSp modSp add mod ord">
        <pc:chgData name="Toby Donaldson" userId="2e6e5431-bb17-4c41-9985-d39c50d83c73" providerId="ADAL" clId="{11AE3950-EE88-4FA4-BEA5-7D719EBDFD56}" dt="2024-10-14T23:27:23.004" v="5415" actId="1076"/>
        <pc:sldMkLst>
          <pc:docMk/>
          <pc:sldMk cId="2563832036" sldId="321"/>
        </pc:sldMkLst>
        <pc:spChg chg="mod">
          <ac:chgData name="Toby Donaldson" userId="2e6e5431-bb17-4c41-9985-d39c50d83c73" providerId="ADAL" clId="{11AE3950-EE88-4FA4-BEA5-7D719EBDFD56}" dt="2024-10-14T22:56:05.674" v="4638" actId="14100"/>
          <ac:spMkLst>
            <pc:docMk/>
            <pc:sldMk cId="2563832036" sldId="321"/>
            <ac:spMk id="2" creationId="{9AC6328F-77FC-0CA1-4C1A-4504E791E326}"/>
          </ac:spMkLst>
        </pc:spChg>
        <pc:spChg chg="add del mod">
          <ac:chgData name="Toby Donaldson" userId="2e6e5431-bb17-4c41-9985-d39c50d83c73" providerId="ADAL" clId="{11AE3950-EE88-4FA4-BEA5-7D719EBDFD56}" dt="2024-10-14T22:58:38.740" v="4768" actId="21"/>
          <ac:spMkLst>
            <pc:docMk/>
            <pc:sldMk cId="2563832036" sldId="321"/>
            <ac:spMk id="3" creationId="{EFECFB4C-EA23-F519-8696-0EDC428CBFB5}"/>
          </ac:spMkLst>
        </pc:spChg>
        <pc:spChg chg="del mod">
          <ac:chgData name="Toby Donaldson" userId="2e6e5431-bb17-4c41-9985-d39c50d83c73" providerId="ADAL" clId="{11AE3950-EE88-4FA4-BEA5-7D719EBDFD56}" dt="2024-10-14T23:24:26.494" v="5387" actId="21"/>
          <ac:spMkLst>
            <pc:docMk/>
            <pc:sldMk cId="2563832036" sldId="321"/>
            <ac:spMk id="5" creationId="{59C06900-52A0-7BDD-B388-A2A132F04D3E}"/>
          </ac:spMkLst>
        </pc:spChg>
        <pc:spChg chg="add del mod">
          <ac:chgData name="Toby Donaldson" userId="2e6e5431-bb17-4c41-9985-d39c50d83c73" providerId="ADAL" clId="{11AE3950-EE88-4FA4-BEA5-7D719EBDFD56}" dt="2024-10-14T23:04:29.901" v="4915" actId="21"/>
          <ac:spMkLst>
            <pc:docMk/>
            <pc:sldMk cId="2563832036" sldId="321"/>
            <ac:spMk id="6" creationId="{3C58F8FC-2A9D-8412-ADB3-F0D065196F8A}"/>
          </ac:spMkLst>
        </pc:spChg>
        <pc:spChg chg="add del mod">
          <ac:chgData name="Toby Donaldson" userId="2e6e5431-bb17-4c41-9985-d39c50d83c73" providerId="ADAL" clId="{11AE3950-EE88-4FA4-BEA5-7D719EBDFD56}" dt="2024-10-14T23:04:33.669" v="4916" actId="21"/>
          <ac:spMkLst>
            <pc:docMk/>
            <pc:sldMk cId="2563832036" sldId="321"/>
            <ac:spMk id="7" creationId="{A3BF1A23-05F3-3725-8960-0A3C0A532AFB}"/>
          </ac:spMkLst>
        </pc:spChg>
        <pc:spChg chg="add mod">
          <ac:chgData name="Toby Donaldson" userId="2e6e5431-bb17-4c41-9985-d39c50d83c73" providerId="ADAL" clId="{11AE3950-EE88-4FA4-BEA5-7D719EBDFD56}" dt="2024-10-14T23:27:23.004" v="5415" actId="1076"/>
          <ac:spMkLst>
            <pc:docMk/>
            <pc:sldMk cId="2563832036" sldId="321"/>
            <ac:spMk id="8" creationId="{679FAD9F-9873-7EA8-55C4-DCE20F26D475}"/>
          </ac:spMkLst>
        </pc:spChg>
        <pc:spChg chg="add mod">
          <ac:chgData name="Toby Donaldson" userId="2e6e5431-bb17-4c41-9985-d39c50d83c73" providerId="ADAL" clId="{11AE3950-EE88-4FA4-BEA5-7D719EBDFD56}" dt="2024-10-14T23:24:22.349" v="5386"/>
          <ac:spMkLst>
            <pc:docMk/>
            <pc:sldMk cId="2563832036" sldId="321"/>
            <ac:spMk id="9" creationId="{BBBF3CA3-BE57-9FD2-381A-1FAC1110298F}"/>
          </ac:spMkLst>
        </pc:spChg>
        <pc:spChg chg="del">
          <ac:chgData name="Toby Donaldson" userId="2e6e5431-bb17-4c41-9985-d39c50d83c73" providerId="ADAL" clId="{11AE3950-EE88-4FA4-BEA5-7D719EBDFD56}" dt="2024-10-14T22:56:09.400" v="4639" actId="21"/>
          <ac:spMkLst>
            <pc:docMk/>
            <pc:sldMk cId="2563832036" sldId="321"/>
            <ac:spMk id="12" creationId="{08537882-2AAE-8CFE-1E88-C9A674080F60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6" creationId="{4557F31F-3C10-BA50-A7D3-47F9946D7F0A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8" creationId="{51848B0B-E6C5-BAA9-7719-F89EFC6F1898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9" creationId="{9A6BE3DC-338C-6B0A-B23A-752530FC354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3866199" sldId="321"/>
        </pc:sldMkLst>
      </pc:sldChg>
      <pc:sldChg chg="addSp delSp modSp add del mod">
        <pc:chgData name="Toby Donaldson" userId="2e6e5431-bb17-4c41-9985-d39c50d83c73" providerId="ADAL" clId="{11AE3950-EE88-4FA4-BEA5-7D719EBDFD56}" dt="2024-10-14T23:23:13.471" v="5349" actId="2696"/>
        <pc:sldMkLst>
          <pc:docMk/>
          <pc:sldMk cId="1530931363" sldId="322"/>
        </pc:sldMkLst>
        <pc:spChg chg="del mod">
          <ac:chgData name="Toby Donaldson" userId="2e6e5431-bb17-4c41-9985-d39c50d83c73" providerId="ADAL" clId="{11AE3950-EE88-4FA4-BEA5-7D719EBDFD56}" dt="2024-10-14T23:03:35.411" v="4901" actId="21"/>
          <ac:spMkLst>
            <pc:docMk/>
            <pc:sldMk cId="1530931363" sldId="322"/>
            <ac:spMk id="3" creationId="{7E81AF23-3F00-17E7-3D43-210008A5F7EC}"/>
          </ac:spMkLst>
        </pc:spChg>
        <pc:spChg chg="add mod">
          <ac:chgData name="Toby Donaldson" userId="2e6e5431-bb17-4c41-9985-d39c50d83c73" providerId="ADAL" clId="{11AE3950-EE88-4FA4-BEA5-7D719EBDFD56}" dt="2024-10-14T23:04:20.761" v="4912"/>
          <ac:spMkLst>
            <pc:docMk/>
            <pc:sldMk cId="1530931363" sldId="322"/>
            <ac:spMk id="6" creationId="{918DAF2D-14C6-E464-4DAA-5862DDF85C9D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35376480" sldId="32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78214079" sldId="323"/>
        </pc:sldMkLst>
      </pc:sldChg>
      <pc:sldChg chg="addSp delSp modSp add mod ord">
        <pc:chgData name="Toby Donaldson" userId="2e6e5431-bb17-4c41-9985-d39c50d83c73" providerId="ADAL" clId="{11AE3950-EE88-4FA4-BEA5-7D719EBDFD56}" dt="2024-10-14T23:26:16.077" v="5407" actId="21"/>
        <pc:sldMkLst>
          <pc:docMk/>
          <pc:sldMk cId="3974777796" sldId="323"/>
        </pc:sldMkLst>
        <pc:spChg chg="mod or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3" creationId="{E1AC5873-2689-3154-58E6-5E28FC63AD6E}"/>
          </ac:spMkLst>
        </pc:spChg>
        <pc:spChg chg="mod">
          <ac:chgData name="Toby Donaldson" userId="2e6e5431-bb17-4c41-9985-d39c50d83c73" providerId="ADAL" clId="{11AE3950-EE88-4FA4-BEA5-7D719EBDFD56}" dt="2024-10-14T23:13:33.119" v="5080" actId="1076"/>
          <ac:spMkLst>
            <pc:docMk/>
            <pc:sldMk cId="3974777796" sldId="323"/>
            <ac:spMk id="5" creationId="{8E0A4EBE-F961-AFDF-0130-6A94CB536948}"/>
          </ac:spMkLst>
        </pc:spChg>
        <pc:spChg chg="add mod or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6" creationId="{C5645484-954B-AB6F-49D5-0C3BDB25BF6B}"/>
          </ac:spMkLst>
        </pc:spChg>
        <pc:spChg chg="add del mod">
          <ac:chgData name="Toby Donaldson" userId="2e6e5431-bb17-4c41-9985-d39c50d83c73" providerId="ADAL" clId="{11AE3950-EE88-4FA4-BEA5-7D719EBDFD56}" dt="2024-10-14T23:03:25.487" v="4899" actId="21"/>
          <ac:spMkLst>
            <pc:docMk/>
            <pc:sldMk cId="3974777796" sldId="323"/>
            <ac:spMk id="7" creationId="{9F0D4AE0-B6A5-A37E-612D-1F86ABB66D08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8" creationId="{0BD8126C-A44E-04EE-AD62-AAE5E0EE5185}"/>
          </ac:spMkLst>
        </pc:spChg>
        <pc:spChg chg="add del mod">
          <ac:chgData name="Toby Donaldson" userId="2e6e5431-bb17-4c41-9985-d39c50d83c73" providerId="ADAL" clId="{11AE3950-EE88-4FA4-BEA5-7D719EBDFD56}" dt="2024-10-14T23:07:01.139" v="4935" actId="21"/>
          <ac:spMkLst>
            <pc:docMk/>
            <pc:sldMk cId="3974777796" sldId="323"/>
            <ac:spMk id="9" creationId="{9E3FEE3A-3E57-7B15-D832-BF2BA4A03337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0" creationId="{D01846B1-BFCA-863F-6CEA-320160D1B929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1" creationId="{894209B1-5F3E-16D5-2F93-AF302D823F89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2" creationId="{4595A9C4-2591-0897-43CA-EE25EEA416C7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3" creationId="{8F86CFA4-EDF2-C7F5-E82D-AA7B52D199DD}"/>
          </ac:spMkLst>
        </pc:spChg>
        <pc:spChg chg="add del mod">
          <ac:chgData name="Toby Donaldson" userId="2e6e5431-bb17-4c41-9985-d39c50d83c73" providerId="ADAL" clId="{11AE3950-EE88-4FA4-BEA5-7D719EBDFD56}" dt="2024-10-14T23:22:41.597" v="5347" actId="21"/>
          <ac:spMkLst>
            <pc:docMk/>
            <pc:sldMk cId="3974777796" sldId="323"/>
            <ac:spMk id="16" creationId="{F3383262-824A-4051-BF68-DD3F397A6543}"/>
          </ac:spMkLst>
        </pc:spChg>
        <pc:spChg chg="add del mod">
          <ac:chgData name="Toby Donaldson" userId="2e6e5431-bb17-4c41-9985-d39c50d83c73" providerId="ADAL" clId="{11AE3950-EE88-4FA4-BEA5-7D719EBDFD56}" dt="2024-10-14T23:26:16.077" v="5407" actId="21"/>
          <ac:spMkLst>
            <pc:docMk/>
            <pc:sldMk cId="3974777796" sldId="323"/>
            <ac:spMk id="17" creationId="{7E9A0118-5641-A651-CA78-A9992A1F0C6C}"/>
          </ac:spMkLst>
        </pc:spChg>
        <pc:spChg chg="add del mod">
          <ac:chgData name="Toby Donaldson" userId="2e6e5431-bb17-4c41-9985-d39c50d83c73" providerId="ADAL" clId="{11AE3950-EE88-4FA4-BEA5-7D719EBDFD56}" dt="2024-10-14T23:19:27.162" v="5277" actId="21"/>
          <ac:spMkLst>
            <pc:docMk/>
            <pc:sldMk cId="3974777796" sldId="323"/>
            <ac:spMk id="20" creationId="{767BA1D9-D3FF-7063-97B7-F29557D41FAD}"/>
          </ac:spMkLst>
        </pc:spChg>
        <pc:spChg chg="add del mod">
          <ac:chgData name="Toby Donaldson" userId="2e6e5431-bb17-4c41-9985-d39c50d83c73" providerId="ADAL" clId="{11AE3950-EE88-4FA4-BEA5-7D719EBDFD56}" dt="2024-10-14T23:15:35.573" v="5190" actId="21"/>
          <ac:spMkLst>
            <pc:docMk/>
            <pc:sldMk cId="3974777796" sldId="323"/>
            <ac:spMk id="21" creationId="{BDC5BDE6-630A-1732-5B03-C1FC053E667F}"/>
          </ac:spMkLst>
        </pc:spChg>
        <pc:spChg chg="add del mod">
          <ac:chgData name="Toby Donaldson" userId="2e6e5431-bb17-4c41-9985-d39c50d83c73" providerId="ADAL" clId="{11AE3950-EE88-4FA4-BEA5-7D719EBDFD56}" dt="2024-10-14T23:19:27.162" v="5277" actId="21"/>
          <ac:spMkLst>
            <pc:docMk/>
            <pc:sldMk cId="3974777796" sldId="323"/>
            <ac:spMk id="22" creationId="{ED5AA661-62E2-124F-013E-4C2D74085797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3" creationId="{25A63FD1-AD40-089E-53A2-0751F42D23FD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4" creationId="{C2C7C735-7414-FBEA-B77D-52419A66A0B2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5" creationId="{747F2230-A293-85F5-3AE2-F5AB83912EFA}"/>
          </ac:spMkLst>
        </pc:spChg>
        <pc:cxnChg chg="add del mod">
          <ac:chgData name="Toby Donaldson" userId="2e6e5431-bb17-4c41-9985-d39c50d83c73" providerId="ADAL" clId="{11AE3950-EE88-4FA4-BEA5-7D719EBDFD56}" dt="2024-10-14T23:26:11.098" v="5406" actId="21"/>
          <ac:cxnSpMkLst>
            <pc:docMk/>
            <pc:sldMk cId="3974777796" sldId="323"/>
            <ac:cxnSpMk id="15" creationId="{0900783A-DAAE-F1B0-A629-AB441FF75C7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2215102" sldId="324"/>
        </pc:sldMkLst>
      </pc:sldChg>
      <pc:sldChg chg="addSp delSp modSp add mod">
        <pc:chgData name="Toby Donaldson" userId="2e6e5431-bb17-4c41-9985-d39c50d83c73" providerId="ADAL" clId="{11AE3950-EE88-4FA4-BEA5-7D719EBDFD56}" dt="2024-10-15T06:20:18.929" v="10482"/>
        <pc:sldMkLst>
          <pc:docMk/>
          <pc:sldMk cId="4013562658" sldId="324"/>
        </pc:sldMkLst>
        <pc:spChg chg="add mod">
          <ac:chgData name="Toby Donaldson" userId="2e6e5431-bb17-4c41-9985-d39c50d83c73" providerId="ADAL" clId="{11AE3950-EE88-4FA4-BEA5-7D719EBDFD56}" dt="2024-10-14T23:20:08.732" v="5285" actId="14100"/>
          <ac:spMkLst>
            <pc:docMk/>
            <pc:sldMk cId="4013562658" sldId="324"/>
            <ac:spMk id="7" creationId="{40F29384-6526-45CC-B01D-2ED5AC86F97B}"/>
          </ac:spMkLst>
        </pc:spChg>
        <pc:spChg chg="add mod">
          <ac:chgData name="Toby Donaldson" userId="2e6e5431-bb17-4c41-9985-d39c50d83c73" providerId="ADAL" clId="{11AE3950-EE88-4FA4-BEA5-7D719EBDFD56}" dt="2024-10-14T23:20:13.347" v="5286" actId="1076"/>
          <ac:spMkLst>
            <pc:docMk/>
            <pc:sldMk cId="4013562658" sldId="324"/>
            <ac:spMk id="9" creationId="{1004564D-D299-70AA-EBE8-027A1C7FDDF2}"/>
          </ac:spMkLst>
        </pc:spChg>
        <pc:spChg chg="add mod">
          <ac:chgData name="Toby Donaldson" userId="2e6e5431-bb17-4c41-9985-d39c50d83c73" providerId="ADAL" clId="{11AE3950-EE88-4FA4-BEA5-7D719EBDFD56}" dt="2024-10-14T23:19:04.248" v="5270" actId="14100"/>
          <ac:spMkLst>
            <pc:docMk/>
            <pc:sldMk cId="4013562658" sldId="324"/>
            <ac:spMk id="14" creationId="{5BBAF4BD-D6F9-6AEF-DD79-E11B43088092}"/>
          </ac:spMkLst>
        </pc:spChg>
        <pc:spChg chg="mod">
          <ac:chgData name="Toby Donaldson" userId="2e6e5431-bb17-4c41-9985-d39c50d83c73" providerId="ADAL" clId="{11AE3950-EE88-4FA4-BEA5-7D719EBDFD56}" dt="2024-10-14T23:19:52.201" v="5280" actId="14100"/>
          <ac:spMkLst>
            <pc:docMk/>
            <pc:sldMk cId="4013562658" sldId="324"/>
            <ac:spMk id="16" creationId="{75CE0ABF-87BB-F0A7-C874-2CD5136D0302}"/>
          </ac:spMkLst>
        </pc:spChg>
        <pc:spChg chg="add del mod">
          <ac:chgData name="Toby Donaldson" userId="2e6e5431-bb17-4c41-9985-d39c50d83c73" providerId="ADAL" clId="{11AE3950-EE88-4FA4-BEA5-7D719EBDFD56}" dt="2024-10-15T06:20:12.556" v="10481" actId="21"/>
          <ac:spMkLst>
            <pc:docMk/>
            <pc:sldMk cId="4013562658" sldId="324"/>
            <ac:spMk id="18" creationId="{FCBF0BEE-EB69-4D91-A3E2-1DD1678002D0}"/>
          </ac:spMkLst>
        </pc:spChg>
        <pc:spChg chg="add mod">
          <ac:chgData name="Toby Donaldson" userId="2e6e5431-bb17-4c41-9985-d39c50d83c73" providerId="ADAL" clId="{11AE3950-EE88-4FA4-BEA5-7D719EBDFD56}" dt="2024-10-14T23:22:15.392" v="5346" actId="208"/>
          <ac:spMkLst>
            <pc:docMk/>
            <pc:sldMk cId="4013562658" sldId="324"/>
            <ac:spMk id="19" creationId="{59427745-1BD4-913C-5B6E-B3EC37ECE121}"/>
          </ac:spMkLst>
        </pc:spChg>
        <pc:spChg chg="del">
          <ac:chgData name="Toby Donaldson" userId="2e6e5431-bb17-4c41-9985-d39c50d83c73" providerId="ADAL" clId="{11AE3950-EE88-4FA4-BEA5-7D719EBDFD56}" dt="2024-10-14T23:16:43.781" v="5195" actId="21"/>
          <ac:spMkLst>
            <pc:docMk/>
            <pc:sldMk cId="4013562658" sldId="324"/>
            <ac:spMk id="20" creationId="{E0D88A1A-75B4-50E6-5AC7-42000D3E99C0}"/>
          </ac:spMkLst>
        </pc:spChg>
        <pc:spChg chg="add del mod">
          <ac:chgData name="Toby Donaldson" userId="2e6e5431-bb17-4c41-9985-d39c50d83c73" providerId="ADAL" clId="{11AE3950-EE88-4FA4-BEA5-7D719EBDFD56}" dt="2024-10-14T23:28:21.129" v="5445" actId="21"/>
          <ac:spMkLst>
            <pc:docMk/>
            <pc:sldMk cId="4013562658" sldId="324"/>
            <ac:spMk id="21" creationId="{29CB2897-23EE-EEB8-DAEC-3A1A6EDA094E}"/>
          </ac:spMkLst>
        </pc:spChg>
        <pc:spChg chg="del">
          <ac:chgData name="Toby Donaldson" userId="2e6e5431-bb17-4c41-9985-d39c50d83c73" providerId="ADAL" clId="{11AE3950-EE88-4FA4-BEA5-7D719EBDFD56}" dt="2024-10-14T23:16:43.781" v="5195" actId="21"/>
          <ac:spMkLst>
            <pc:docMk/>
            <pc:sldMk cId="4013562658" sldId="324"/>
            <ac:spMk id="22" creationId="{B2977E79-C294-53F8-398E-748315CD84A8}"/>
          </ac:spMkLst>
        </pc:spChg>
        <pc:spChg chg="add mod">
          <ac:chgData name="Toby Donaldson" userId="2e6e5431-bb17-4c41-9985-d39c50d83c73" providerId="ADAL" clId="{11AE3950-EE88-4FA4-BEA5-7D719EBDFD56}" dt="2024-10-15T06:20:18.929" v="10482"/>
          <ac:spMkLst>
            <pc:docMk/>
            <pc:sldMk cId="4013562658" sldId="324"/>
            <ac:spMk id="23" creationId="{1693FF3E-80AE-0E9A-5DBB-FDA03BF8EFE9}"/>
          </ac:spMkLst>
        </pc:spChg>
      </pc:sldChg>
      <pc:sldChg chg="addSp delSp add mod">
        <pc:chgData name="Toby Donaldson" userId="2e6e5431-bb17-4c41-9985-d39c50d83c73" providerId="ADAL" clId="{11AE3950-EE88-4FA4-BEA5-7D719EBDFD56}" dt="2024-10-14T23:25:23.690" v="5397" actId="21"/>
        <pc:sldMkLst>
          <pc:docMk/>
          <pc:sldMk cId="3067165854" sldId="325"/>
        </pc:sldMkLst>
        <pc:spChg chg="del">
          <ac:chgData name="Toby Donaldson" userId="2e6e5431-bb17-4c41-9985-d39c50d83c73" providerId="ADAL" clId="{11AE3950-EE88-4FA4-BEA5-7D719EBDFD56}" dt="2024-10-14T23:25:23.690" v="5397" actId="21"/>
          <ac:spMkLst>
            <pc:docMk/>
            <pc:sldMk cId="3067165854" sldId="325"/>
            <ac:spMk id="6" creationId="{7BF42EB1-50FA-2D32-B710-5311263086DE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8" creationId="{C0660C83-D652-407E-8F93-7B5334349E6F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0" creationId="{D650EAF6-7807-EE3B-402D-C17B71C7FB84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1" creationId="{111622DE-DBD0-9DED-33CF-7308E1B1F021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2" creationId="{FAF4C9C4-46BC-EEA0-128B-EF34C7D04D2E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3" creationId="{CE74F2D2-E39E-C9F3-7CAE-05172F412B8C}"/>
          </ac:spMkLst>
        </pc:spChg>
        <pc:spChg chg="del">
          <ac:chgData name="Toby Donaldson" userId="2e6e5431-bb17-4c41-9985-d39c50d83c73" providerId="ADAL" clId="{11AE3950-EE88-4FA4-BEA5-7D719EBDFD56}" dt="2024-10-14T23:24:55.851" v="5394" actId="21"/>
          <ac:spMkLst>
            <pc:docMk/>
            <pc:sldMk cId="3067165854" sldId="325"/>
            <ac:spMk id="17" creationId="{1BEC1E26-2DD9-36F1-FFA6-AB0B029A417C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3" creationId="{F14B580F-09B8-3FFD-2F49-8A23CEBFF946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4" creationId="{3375BF06-1FCF-214F-9163-1C5C93A3A715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5" creationId="{AF758DAD-6879-795E-D2A5-F3E700EC414B}"/>
          </ac:spMkLst>
        </pc:spChg>
        <pc:cxnChg chg="del">
          <ac:chgData name="Toby Donaldson" userId="2e6e5431-bb17-4c41-9985-d39c50d83c73" providerId="ADAL" clId="{11AE3950-EE88-4FA4-BEA5-7D719EBDFD56}" dt="2024-10-14T23:24:52.395" v="5393" actId="21"/>
          <ac:cxnSpMkLst>
            <pc:docMk/>
            <pc:sldMk cId="3067165854" sldId="325"/>
            <ac:cxnSpMk id="15" creationId="{83694C4B-DAB1-E3D7-E3BD-A8CBEF7E23A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02963989" sldId="325"/>
        </pc:sldMkLst>
      </pc:sldChg>
      <pc:sldChg chg="modSp add mod">
        <pc:chgData name="Toby Donaldson" userId="2e6e5431-bb17-4c41-9985-d39c50d83c73" providerId="ADAL" clId="{11AE3950-EE88-4FA4-BEA5-7D719EBDFD56}" dt="2024-10-14T23:25:48.404" v="5403" actId="20577"/>
        <pc:sldMkLst>
          <pc:docMk/>
          <pc:sldMk cId="2242930591" sldId="326"/>
        </pc:sldMkLst>
        <pc:spChg chg="mod">
          <ac:chgData name="Toby Donaldson" userId="2e6e5431-bb17-4c41-9985-d39c50d83c73" providerId="ADAL" clId="{11AE3950-EE88-4FA4-BEA5-7D719EBDFD56}" dt="2024-10-14T23:25:48.404" v="5403" actId="20577"/>
          <ac:spMkLst>
            <pc:docMk/>
            <pc:sldMk cId="2242930591" sldId="326"/>
            <ac:spMk id="6" creationId="{9091DF2F-F7CB-EFF6-0CB9-D6D68879CA0A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95934686" sldId="326"/>
        </pc:sldMkLst>
      </pc:sldChg>
      <pc:sldChg chg="delSp add mod">
        <pc:chgData name="Toby Donaldson" userId="2e6e5431-bb17-4c41-9985-d39c50d83c73" providerId="ADAL" clId="{11AE3950-EE88-4FA4-BEA5-7D719EBDFD56}" dt="2024-10-14T23:26:34.068" v="5409" actId="21"/>
        <pc:sldMkLst>
          <pc:docMk/>
          <pc:sldMk cId="3331386130" sldId="327"/>
        </pc:sldMkLst>
        <pc:spChg chg="del">
          <ac:chgData name="Toby Donaldson" userId="2e6e5431-bb17-4c41-9985-d39c50d83c73" providerId="ADAL" clId="{11AE3950-EE88-4FA4-BEA5-7D719EBDFD56}" dt="2024-10-14T23:26:34.068" v="5409" actId="21"/>
          <ac:spMkLst>
            <pc:docMk/>
            <pc:sldMk cId="3331386130" sldId="327"/>
            <ac:spMk id="23" creationId="{DA83F5AB-4CE5-3A71-4E04-A6FC65533316}"/>
          </ac:spMkLst>
        </pc:spChg>
        <pc:spChg chg="del">
          <ac:chgData name="Toby Donaldson" userId="2e6e5431-bb17-4c41-9985-d39c50d83c73" providerId="ADAL" clId="{11AE3950-EE88-4FA4-BEA5-7D719EBDFD56}" dt="2024-10-14T23:26:34.068" v="5409" actId="21"/>
          <ac:spMkLst>
            <pc:docMk/>
            <pc:sldMk cId="3331386130" sldId="327"/>
            <ac:spMk id="24" creationId="{45F1BABC-A0C8-849D-96C9-89ECD3A7967F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31836019" sldId="327"/>
        </pc:sldMkLst>
      </pc:sldChg>
      <pc:sldChg chg="modSp add mod">
        <pc:chgData name="Toby Donaldson" userId="2e6e5431-bb17-4c41-9985-d39c50d83c73" providerId="ADAL" clId="{11AE3950-EE88-4FA4-BEA5-7D719EBDFD56}" dt="2024-10-15T06:19:57.745" v="10480" actId="14100"/>
        <pc:sldMkLst>
          <pc:docMk/>
          <pc:sldMk cId="2474395922" sldId="328"/>
        </pc:sldMkLst>
        <pc:spChg chg="mod">
          <ac:chgData name="Toby Donaldson" userId="2e6e5431-bb17-4c41-9985-d39c50d83c73" providerId="ADAL" clId="{11AE3950-EE88-4FA4-BEA5-7D719EBDFD56}" dt="2024-10-15T06:19:57.745" v="10480" actId="14100"/>
          <ac:spMkLst>
            <pc:docMk/>
            <pc:sldMk cId="2474395922" sldId="328"/>
            <ac:spMk id="24" creationId="{45557A28-8310-3FE6-DD2F-CE09CDC524B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488065849" sldId="32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059733870" sldId="329"/>
        </pc:sldMkLst>
      </pc:sldChg>
      <pc:sldChg chg="addSp delSp modSp add mod ord">
        <pc:chgData name="Toby Donaldson" userId="2e6e5431-bb17-4c41-9985-d39c50d83c73" providerId="ADAL" clId="{11AE3950-EE88-4FA4-BEA5-7D719EBDFD56}" dt="2024-10-14T23:31:44.088" v="5638" actId="207"/>
        <pc:sldMkLst>
          <pc:docMk/>
          <pc:sldMk cId="3329072067" sldId="329"/>
        </pc:sldMkLst>
        <pc:spChg chg="add mod">
          <ac:chgData name="Toby Donaldson" userId="2e6e5431-bb17-4c41-9985-d39c50d83c73" providerId="ADAL" clId="{11AE3950-EE88-4FA4-BEA5-7D719EBDFD56}" dt="2024-10-14T23:31:44.088" v="5638" actId="207"/>
          <ac:spMkLst>
            <pc:docMk/>
            <pc:sldMk cId="3329072067" sldId="329"/>
            <ac:spMk id="3" creationId="{CE09D821-98EB-F14F-F88C-A644AC2E3DAD}"/>
          </ac:spMkLst>
        </pc:spChg>
        <pc:spChg chg="add del mod">
          <ac:chgData name="Toby Donaldson" userId="2e6e5431-bb17-4c41-9985-d39c50d83c73" providerId="ADAL" clId="{11AE3950-EE88-4FA4-BEA5-7D719EBDFD56}" dt="2024-10-14T23:29:37.419" v="5533" actId="21"/>
          <ac:spMkLst>
            <pc:docMk/>
            <pc:sldMk cId="3329072067" sldId="329"/>
            <ac:spMk id="5" creationId="{280830F4-92A8-33D2-76EB-02CA571DF849}"/>
          </ac:spMkLst>
        </pc:spChg>
        <pc:spChg chg="add mod">
          <ac:chgData name="Toby Donaldson" userId="2e6e5431-bb17-4c41-9985-d39c50d83c73" providerId="ADAL" clId="{11AE3950-EE88-4FA4-BEA5-7D719EBDFD56}" dt="2024-10-14T23:30:16.292" v="5548" actId="14100"/>
          <ac:spMkLst>
            <pc:docMk/>
            <pc:sldMk cId="3329072067" sldId="329"/>
            <ac:spMk id="6" creationId="{226EF9CA-553E-235C-B00B-BE3003A00D43}"/>
          </ac:spMkLst>
        </pc:spChg>
        <pc:spChg chg="add del mod">
          <ac:chgData name="Toby Donaldson" userId="2e6e5431-bb17-4c41-9985-d39c50d83c73" providerId="ADAL" clId="{11AE3950-EE88-4FA4-BEA5-7D719EBDFD56}" dt="2024-10-14T23:30:20.513" v="5549" actId="21"/>
          <ac:spMkLst>
            <pc:docMk/>
            <pc:sldMk cId="3329072067" sldId="329"/>
            <ac:spMk id="15" creationId="{2D7285E4-945C-D8D9-49A1-446019A88E9A}"/>
          </ac:spMkLst>
        </pc:spChg>
        <pc:spChg chg="add del mod">
          <ac:chgData name="Toby Donaldson" userId="2e6e5431-bb17-4c41-9985-d39c50d83c73" providerId="ADAL" clId="{11AE3950-EE88-4FA4-BEA5-7D719EBDFD56}" dt="2024-10-14T23:30:24.721" v="5551" actId="21"/>
          <ac:spMkLst>
            <pc:docMk/>
            <pc:sldMk cId="3329072067" sldId="329"/>
            <ac:spMk id="19" creationId="{2D7285E4-945C-D8D9-49A1-446019A88E9A}"/>
          </ac:spMkLst>
        </pc:spChg>
        <pc:spChg chg="add mod">
          <ac:chgData name="Toby Donaldson" userId="2e6e5431-bb17-4c41-9985-d39c50d83c73" providerId="ADAL" clId="{11AE3950-EE88-4FA4-BEA5-7D719EBDFD56}" dt="2024-10-14T23:31:11.124" v="5634" actId="1076"/>
          <ac:spMkLst>
            <pc:docMk/>
            <pc:sldMk cId="3329072067" sldId="329"/>
            <ac:spMk id="20" creationId="{D39E8B44-67E4-DEC9-1C92-CAF972E49455}"/>
          </ac:spMkLst>
        </pc:spChg>
        <pc:spChg chg="add mod">
          <ac:chgData name="Toby Donaldson" userId="2e6e5431-bb17-4c41-9985-d39c50d83c73" providerId="ADAL" clId="{11AE3950-EE88-4FA4-BEA5-7D719EBDFD56}" dt="2024-10-14T23:28:38.308" v="5450" actId="1076"/>
          <ac:spMkLst>
            <pc:docMk/>
            <pc:sldMk cId="3329072067" sldId="329"/>
            <ac:spMk id="21" creationId="{29CB2897-23EE-EEB8-DAEC-3A1A6EDA094E}"/>
          </ac:spMkLst>
        </pc:spChg>
        <pc:spChg chg="add mod">
          <ac:chgData name="Toby Donaldson" userId="2e6e5431-bb17-4c41-9985-d39c50d83c73" providerId="ADAL" clId="{11AE3950-EE88-4FA4-BEA5-7D719EBDFD56}" dt="2024-10-14T23:31:22.518" v="5637" actId="1076"/>
          <ac:spMkLst>
            <pc:docMk/>
            <pc:sldMk cId="3329072067" sldId="329"/>
            <ac:spMk id="22" creationId="{23220DAF-6C7B-C71A-8DCF-43463F447EE0}"/>
          </ac:spMkLst>
        </pc:sp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0" creationId="{20C15C8C-76AF-C8D6-A28D-F477CBBDC6E1}"/>
          </ac:cxnSpMkLst>
        </pc:cxn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2" creationId="{3B9AFD92-D1BF-D870-926A-FE24D6B85DB0}"/>
          </ac:cxnSpMkLst>
        </pc:cxn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4" creationId="{955584B7-C5B8-E8C0-CCFB-FBD00648B67C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54781990" sldId="330"/>
        </pc:sldMkLst>
      </pc:sldChg>
      <pc:sldChg chg="addSp delSp modSp add mod">
        <pc:chgData name="Toby Donaldson" userId="2e6e5431-bb17-4c41-9985-d39c50d83c73" providerId="ADAL" clId="{11AE3950-EE88-4FA4-BEA5-7D719EBDFD56}" dt="2024-10-15T06:21:17.784" v="10483" actId="20577"/>
        <pc:sldMkLst>
          <pc:docMk/>
          <pc:sldMk cId="3093665967" sldId="330"/>
        </pc:sldMkLst>
        <pc:spChg chg="mod">
          <ac:chgData name="Toby Donaldson" userId="2e6e5431-bb17-4c41-9985-d39c50d83c73" providerId="ADAL" clId="{11AE3950-EE88-4FA4-BEA5-7D719EBDFD56}" dt="2024-10-14T23:33:00.269" v="5737" actId="208"/>
          <ac:spMkLst>
            <pc:docMk/>
            <pc:sldMk cId="3093665967" sldId="330"/>
            <ac:spMk id="3" creationId="{979CE562-3CC3-9743-4862-FC06E92539A5}"/>
          </ac:spMkLst>
        </pc:spChg>
        <pc:spChg chg="add del mod">
          <ac:chgData name="Toby Donaldson" userId="2e6e5431-bb17-4c41-9985-d39c50d83c73" providerId="ADAL" clId="{11AE3950-EE88-4FA4-BEA5-7D719EBDFD56}" dt="2024-10-14T23:36:24.916" v="5907" actId="21"/>
          <ac:spMkLst>
            <pc:docMk/>
            <pc:sldMk cId="3093665967" sldId="330"/>
            <ac:spMk id="5" creationId="{F0F88962-4C21-B888-67C4-82CFED04BA1F}"/>
          </ac:spMkLst>
        </pc:spChg>
        <pc:spChg chg="del">
          <ac:chgData name="Toby Donaldson" userId="2e6e5431-bb17-4c41-9985-d39c50d83c73" providerId="ADAL" clId="{11AE3950-EE88-4FA4-BEA5-7D719EBDFD56}" dt="2024-10-14T23:32:43.767" v="5734" actId="21"/>
          <ac:spMkLst>
            <pc:docMk/>
            <pc:sldMk cId="3093665967" sldId="330"/>
            <ac:spMk id="6" creationId="{D6A124A9-5DCA-B1CE-4CE3-1A1EA85436D0}"/>
          </ac:spMkLst>
        </pc:spChg>
        <pc:spChg chg="add del mod">
          <ac:chgData name="Toby Donaldson" userId="2e6e5431-bb17-4c41-9985-d39c50d83c73" providerId="ADAL" clId="{11AE3950-EE88-4FA4-BEA5-7D719EBDFD56}" dt="2024-10-14T23:55:07.284" v="6533" actId="21"/>
          <ac:spMkLst>
            <pc:docMk/>
            <pc:sldMk cId="3093665967" sldId="330"/>
            <ac:spMk id="7" creationId="{55F6CA84-B377-BBA3-5143-633CFDA9BA8C}"/>
          </ac:spMkLst>
        </pc:spChg>
        <pc:spChg chg="add mod">
          <ac:chgData name="Toby Donaldson" userId="2e6e5431-bb17-4c41-9985-d39c50d83c73" providerId="ADAL" clId="{11AE3950-EE88-4FA4-BEA5-7D719EBDFD56}" dt="2024-10-15T06:21:17.784" v="10483" actId="20577"/>
          <ac:spMkLst>
            <pc:docMk/>
            <pc:sldMk cId="3093665967" sldId="330"/>
            <ac:spMk id="11" creationId="{1A85ADF9-21CB-05FE-E81B-FA41E211D78F}"/>
          </ac:spMkLst>
        </pc:spChg>
        <pc:spChg chg="mod">
          <ac:chgData name="Toby Donaldson" userId="2e6e5431-bb17-4c41-9985-d39c50d83c73" providerId="ADAL" clId="{11AE3950-EE88-4FA4-BEA5-7D719EBDFD56}" dt="2024-10-14T23:55:49.797" v="6640" actId="113"/>
          <ac:spMkLst>
            <pc:docMk/>
            <pc:sldMk cId="3093665967" sldId="330"/>
            <ac:spMk id="20" creationId="{05D29CE1-C948-FFC1-842D-E9455419086F}"/>
          </ac:spMkLst>
        </pc:spChg>
        <pc:spChg chg="mod">
          <ac:chgData name="Toby Donaldson" userId="2e6e5431-bb17-4c41-9985-d39c50d83c73" providerId="ADAL" clId="{11AE3950-EE88-4FA4-BEA5-7D719EBDFD56}" dt="2024-10-14T23:33:14.913" v="5740" actId="1076"/>
          <ac:spMkLst>
            <pc:docMk/>
            <pc:sldMk cId="3093665967" sldId="330"/>
            <ac:spMk id="21" creationId="{0A1AF337-2297-0FF7-243B-5392B5C9F442}"/>
          </ac:spMkLst>
        </pc:spChg>
        <pc:spChg chg="del">
          <ac:chgData name="Toby Donaldson" userId="2e6e5431-bb17-4c41-9985-d39c50d83c73" providerId="ADAL" clId="{11AE3950-EE88-4FA4-BEA5-7D719EBDFD56}" dt="2024-10-14T23:33:22.800" v="5742" actId="21"/>
          <ac:spMkLst>
            <pc:docMk/>
            <pc:sldMk cId="3093665967" sldId="330"/>
            <ac:spMk id="22" creationId="{5137DC1B-AB73-5704-2B34-4C8A2E995E92}"/>
          </ac:spMkLst>
        </pc:sp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0" creationId="{22D16521-2847-3365-279A-1AE11797E680}"/>
          </ac:cxnSpMkLst>
        </pc:cxn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2" creationId="{B5C41985-9D1A-0909-29CB-97809C2D6927}"/>
          </ac:cxnSpMkLst>
        </pc:cxn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4" creationId="{8F88E674-6182-6DA8-FC1F-C7F14FFA2FEB}"/>
          </ac:cxnSpMkLst>
        </pc:cxnChg>
      </pc:sldChg>
      <pc:sldChg chg="modSp add">
        <pc:chgData name="Toby Donaldson" userId="2e6e5431-bb17-4c41-9985-d39c50d83c73" providerId="ADAL" clId="{11AE3950-EE88-4FA4-BEA5-7D719EBDFD56}" dt="2024-10-14T23:38:38.847" v="5913" actId="20577"/>
        <pc:sldMkLst>
          <pc:docMk/>
          <pc:sldMk cId="830828984" sldId="331"/>
        </pc:sldMkLst>
        <pc:spChg chg="mod">
          <ac:chgData name="Toby Donaldson" userId="2e6e5431-bb17-4c41-9985-d39c50d83c73" providerId="ADAL" clId="{11AE3950-EE88-4FA4-BEA5-7D719EBDFD56}" dt="2024-10-14T23:38:38.847" v="5913" actId="20577"/>
          <ac:spMkLst>
            <pc:docMk/>
            <pc:sldMk cId="830828984" sldId="331"/>
            <ac:spMk id="7" creationId="{5EFE771D-EBAF-2881-5D2C-93080DA4A721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07842778" sldId="331"/>
        </pc:sldMkLst>
      </pc:sldChg>
      <pc:sldChg chg="add del">
        <pc:chgData name="Toby Donaldson" userId="2e6e5431-bb17-4c41-9985-d39c50d83c73" providerId="ADAL" clId="{11AE3950-EE88-4FA4-BEA5-7D719EBDFD56}" dt="2024-10-14T23:37:24.729" v="5909" actId="2696"/>
        <pc:sldMkLst>
          <pc:docMk/>
          <pc:sldMk cId="3892356054" sldId="33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25497567" sldId="332"/>
        </pc:sldMkLst>
      </pc:sldChg>
      <pc:sldChg chg="modSp add">
        <pc:chgData name="Toby Donaldson" userId="2e6e5431-bb17-4c41-9985-d39c50d83c73" providerId="ADAL" clId="{11AE3950-EE88-4FA4-BEA5-7D719EBDFD56}" dt="2024-10-15T06:22:20.652" v="10526" actId="207"/>
        <pc:sldMkLst>
          <pc:docMk/>
          <pc:sldMk cId="4099979245" sldId="332"/>
        </pc:sldMkLst>
        <pc:spChg chg="mod">
          <ac:chgData name="Toby Donaldson" userId="2e6e5431-bb17-4c41-9985-d39c50d83c73" providerId="ADAL" clId="{11AE3950-EE88-4FA4-BEA5-7D719EBDFD56}" dt="2024-10-15T06:22:20.652" v="10526" actId="207"/>
          <ac:spMkLst>
            <pc:docMk/>
            <pc:sldMk cId="4099979245" sldId="332"/>
            <ac:spMk id="7" creationId="{A297B15D-4A78-E069-BA67-0E7421F14A8D}"/>
          </ac:spMkLst>
        </pc:spChg>
      </pc:sldChg>
      <pc:sldChg chg="addSp modSp add mod">
        <pc:chgData name="Toby Donaldson" userId="2e6e5431-bb17-4c41-9985-d39c50d83c73" providerId="ADAL" clId="{11AE3950-EE88-4FA4-BEA5-7D719EBDFD56}" dt="2024-10-14T23:42:12.918" v="6102" actId="14100"/>
        <pc:sldMkLst>
          <pc:docMk/>
          <pc:sldMk cId="3908506782" sldId="333"/>
        </pc:sldMkLst>
        <pc:spChg chg="add mod">
          <ac:chgData name="Toby Donaldson" userId="2e6e5431-bb17-4c41-9985-d39c50d83c73" providerId="ADAL" clId="{11AE3950-EE88-4FA4-BEA5-7D719EBDFD56}" dt="2024-10-14T23:41:50.111" v="6096" actId="1076"/>
          <ac:spMkLst>
            <pc:docMk/>
            <pc:sldMk cId="3908506782" sldId="333"/>
            <ac:spMk id="5" creationId="{95040475-6B9E-E4F7-A602-F3E59FB1C16F}"/>
          </ac:spMkLst>
        </pc:spChg>
        <pc:spChg chg="add mod">
          <ac:chgData name="Toby Donaldson" userId="2e6e5431-bb17-4c41-9985-d39c50d83c73" providerId="ADAL" clId="{11AE3950-EE88-4FA4-BEA5-7D719EBDFD56}" dt="2024-10-14T23:41:57.371" v="6098" actId="14100"/>
          <ac:spMkLst>
            <pc:docMk/>
            <pc:sldMk cId="3908506782" sldId="333"/>
            <ac:spMk id="6" creationId="{12E2F5DD-CBDE-E461-EC32-E9246E8007DD}"/>
          </ac:spMkLst>
        </pc:spChg>
        <pc:spChg chg="add mod">
          <ac:chgData name="Toby Donaldson" userId="2e6e5431-bb17-4c41-9985-d39c50d83c73" providerId="ADAL" clId="{11AE3950-EE88-4FA4-BEA5-7D719EBDFD56}" dt="2024-10-14T23:41:54.478" v="6097" actId="1076"/>
          <ac:spMkLst>
            <pc:docMk/>
            <pc:sldMk cId="3908506782" sldId="333"/>
            <ac:spMk id="10" creationId="{D6E2E37A-8051-1FBC-13E9-5002B2B93E45}"/>
          </ac:spMkLst>
        </pc:spChg>
        <pc:spChg chg="add mod">
          <ac:chgData name="Toby Donaldson" userId="2e6e5431-bb17-4c41-9985-d39c50d83c73" providerId="ADAL" clId="{11AE3950-EE88-4FA4-BEA5-7D719EBDFD56}" dt="2024-10-14T23:41:37.828" v="6093" actId="14100"/>
          <ac:spMkLst>
            <pc:docMk/>
            <pc:sldMk cId="3908506782" sldId="333"/>
            <ac:spMk id="11" creationId="{B09B20CD-03B0-4822-22BC-23B7FBC323FA}"/>
          </ac:spMkLst>
        </pc:spChg>
        <pc:spChg chg="add mod">
          <ac:chgData name="Toby Donaldson" userId="2e6e5431-bb17-4c41-9985-d39c50d83c73" providerId="ADAL" clId="{11AE3950-EE88-4FA4-BEA5-7D719EBDFD56}" dt="2024-10-14T23:42:12.918" v="6102" actId="14100"/>
          <ac:spMkLst>
            <pc:docMk/>
            <pc:sldMk cId="3908506782" sldId="333"/>
            <ac:spMk id="12" creationId="{C58C2A11-E512-21BC-475D-ACD0E7417AD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71468877" sldId="333"/>
        </pc:sldMkLst>
      </pc:sldChg>
      <pc:sldChg chg="addSp modSp add mod">
        <pc:chgData name="Toby Donaldson" userId="2e6e5431-bb17-4c41-9985-d39c50d83c73" providerId="ADAL" clId="{11AE3950-EE88-4FA4-BEA5-7D719EBDFD56}" dt="2024-10-15T06:22:39.242" v="10527" actId="20577"/>
        <pc:sldMkLst>
          <pc:docMk/>
          <pc:sldMk cId="2726431452" sldId="334"/>
        </pc:sldMkLst>
        <pc:spChg chg="add mod">
          <ac:chgData name="Toby Donaldson" userId="2e6e5431-bb17-4c41-9985-d39c50d83c73" providerId="ADAL" clId="{11AE3950-EE88-4FA4-BEA5-7D719EBDFD56}" dt="2024-10-15T06:22:39.242" v="10527" actId="20577"/>
          <ac:spMkLst>
            <pc:docMk/>
            <pc:sldMk cId="2726431452" sldId="334"/>
            <ac:spMk id="13" creationId="{6D8DC790-DA30-35E8-C0F7-11C9262C5787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85508006" sldId="33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0491985" sldId="335"/>
        </pc:sldMkLst>
      </pc:sldChg>
      <pc:sldChg chg="addSp delSp modSp add mod">
        <pc:chgData name="Toby Donaldson" userId="2e6e5431-bb17-4c41-9985-d39c50d83c73" providerId="ADAL" clId="{11AE3950-EE88-4FA4-BEA5-7D719EBDFD56}" dt="2024-10-14T23:46:04.220" v="6402" actId="255"/>
        <pc:sldMkLst>
          <pc:docMk/>
          <pc:sldMk cId="2372350121" sldId="335"/>
        </pc:sldMkLst>
        <pc:spChg chg="mod">
          <ac:chgData name="Toby Donaldson" userId="2e6e5431-bb17-4c41-9985-d39c50d83c73" providerId="ADAL" clId="{11AE3950-EE88-4FA4-BEA5-7D719EBDFD56}" dt="2024-10-14T23:44:23.191" v="6259" actId="1076"/>
          <ac:spMkLst>
            <pc:docMk/>
            <pc:sldMk cId="2372350121" sldId="335"/>
            <ac:spMk id="5" creationId="{232A449E-7A50-B480-BCD8-A613AF8A79BF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6" creationId="{C649F137-D5F1-4552-563C-992A001E612E}"/>
          </ac:spMkLst>
        </pc:spChg>
        <pc:spChg chg="mod">
          <ac:chgData name="Toby Donaldson" userId="2e6e5431-bb17-4c41-9985-d39c50d83c73" providerId="ADAL" clId="{11AE3950-EE88-4FA4-BEA5-7D719EBDFD56}" dt="2024-10-14T23:43:29.604" v="6184" actId="20577"/>
          <ac:spMkLst>
            <pc:docMk/>
            <pc:sldMk cId="2372350121" sldId="335"/>
            <ac:spMk id="7" creationId="{37235E7E-D917-8ABC-961D-C8882D61C2D7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10" creationId="{E22DC157-AB7B-0641-6FD6-BB335248F0D6}"/>
          </ac:spMkLst>
        </pc:spChg>
        <pc:spChg chg="del">
          <ac:chgData name="Toby Donaldson" userId="2e6e5431-bb17-4c41-9985-d39c50d83c73" providerId="ADAL" clId="{11AE3950-EE88-4FA4-BEA5-7D719EBDFD56}" dt="2024-10-14T23:43:33.313" v="6185" actId="21"/>
          <ac:spMkLst>
            <pc:docMk/>
            <pc:sldMk cId="2372350121" sldId="335"/>
            <ac:spMk id="11" creationId="{F1111A6F-627C-82D9-E2A2-7A4503E9BF26}"/>
          </ac:spMkLst>
        </pc:spChg>
        <pc:spChg chg="del">
          <ac:chgData name="Toby Donaldson" userId="2e6e5431-bb17-4c41-9985-d39c50d83c73" providerId="ADAL" clId="{11AE3950-EE88-4FA4-BEA5-7D719EBDFD56}" dt="2024-10-14T23:43:35.577" v="6186" actId="21"/>
          <ac:spMkLst>
            <pc:docMk/>
            <pc:sldMk cId="2372350121" sldId="335"/>
            <ac:spMk id="12" creationId="{D3E8CF8F-439A-B06F-3294-3682EDC618C8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13" creationId="{FBC62971-0FB7-7324-955F-7950CD5475EC}"/>
          </ac:spMkLst>
        </pc:spChg>
        <pc:spChg chg="add mod">
          <ac:chgData name="Toby Donaldson" userId="2e6e5431-bb17-4c41-9985-d39c50d83c73" providerId="ADAL" clId="{11AE3950-EE88-4FA4-BEA5-7D719EBDFD56}" dt="2024-10-14T23:44:18.587" v="6258" actId="1076"/>
          <ac:spMkLst>
            <pc:docMk/>
            <pc:sldMk cId="2372350121" sldId="335"/>
            <ac:spMk id="14" creationId="{1D6138D7-7137-8556-9184-5F9CEDDA0E0F}"/>
          </ac:spMkLst>
        </pc:spChg>
        <pc:spChg chg="add mod">
          <ac:chgData name="Toby Donaldson" userId="2e6e5431-bb17-4c41-9985-d39c50d83c73" providerId="ADAL" clId="{11AE3950-EE88-4FA4-BEA5-7D719EBDFD56}" dt="2024-10-14T23:46:04.220" v="6402" actId="255"/>
          <ac:spMkLst>
            <pc:docMk/>
            <pc:sldMk cId="2372350121" sldId="335"/>
            <ac:spMk id="19" creationId="{CE0954A9-83FC-E370-7D31-3CF4C2309814}"/>
          </ac:spMkLst>
        </pc:spChg>
        <pc:cxnChg chg="add">
          <ac:chgData name="Toby Donaldson" userId="2e6e5431-bb17-4c41-9985-d39c50d83c73" providerId="ADAL" clId="{11AE3950-EE88-4FA4-BEA5-7D719EBDFD56}" dt="2024-10-14T23:44:32.825" v="6260" actId="11529"/>
          <ac:cxnSpMkLst>
            <pc:docMk/>
            <pc:sldMk cId="2372350121" sldId="335"/>
            <ac:cxnSpMk id="16" creationId="{5DE57F58-F6D3-7B63-695A-FB76E932D7DA}"/>
          </ac:cxnSpMkLst>
        </pc:cxnChg>
        <pc:cxnChg chg="add">
          <ac:chgData name="Toby Donaldson" userId="2e6e5431-bb17-4c41-9985-d39c50d83c73" providerId="ADAL" clId="{11AE3950-EE88-4FA4-BEA5-7D719EBDFD56}" dt="2024-10-14T23:44:40.156" v="6261" actId="11529"/>
          <ac:cxnSpMkLst>
            <pc:docMk/>
            <pc:sldMk cId="2372350121" sldId="335"/>
            <ac:cxnSpMk id="18" creationId="{3E00798E-8B10-D1FE-DCFE-87D5BD0271D3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12:22.593" v="7287" actId="208"/>
        <pc:sldMkLst>
          <pc:docMk/>
          <pc:sldMk cId="1174394563" sldId="336"/>
        </pc:sldMkLst>
        <pc:spChg chg="del">
          <ac:chgData name="Toby Donaldson" userId="2e6e5431-bb17-4c41-9985-d39c50d83c73" providerId="ADAL" clId="{11AE3950-EE88-4FA4-BEA5-7D719EBDFD56}" dt="2024-10-14T23:50:41.016" v="6501" actId="21"/>
          <ac:spMkLst>
            <pc:docMk/>
            <pc:sldMk cId="1174394563" sldId="336"/>
            <ac:spMk id="5" creationId="{2F6E9CCD-6E5F-751B-2F51-06F4155BB516}"/>
          </ac:spMkLst>
        </pc:spChg>
        <pc:spChg chg="add mod">
          <ac:chgData name="Toby Donaldson" userId="2e6e5431-bb17-4c41-9985-d39c50d83c73" providerId="ADAL" clId="{11AE3950-EE88-4FA4-BEA5-7D719EBDFD56}" dt="2024-10-15T05:12:22.593" v="7287" actId="208"/>
          <ac:spMkLst>
            <pc:docMk/>
            <pc:sldMk cId="1174394563" sldId="336"/>
            <ac:spMk id="6" creationId="{B0835B47-387B-7510-97A3-C859F5E04C17}"/>
          </ac:spMkLst>
        </pc:spChg>
        <pc:spChg chg="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7" creationId="{874ECB41-3609-428A-158F-81C35B6D1366}"/>
          </ac:spMkLst>
        </pc:spChg>
        <pc:spChg chg="del">
          <ac:chgData name="Toby Donaldson" userId="2e6e5431-bb17-4c41-9985-d39c50d83c73" providerId="ADAL" clId="{11AE3950-EE88-4FA4-BEA5-7D719EBDFD56}" dt="2024-10-14T23:50:41.016" v="6501" actId="21"/>
          <ac:spMkLst>
            <pc:docMk/>
            <pc:sldMk cId="1174394563" sldId="336"/>
            <ac:spMk id="14" creationId="{B07BB791-DFFD-F0B9-7194-67D244C5D14C}"/>
          </ac:spMkLst>
        </pc:spChg>
        <pc:spChg chg="add 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15" creationId="{B3D375A7-2F48-CDC5-F150-8A94D42D88C8}"/>
          </ac:spMkLst>
        </pc:spChg>
        <pc:spChg chg="del">
          <ac:chgData name="Toby Donaldson" userId="2e6e5431-bb17-4c41-9985-d39c50d83c73" providerId="ADAL" clId="{11AE3950-EE88-4FA4-BEA5-7D719EBDFD56}" dt="2024-10-14T23:48:16.848" v="6404" actId="21"/>
          <ac:spMkLst>
            <pc:docMk/>
            <pc:sldMk cId="1174394563" sldId="336"/>
            <ac:spMk id="19" creationId="{D2C7505F-B2BA-DD54-1DCB-67D20487610D}"/>
          </ac:spMkLst>
        </pc:spChg>
        <pc:spChg chg="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20" creationId="{A5C73787-9E6C-3236-3CA6-2C67DC3C9E27}"/>
          </ac:spMkLst>
        </pc:spChg>
        <pc:cxnChg chg="add 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1" creationId="{8F6E27EA-FAC4-9350-1269-87E6A265BBA2}"/>
          </ac:cxnSpMkLst>
        </pc:cxnChg>
        <pc:cxnChg chg="add 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3" creationId="{C1BD82AD-9E05-3A35-14A0-C3A95832B42E}"/>
          </ac:cxnSpMkLst>
        </pc:cxnChg>
        <pc:cxnChg chg="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6" creationId="{01946B0A-C75C-BFCC-7EA8-42C22E48772A}"/>
          </ac:cxnSpMkLst>
        </pc:cxnChg>
        <pc:cxnChg chg="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8" creationId="{9071CB64-CBB2-6BC5-5DA1-8B218F61A356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02262640" sldId="336"/>
        </pc:sldMkLst>
      </pc:sldChg>
      <pc:sldChg chg="addSp delSp modSp add mod">
        <pc:chgData name="Toby Donaldson" userId="2e6e5431-bb17-4c41-9985-d39c50d83c73" providerId="ADAL" clId="{11AE3950-EE88-4FA4-BEA5-7D719EBDFD56}" dt="2024-10-15T05:11:39.025" v="7283" actId="207"/>
        <pc:sldMkLst>
          <pc:docMk/>
          <pc:sldMk cId="1371794041" sldId="337"/>
        </pc:sldMkLst>
        <pc:spChg chg="mod">
          <ac:chgData name="Toby Donaldson" userId="2e6e5431-bb17-4c41-9985-d39c50d83c73" providerId="ADAL" clId="{11AE3950-EE88-4FA4-BEA5-7D719EBDFD56}" dt="2024-10-14T23:59:13.358" v="6908" actId="255"/>
          <ac:spMkLst>
            <pc:docMk/>
            <pc:sldMk cId="1371794041" sldId="337"/>
            <ac:spMk id="3" creationId="{A1F51774-1E57-C150-8413-9B3BA125F1AC}"/>
          </ac:spMkLst>
        </pc:spChg>
        <pc:spChg chg="mod">
          <ac:chgData name="Toby Donaldson" userId="2e6e5431-bb17-4c41-9985-d39c50d83c73" providerId="ADAL" clId="{11AE3950-EE88-4FA4-BEA5-7D719EBDFD56}" dt="2024-10-15T05:11:39.025" v="7283" actId="207"/>
          <ac:spMkLst>
            <pc:docMk/>
            <pc:sldMk cId="1371794041" sldId="337"/>
            <ac:spMk id="6" creationId="{E3E66819-197A-7FA9-BF8D-23CEF8658A77}"/>
          </ac:spMkLst>
        </pc:spChg>
        <pc:spChg chg="mod">
          <ac:chgData name="Toby Donaldson" userId="2e6e5431-bb17-4c41-9985-d39c50d83c73" providerId="ADAL" clId="{11AE3950-EE88-4FA4-BEA5-7D719EBDFD56}" dt="2024-10-14T23:59:20.894" v="6910" actId="255"/>
          <ac:spMkLst>
            <pc:docMk/>
            <pc:sldMk cId="1371794041" sldId="337"/>
            <ac:spMk id="7" creationId="{C3F91FF9-6C90-B5C5-C093-308A5D1C7A8D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1" creationId="{41A52710-05B4-2B0A-8701-B212B999E0AB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2" creationId="{020D6A76-D8D6-DF7F-7486-A5BAA163D6DA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3" creationId="{2704D930-C28B-F280-78AF-72E7A517C9C4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4" creationId="{326AF7F3-71BB-CD49-8DB8-E835A93CE00B}"/>
          </ac:spMkLst>
        </pc:spChg>
        <pc:spChg chg="del mod">
          <ac:chgData name="Toby Donaldson" userId="2e6e5431-bb17-4c41-9985-d39c50d83c73" providerId="ADAL" clId="{11AE3950-EE88-4FA4-BEA5-7D719EBDFD56}" dt="2024-10-14T23:52:43.934" v="6518" actId="21"/>
          <ac:spMkLst>
            <pc:docMk/>
            <pc:sldMk cId="1371794041" sldId="337"/>
            <ac:spMk id="20" creationId="{5C0DCCF5-E814-456F-04D7-7281B6FB56C8}"/>
          </ac:spMkLst>
        </pc:spChg>
        <pc:spChg chg="mod">
          <ac:chgData name="Toby Donaldson" userId="2e6e5431-bb17-4c41-9985-d39c50d83c73" providerId="ADAL" clId="{11AE3950-EE88-4FA4-BEA5-7D719EBDFD56}" dt="2024-10-14T23:59:07.966" v="6907" actId="255"/>
          <ac:spMkLst>
            <pc:docMk/>
            <pc:sldMk cId="1371794041" sldId="337"/>
            <ac:spMk id="21" creationId="{3C5AD76A-9D16-6169-7E3B-E0F9AFB9BACB}"/>
          </ac:spMkLst>
        </pc:spChg>
        <pc:grpChg chg="add mod">
          <ac:chgData name="Toby Donaldson" userId="2e6e5431-bb17-4c41-9985-d39c50d83c73" providerId="ADAL" clId="{11AE3950-EE88-4FA4-BEA5-7D719EBDFD56}" dt="2024-10-15T05:11:08.084" v="7282" actId="1076"/>
          <ac:grpSpMkLst>
            <pc:docMk/>
            <pc:sldMk cId="1371794041" sldId="337"/>
            <ac:grpSpMk id="5" creationId="{AA66561A-3515-DBE0-A2D3-22DA5113ADF4}"/>
          </ac:grpSpMkLst>
        </pc:grpChg>
        <pc:grpChg chg="add mod">
          <ac:chgData name="Toby Donaldson" userId="2e6e5431-bb17-4c41-9985-d39c50d83c73" providerId="ADAL" clId="{11AE3950-EE88-4FA4-BEA5-7D719EBDFD56}" dt="2024-10-15T05:11:08.084" v="7282" actId="1076"/>
          <ac:grpSpMkLst>
            <pc:docMk/>
            <pc:sldMk cId="1371794041" sldId="337"/>
            <ac:grpSpMk id="10" creationId="{57EDF779-96EA-23EE-07BA-D4AB6C2296D5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6348735" sldId="337"/>
        </pc:sldMkLst>
      </pc:sldChg>
      <pc:sldChg chg="add">
        <pc:chgData name="Toby Donaldson" userId="2e6e5431-bb17-4c41-9985-d39c50d83c73" providerId="ADAL" clId="{11AE3950-EE88-4FA4-BEA5-7D719EBDFD56}" dt="2024-10-14T23:54:53.863" v="6519" actId="2890"/>
        <pc:sldMkLst>
          <pc:docMk/>
          <pc:sldMk cId="1642937533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3435609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38925990" sldId="339"/>
        </pc:sldMkLst>
      </pc:sldChg>
      <pc:sldChg chg="addSp modSp add mod">
        <pc:chgData name="Toby Donaldson" userId="2e6e5431-bb17-4c41-9985-d39c50d83c73" providerId="ADAL" clId="{11AE3950-EE88-4FA4-BEA5-7D719EBDFD56}" dt="2024-10-14T23:58:21.533" v="6903" actId="113"/>
        <pc:sldMkLst>
          <pc:docMk/>
          <pc:sldMk cId="2546697709" sldId="339"/>
        </pc:sldMkLst>
        <pc:spChg chg="add mod">
          <ac:chgData name="Toby Donaldson" userId="2e6e5431-bb17-4c41-9985-d39c50d83c73" providerId="ADAL" clId="{11AE3950-EE88-4FA4-BEA5-7D719EBDFD56}" dt="2024-10-14T23:57:31.991" v="6802" actId="1076"/>
          <ac:spMkLst>
            <pc:docMk/>
            <pc:sldMk cId="2546697709" sldId="339"/>
            <ac:spMk id="5" creationId="{51FC5B17-5D6F-5D70-0812-90BF95049373}"/>
          </ac:spMkLst>
        </pc:spChg>
        <pc:spChg chg="add mod">
          <ac:chgData name="Toby Donaldson" userId="2e6e5431-bb17-4c41-9985-d39c50d83c73" providerId="ADAL" clId="{11AE3950-EE88-4FA4-BEA5-7D719EBDFD56}" dt="2024-10-14T23:58:21.533" v="6903" actId="113"/>
          <ac:spMkLst>
            <pc:docMk/>
            <pc:sldMk cId="2546697709" sldId="339"/>
            <ac:spMk id="6" creationId="{2B6C9301-39BA-7DDE-541F-A5E06811FAE1}"/>
          </ac:spMkLst>
        </pc:spChg>
        <pc:spChg chg="mod">
          <ac:chgData name="Toby Donaldson" userId="2e6e5431-bb17-4c41-9985-d39c50d83c73" providerId="ADAL" clId="{11AE3950-EE88-4FA4-BEA5-7D719EBDFD56}" dt="2024-10-14T23:57:16.039" v="6800" actId="207"/>
          <ac:spMkLst>
            <pc:docMk/>
            <pc:sldMk cId="2546697709" sldId="339"/>
            <ac:spMk id="11" creationId="{4B3E84D8-0CCA-A36C-EB04-1ABD16E77BAA}"/>
          </ac:spMkLst>
        </pc:spChg>
        <pc:spChg chg="mod">
          <ac:chgData name="Toby Donaldson" userId="2e6e5431-bb17-4c41-9985-d39c50d83c73" providerId="ADAL" clId="{11AE3950-EE88-4FA4-BEA5-7D719EBDFD56}" dt="2024-10-14T23:56:05.403" v="6644" actId="1076"/>
          <ac:spMkLst>
            <pc:docMk/>
            <pc:sldMk cId="2546697709" sldId="339"/>
            <ac:spMk id="20" creationId="{4430347C-30D9-BA4E-D15B-8BD6399E5F2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98579699" sldId="340"/>
        </pc:sldMkLst>
      </pc:sldChg>
      <pc:sldChg chg="addSp delSp modSp add mod ord">
        <pc:chgData name="Toby Donaldson" userId="2e6e5431-bb17-4c41-9985-d39c50d83c73" providerId="ADAL" clId="{11AE3950-EE88-4FA4-BEA5-7D719EBDFD56}" dt="2024-10-15T05:09:27.585" v="7241" actId="21"/>
        <pc:sldMkLst>
          <pc:docMk/>
          <pc:sldMk cId="4155798031" sldId="340"/>
        </pc:sldMkLst>
        <pc:spChg chg="add del mod">
          <ac:chgData name="Toby Donaldson" userId="2e6e5431-bb17-4c41-9985-d39c50d83c73" providerId="ADAL" clId="{11AE3950-EE88-4FA4-BEA5-7D719EBDFD56}" dt="2024-10-15T05:09:27.585" v="7241" actId="21"/>
          <ac:spMkLst>
            <pc:docMk/>
            <pc:sldMk cId="4155798031" sldId="340"/>
            <ac:spMk id="5" creationId="{58002ADF-096F-2859-7874-3E7D12D247F2}"/>
          </ac:spMkLst>
        </pc:spChg>
        <pc:spChg chg="del">
          <ac:chgData name="Toby Donaldson" userId="2e6e5431-bb17-4c41-9985-d39c50d83c73" providerId="ADAL" clId="{11AE3950-EE88-4FA4-BEA5-7D719EBDFD56}" dt="2024-10-15T05:09:10.697" v="7239" actId="21"/>
          <ac:spMkLst>
            <pc:docMk/>
            <pc:sldMk cId="4155798031" sldId="340"/>
            <ac:spMk id="6" creationId="{E5571D88-BB6B-8253-BFB0-EC319FB98F1C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5:20:18.257" v="7685" actId="1076"/>
        <pc:sldMkLst>
          <pc:docMk/>
          <pc:sldMk cId="3339854315" sldId="341"/>
        </pc:sldMkLst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3" creationId="{16297EF2-FC30-637F-C7B1-9D8EA429CF52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5" creationId="{323D27A2-330F-06D8-42D6-822A0E6EB005}"/>
          </ac:spMkLst>
        </pc:spChg>
        <pc:spChg chg="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6" creationId="{55674E56-393B-538F-CA45-D85B24547C50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7" creationId="{7B3CFBCE-3FFD-218E-CE93-CAECD150ABED}"/>
          </ac:spMkLst>
        </pc:spChg>
        <pc:spChg chg="del mod">
          <ac:chgData name="Toby Donaldson" userId="2e6e5431-bb17-4c41-9985-d39c50d83c73" providerId="ADAL" clId="{11AE3950-EE88-4FA4-BEA5-7D719EBDFD56}" dt="2024-10-15T05:13:41.335" v="7297" actId="21"/>
          <ac:spMkLst>
            <pc:docMk/>
            <pc:sldMk cId="3339854315" sldId="341"/>
            <ac:spMk id="8" creationId="{F9FB8B7D-FC96-4704-AF83-C653078C4FF7}"/>
          </ac:spMkLst>
        </pc:spChg>
        <pc:spChg chg="mod">
          <ac:chgData name="Toby Donaldson" userId="2e6e5431-bb17-4c41-9985-d39c50d83c73" providerId="ADAL" clId="{11AE3950-EE88-4FA4-BEA5-7D719EBDFD56}" dt="2024-10-15T05:18:11.198" v="7528" actId="1076"/>
          <ac:spMkLst>
            <pc:docMk/>
            <pc:sldMk cId="3339854315" sldId="341"/>
            <ac:spMk id="9" creationId="{4A6C852D-B7A5-912A-AE6A-8FE415516BD5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0" creationId="{2E0A16DF-79C3-D100-4AE4-79CD04402EFA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1" creationId="{4C5FD8F7-AF47-A742-1423-24D222CDD480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2" creationId="{A8874EFC-8CF3-DB11-5FE9-86BF21B3ACCB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15" creationId="{C4439C15-C732-A6AE-AA02-28F0C2B03769}"/>
          </ac:spMkLst>
        </pc:spChg>
        <pc:spChg chg="add mod">
          <ac:chgData name="Toby Donaldson" userId="2e6e5431-bb17-4c41-9985-d39c50d83c73" providerId="ADAL" clId="{11AE3950-EE88-4FA4-BEA5-7D719EBDFD56}" dt="2024-10-15T05:17:39.380" v="7485" actId="1076"/>
          <ac:spMkLst>
            <pc:docMk/>
            <pc:sldMk cId="3339854315" sldId="341"/>
            <ac:spMk id="16" creationId="{1A8E8B6C-A4E7-89E3-14A7-5032907C9AE6}"/>
          </ac:spMkLst>
        </pc:spChg>
        <pc:spChg chg="add mod">
          <ac:chgData name="Toby Donaldson" userId="2e6e5431-bb17-4c41-9985-d39c50d83c73" providerId="ADAL" clId="{11AE3950-EE88-4FA4-BEA5-7D719EBDFD56}" dt="2024-10-15T05:20:18.257" v="7685" actId="1076"/>
          <ac:spMkLst>
            <pc:docMk/>
            <pc:sldMk cId="3339854315" sldId="341"/>
            <ac:spMk id="17" creationId="{8FE1A5D9-D306-0901-03CB-AA2E8E223DCE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18" creationId="{1C91C1DA-1808-1BEF-92F3-DDFA03E442D7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19" creationId="{B7CD5624-0466-67B0-F308-D57382F15917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20" creationId="{2B926463-00B9-8F70-57FA-7B04F8D06EC8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21" creationId="{B0AEBA87-20BC-EB63-3713-009901080178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22" creationId="{F1E5A3F4-C3B1-3B8A-4F67-C1724CAB9F19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23" creationId="{0D8314E5-D8B1-2111-A083-591D5881A80E}"/>
          </ac:spMkLst>
        </pc:spChg>
        <pc:spChg chg="add mod">
          <ac:chgData name="Toby Donaldson" userId="2e6e5431-bb17-4c41-9985-d39c50d83c73" providerId="ADAL" clId="{11AE3950-EE88-4FA4-BEA5-7D719EBDFD56}" dt="2024-10-15T05:18:59.936" v="7612" actId="1076"/>
          <ac:spMkLst>
            <pc:docMk/>
            <pc:sldMk cId="3339854315" sldId="341"/>
            <ac:spMk id="24" creationId="{331D3EED-4280-A1BE-0EC4-C945BF0E13F9}"/>
          </ac:spMkLst>
        </pc:spChg>
        <pc:cxnChg chg="add mod">
          <ac:chgData name="Toby Donaldson" userId="2e6e5431-bb17-4c41-9985-d39c50d83c73" providerId="ADAL" clId="{11AE3950-EE88-4FA4-BEA5-7D719EBDFD56}" dt="2024-10-15T05:14:32.469" v="7310" actId="1076"/>
          <ac:cxnSpMkLst>
            <pc:docMk/>
            <pc:sldMk cId="3339854315" sldId="341"/>
            <ac:cxnSpMk id="14" creationId="{C8E65403-679B-6CBC-1F55-28E1161D52F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14983717" sldId="341"/>
        </pc:sldMkLst>
      </pc:sldChg>
      <pc:sldChg chg="addSp delSp modSp add mod">
        <pc:chgData name="Toby Donaldson" userId="2e6e5431-bb17-4c41-9985-d39c50d83c73" providerId="ADAL" clId="{11AE3950-EE88-4FA4-BEA5-7D719EBDFD56}" dt="2024-10-15T05:26:14.453" v="8111" actId="20577"/>
        <pc:sldMkLst>
          <pc:docMk/>
          <pc:sldMk cId="336085550" sldId="342"/>
        </pc:sldMkLst>
        <pc:spChg chg="add mod">
          <ac:chgData name="Toby Donaldson" userId="2e6e5431-bb17-4c41-9985-d39c50d83c73" providerId="ADAL" clId="{11AE3950-EE88-4FA4-BEA5-7D719EBDFD56}" dt="2024-10-15T05:20:43.452" v="7689" actId="1076"/>
          <ac:spMkLst>
            <pc:docMk/>
            <pc:sldMk cId="336085550" sldId="342"/>
            <ac:spMk id="3" creationId="{499BBED3-3AC3-882B-C339-7B77A9845DAD}"/>
          </ac:spMkLst>
        </pc:spChg>
        <pc:spChg chg="add mod">
          <ac:chgData name="Toby Donaldson" userId="2e6e5431-bb17-4c41-9985-d39c50d83c73" providerId="ADAL" clId="{11AE3950-EE88-4FA4-BEA5-7D719EBDFD56}" dt="2024-10-15T05:20:29.311" v="7687"/>
          <ac:spMkLst>
            <pc:docMk/>
            <pc:sldMk cId="336085550" sldId="342"/>
            <ac:spMk id="5" creationId="{7152BEED-324B-D98A-8964-C40D1029CF1F}"/>
          </ac:spMkLst>
        </pc:spChg>
        <pc:spChg chg="mod">
          <ac:chgData name="Toby Donaldson" userId="2e6e5431-bb17-4c41-9985-d39c50d83c73" providerId="ADAL" clId="{11AE3950-EE88-4FA4-BEA5-7D719EBDFD56}" dt="2024-10-15T05:26:14.453" v="8111" actId="20577"/>
          <ac:spMkLst>
            <pc:docMk/>
            <pc:sldMk cId="336085550" sldId="342"/>
            <ac:spMk id="6" creationId="{E9397A6D-7BA4-4774-5ED3-40F0765BCC57}"/>
          </ac:spMkLst>
        </pc:spChg>
        <pc:spChg chg="del">
          <ac:chgData name="Toby Donaldson" userId="2e6e5431-bb17-4c41-9985-d39c50d83c73" providerId="ADAL" clId="{11AE3950-EE88-4FA4-BEA5-7D719EBDFD56}" dt="2024-10-15T05:20:22.695" v="7686" actId="21"/>
          <ac:spMkLst>
            <pc:docMk/>
            <pc:sldMk cId="336085550" sldId="342"/>
            <ac:spMk id="17" creationId="{6BF223C7-7902-511F-D389-90E7B14671D8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18" creationId="{5CB9A740-C406-CAE6-9D2F-629A43F2C6DC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19" creationId="{16FBB8D3-2BF2-C318-C87B-B799DC4A8BC5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22" creationId="{7DFEECAD-22F1-099B-3789-E4B78B036BF3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23" creationId="{FE36504B-1B40-7506-F45C-0051195C2068}"/>
          </ac:spMkLst>
        </pc:spChg>
      </pc:sldChg>
      <pc:sldChg chg="addSp delSp modSp add del mod">
        <pc:chgData name="Toby Donaldson" userId="2e6e5431-bb17-4c41-9985-d39c50d83c73" providerId="ADAL" clId="{11AE3950-EE88-4FA4-BEA5-7D719EBDFD56}" dt="2024-10-15T06:08:12.612" v="10257" actId="2696"/>
        <pc:sldMkLst>
          <pc:docMk/>
          <pc:sldMk cId="422920575" sldId="343"/>
        </pc:sldMkLst>
        <pc:spChg chg="add mod">
          <ac:chgData name="Toby Donaldson" userId="2e6e5431-bb17-4c41-9985-d39c50d83c73" providerId="ADAL" clId="{11AE3950-EE88-4FA4-BEA5-7D719EBDFD56}" dt="2024-10-15T05:27:56.103" v="8124"/>
          <ac:spMkLst>
            <pc:docMk/>
            <pc:sldMk cId="422920575" sldId="343"/>
            <ac:spMk id="3" creationId="{29F70714-9710-EACE-26A3-960888FA409F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6" creationId="{A9F798D5-449A-7A76-D1E3-C96F9B012DB6}"/>
          </ac:spMkLst>
        </pc:spChg>
        <pc:spChg chg="del">
          <ac:chgData name="Toby Donaldson" userId="2e6e5431-bb17-4c41-9985-d39c50d83c73" providerId="ADAL" clId="{11AE3950-EE88-4FA4-BEA5-7D719EBDFD56}" dt="2024-10-15T05:27:48.779" v="8121" actId="21"/>
          <ac:spMkLst>
            <pc:docMk/>
            <pc:sldMk cId="422920575" sldId="343"/>
            <ac:spMk id="17" creationId="{9C73C2C3-F0C5-E7E6-73DE-EFD6DB12B0A2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18" creationId="{EAD07312-C802-35A6-DD8E-B8B8A7F59ADF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19" creationId="{EB8942A4-3BBD-757D-7159-34FED3AA3953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22" creationId="{D3C139C9-02B6-31BA-9C6F-5C52D2F33BAD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23" creationId="{3AFEA1DF-E80B-4052-655D-B1B4F92DD87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85907966" sldId="34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229538" sldId="344"/>
        </pc:sldMkLst>
      </pc:sldChg>
      <pc:sldChg chg="addSp delSp modSp add mod">
        <pc:chgData name="Toby Donaldson" userId="2e6e5431-bb17-4c41-9985-d39c50d83c73" providerId="ADAL" clId="{11AE3950-EE88-4FA4-BEA5-7D719EBDFD56}" dt="2024-10-15T05:27:27.964" v="8118" actId="2711"/>
        <pc:sldMkLst>
          <pc:docMk/>
          <pc:sldMk cId="1517917573" sldId="344"/>
        </pc:sldMkLst>
        <pc:spChg chg="del">
          <ac:chgData name="Toby Donaldson" userId="2e6e5431-bb17-4c41-9985-d39c50d83c73" providerId="ADAL" clId="{11AE3950-EE88-4FA4-BEA5-7D719EBDFD56}" dt="2024-10-15T05:21:23.424" v="7821" actId="21"/>
          <ac:spMkLst>
            <pc:docMk/>
            <pc:sldMk cId="1517917573" sldId="344"/>
            <ac:spMk id="3" creationId="{D424CAC3-2B61-8105-191E-73A4D5078148}"/>
          </ac:spMkLst>
        </pc:spChg>
        <pc:spChg chg="mod">
          <ac:chgData name="Toby Donaldson" userId="2e6e5431-bb17-4c41-9985-d39c50d83c73" providerId="ADAL" clId="{11AE3950-EE88-4FA4-BEA5-7D719EBDFD56}" dt="2024-10-15T05:26:08.430" v="8109" actId="20577"/>
          <ac:spMkLst>
            <pc:docMk/>
            <pc:sldMk cId="1517917573" sldId="344"/>
            <ac:spMk id="6" creationId="{12E68888-BD31-D05A-25E2-434ACE7E8045}"/>
          </ac:spMkLst>
        </pc:spChg>
        <pc:spChg chg="add mod">
          <ac:chgData name="Toby Donaldson" userId="2e6e5431-bb17-4c41-9985-d39c50d83c73" providerId="ADAL" clId="{11AE3950-EE88-4FA4-BEA5-7D719EBDFD56}" dt="2024-10-15T05:27:27.964" v="8118" actId="2711"/>
          <ac:spMkLst>
            <pc:docMk/>
            <pc:sldMk cId="1517917573" sldId="344"/>
            <ac:spMk id="7" creationId="{8CD18362-A93D-BBB5-B7A4-F12664459299}"/>
          </ac:spMkLst>
        </pc:spChg>
        <pc:cxnChg chg="add mod">
          <ac:chgData name="Toby Donaldson" userId="2e6e5431-bb17-4c41-9985-d39c50d83c73" providerId="ADAL" clId="{11AE3950-EE88-4FA4-BEA5-7D719EBDFD56}" dt="2024-10-15T05:21:50.486" v="7825" actId="14100"/>
          <ac:cxnSpMkLst>
            <pc:docMk/>
            <pc:sldMk cId="1517917573" sldId="344"/>
            <ac:cxnSpMk id="10" creationId="{0B34FF10-90D1-AEFD-05A0-C4E73D2E56B7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57551346" sldId="345"/>
        </pc:sldMkLst>
      </pc:sldChg>
      <pc:sldChg chg="addSp delSp modSp add mod ord">
        <pc:chgData name="Toby Donaldson" userId="2e6e5431-bb17-4c41-9985-d39c50d83c73" providerId="ADAL" clId="{11AE3950-EE88-4FA4-BEA5-7D719EBDFD56}" dt="2024-10-15T05:27:53.890" v="8122"/>
        <pc:sldMkLst>
          <pc:docMk/>
          <pc:sldMk cId="1151939366" sldId="345"/>
        </pc:sldMkLst>
        <pc:spChg chg="add mod">
          <ac:chgData name="Toby Donaldson" userId="2e6e5431-bb17-4c41-9985-d39c50d83c73" providerId="ADAL" clId="{11AE3950-EE88-4FA4-BEA5-7D719EBDFD56}" dt="2024-10-15T05:22:59.007" v="7895" actId="2711"/>
          <ac:spMkLst>
            <pc:docMk/>
            <pc:sldMk cId="1151939366" sldId="345"/>
            <ac:spMk id="3" creationId="{E931D640-DE22-CB11-9CEB-FFEEDD44AAA7}"/>
          </ac:spMkLst>
        </pc:spChg>
        <pc:spChg chg="add mod">
          <ac:chgData name="Toby Donaldson" userId="2e6e5431-bb17-4c41-9985-d39c50d83c73" providerId="ADAL" clId="{11AE3950-EE88-4FA4-BEA5-7D719EBDFD56}" dt="2024-10-15T05:23:40.290" v="7988" actId="14100"/>
          <ac:spMkLst>
            <pc:docMk/>
            <pc:sldMk cId="1151939366" sldId="345"/>
            <ac:spMk id="5" creationId="{3A999670-2806-37D4-4323-EEC51F5EA22F}"/>
          </ac:spMkLst>
        </pc:spChg>
        <pc:spChg chg="mod">
          <ac:chgData name="Toby Donaldson" userId="2e6e5431-bb17-4c41-9985-d39c50d83c73" providerId="ADAL" clId="{11AE3950-EE88-4FA4-BEA5-7D719EBDFD56}" dt="2024-10-15T05:25:50.121" v="8106" actId="207"/>
          <ac:spMkLst>
            <pc:docMk/>
            <pc:sldMk cId="1151939366" sldId="345"/>
            <ac:spMk id="6" creationId="{23FDCC22-1965-7E3B-39DA-3932D2AA6762}"/>
          </ac:spMkLst>
        </pc:spChg>
        <pc:spChg chg="add mod">
          <ac:chgData name="Toby Donaldson" userId="2e6e5431-bb17-4c41-9985-d39c50d83c73" providerId="ADAL" clId="{11AE3950-EE88-4FA4-BEA5-7D719EBDFD56}" dt="2024-10-15T05:27:53.890" v="8122"/>
          <ac:spMkLst>
            <pc:docMk/>
            <pc:sldMk cId="1151939366" sldId="345"/>
            <ac:spMk id="10" creationId="{03B67FF4-D758-5B3B-E26F-1E9DDFC18621}"/>
          </ac:spMkLst>
        </pc:spChg>
        <pc:spChg chg="del">
          <ac:chgData name="Toby Donaldson" userId="2e6e5431-bb17-4c41-9985-d39c50d83c73" providerId="ADAL" clId="{11AE3950-EE88-4FA4-BEA5-7D719EBDFD56}" dt="2024-10-15T05:27:42.671" v="8119" actId="21"/>
          <ac:spMkLst>
            <pc:docMk/>
            <pc:sldMk cId="1151939366" sldId="345"/>
            <ac:spMk id="17" creationId="{BC38D3D6-4A36-4FD2-D888-B75904D8A123}"/>
          </ac:spMkLst>
        </pc:spChg>
        <pc:spChg chg="mod">
          <ac:chgData name="Toby Donaldson" userId="2e6e5431-bb17-4c41-9985-d39c50d83c73" providerId="ADAL" clId="{11AE3950-EE88-4FA4-BEA5-7D719EBDFD56}" dt="2024-10-15T05:25:57.410" v="8107" actId="207"/>
          <ac:spMkLst>
            <pc:docMk/>
            <pc:sldMk cId="1151939366" sldId="345"/>
            <ac:spMk id="18" creationId="{775CBD10-DC57-D452-D546-DCF862C7A023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19" creationId="{9F410FEF-5BCD-36FA-C04E-2B8CF8207D17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22" creationId="{3D682E94-2A28-4C31-4D87-32EDC7B2BE4C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23" creationId="{F65573EF-6521-E542-FB31-5246DB92A451}"/>
          </ac:spMkLst>
        </pc:spChg>
        <pc:cxnChg chg="add">
          <ac:chgData name="Toby Donaldson" userId="2e6e5431-bb17-4c41-9985-d39c50d83c73" providerId="ADAL" clId="{11AE3950-EE88-4FA4-BEA5-7D719EBDFD56}" dt="2024-10-15T05:24:16.102" v="7989" actId="11529"/>
          <ac:cxnSpMkLst>
            <pc:docMk/>
            <pc:sldMk cId="1151939366" sldId="345"/>
            <ac:cxnSpMk id="8" creationId="{418B1A40-F95A-E47B-0302-D18DEBCE50B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27:55.317" v="8123"/>
        <pc:sldMkLst>
          <pc:docMk/>
          <pc:sldMk cId="13885766" sldId="346"/>
        </pc:sldMkLst>
        <pc:spChg chg="mod">
          <ac:chgData name="Toby Donaldson" userId="2e6e5431-bb17-4c41-9985-d39c50d83c73" providerId="ADAL" clId="{11AE3950-EE88-4FA4-BEA5-7D719EBDFD56}" dt="2024-10-15T05:25:24.927" v="8100" actId="2711"/>
          <ac:spMkLst>
            <pc:docMk/>
            <pc:sldMk cId="13885766" sldId="346"/>
            <ac:spMk id="3" creationId="{F1B8D6C9-6603-4B6E-E63D-1E364034C535}"/>
          </ac:spMkLst>
        </pc:spChg>
        <pc:spChg chg="del">
          <ac:chgData name="Toby Donaldson" userId="2e6e5431-bb17-4c41-9985-d39c50d83c73" providerId="ADAL" clId="{11AE3950-EE88-4FA4-BEA5-7D719EBDFD56}" dt="2024-10-15T05:25:07.778" v="8098" actId="21"/>
          <ac:spMkLst>
            <pc:docMk/>
            <pc:sldMk cId="13885766" sldId="346"/>
            <ac:spMk id="5" creationId="{3F3B64AD-8B4F-BB0B-CEC8-759FA9F5179E}"/>
          </ac:spMkLst>
        </pc:spChg>
        <pc:spChg chg="mod">
          <ac:chgData name="Toby Donaldson" userId="2e6e5431-bb17-4c41-9985-d39c50d83c73" providerId="ADAL" clId="{11AE3950-EE88-4FA4-BEA5-7D719EBDFD56}" dt="2024-10-15T05:25:36.396" v="8102" actId="207"/>
          <ac:spMkLst>
            <pc:docMk/>
            <pc:sldMk cId="13885766" sldId="346"/>
            <ac:spMk id="6" creationId="{53A00F56-E1F2-EAD0-A48A-86F810DCB8A9}"/>
          </ac:spMkLst>
        </pc:spChg>
        <pc:spChg chg="add mod">
          <ac:chgData name="Toby Donaldson" userId="2e6e5431-bb17-4c41-9985-d39c50d83c73" providerId="ADAL" clId="{11AE3950-EE88-4FA4-BEA5-7D719EBDFD56}" dt="2024-10-15T05:27:55.317" v="8123"/>
          <ac:spMkLst>
            <pc:docMk/>
            <pc:sldMk cId="13885766" sldId="346"/>
            <ac:spMk id="11" creationId="{F2FCD719-AEB9-D8D9-6E6F-8942F9E7C4C4}"/>
          </ac:spMkLst>
        </pc:spChg>
        <pc:spChg chg="del">
          <ac:chgData name="Toby Donaldson" userId="2e6e5431-bb17-4c41-9985-d39c50d83c73" providerId="ADAL" clId="{11AE3950-EE88-4FA4-BEA5-7D719EBDFD56}" dt="2024-10-15T05:27:45.342" v="8120" actId="21"/>
          <ac:spMkLst>
            <pc:docMk/>
            <pc:sldMk cId="13885766" sldId="346"/>
            <ac:spMk id="17" creationId="{2F3559C3-E28A-AB69-D795-6195B00F868A}"/>
          </ac:spMkLst>
        </pc:spChg>
        <pc:spChg chg="mod">
          <ac:chgData name="Toby Donaldson" userId="2e6e5431-bb17-4c41-9985-d39c50d83c73" providerId="ADAL" clId="{11AE3950-EE88-4FA4-BEA5-7D719EBDFD56}" dt="2024-10-15T05:25:40.410" v="8104" actId="20577"/>
          <ac:spMkLst>
            <pc:docMk/>
            <pc:sldMk cId="13885766" sldId="346"/>
            <ac:spMk id="18" creationId="{890877D5-D0A8-AF2E-BA2F-D89003B5F522}"/>
          </ac:spMkLst>
        </pc:spChg>
        <pc:cxnChg chg="del">
          <ac:chgData name="Toby Donaldson" userId="2e6e5431-bb17-4c41-9985-d39c50d83c73" providerId="ADAL" clId="{11AE3950-EE88-4FA4-BEA5-7D719EBDFD56}" dt="2024-10-15T05:25:07.778" v="8098" actId="21"/>
          <ac:cxnSpMkLst>
            <pc:docMk/>
            <pc:sldMk cId="13885766" sldId="346"/>
            <ac:cxnSpMk id="8" creationId="{26F00E24-7FC9-8495-21A0-6B32B660F18F}"/>
          </ac:cxnSpMkLst>
        </pc:cxnChg>
        <pc:cxnChg chg="add">
          <ac:chgData name="Toby Donaldson" userId="2e6e5431-bb17-4c41-9985-d39c50d83c73" providerId="ADAL" clId="{11AE3950-EE88-4FA4-BEA5-7D719EBDFD56}" dt="2024-10-15T05:25:15.299" v="8099" actId="11529"/>
          <ac:cxnSpMkLst>
            <pc:docMk/>
            <pc:sldMk cId="13885766" sldId="346"/>
            <ac:cxnSpMk id="10" creationId="{B5F73483-7D77-2180-B86D-1040DC73BA2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4506947" sldId="34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708492" sldId="347"/>
        </pc:sldMkLst>
      </pc:sldChg>
      <pc:sldChg chg="addSp delSp modSp add mod">
        <pc:chgData name="Toby Donaldson" userId="2e6e5431-bb17-4c41-9985-d39c50d83c73" providerId="ADAL" clId="{11AE3950-EE88-4FA4-BEA5-7D719EBDFD56}" dt="2024-10-15T05:29:22.968" v="8259" actId="1076"/>
        <pc:sldMkLst>
          <pc:docMk/>
          <pc:sldMk cId="3910768386" sldId="347"/>
        </pc:sldMkLst>
        <pc:spChg chg="mod">
          <ac:chgData name="Toby Donaldson" userId="2e6e5431-bb17-4c41-9985-d39c50d83c73" providerId="ADAL" clId="{11AE3950-EE88-4FA4-BEA5-7D719EBDFD56}" dt="2024-10-15T05:29:22.968" v="8259" actId="1076"/>
          <ac:spMkLst>
            <pc:docMk/>
            <pc:sldMk cId="3910768386" sldId="347"/>
            <ac:spMk id="3" creationId="{3A03E31F-CB25-F2C9-18F0-F84BB176BDE3}"/>
          </ac:spMkLst>
        </pc:spChg>
        <pc:spChg chg="add mod">
          <ac:chgData name="Toby Donaldson" userId="2e6e5431-bb17-4c41-9985-d39c50d83c73" providerId="ADAL" clId="{11AE3950-EE88-4FA4-BEA5-7D719EBDFD56}" dt="2024-10-15T05:28:12.036" v="8126"/>
          <ac:spMkLst>
            <pc:docMk/>
            <pc:sldMk cId="3910768386" sldId="347"/>
            <ac:spMk id="5" creationId="{5C101C51-9643-A96F-1D08-DBA069772C45}"/>
          </ac:spMkLst>
        </pc:spChg>
        <pc:spChg chg="add mod">
          <ac:chgData name="Toby Donaldson" userId="2e6e5431-bb17-4c41-9985-d39c50d83c73" providerId="ADAL" clId="{11AE3950-EE88-4FA4-BEA5-7D719EBDFD56}" dt="2024-10-15T05:29:19.266" v="8258" actId="14100"/>
          <ac:spMkLst>
            <pc:docMk/>
            <pc:sldMk cId="3910768386" sldId="347"/>
            <ac:spMk id="7" creationId="{FA408DD3-BF4C-4842-4895-7FB4633BB56E}"/>
          </ac:spMkLst>
        </pc:spChg>
        <pc:cxnChg chg="del mod">
          <ac:chgData name="Toby Donaldson" userId="2e6e5431-bb17-4c41-9985-d39c50d83c73" providerId="ADAL" clId="{11AE3950-EE88-4FA4-BEA5-7D719EBDFD56}" dt="2024-10-15T05:28:26.155" v="8128" actId="21"/>
          <ac:cxnSpMkLst>
            <pc:docMk/>
            <pc:sldMk cId="3910768386" sldId="347"/>
            <ac:cxnSpMk id="10" creationId="{46824E50-46F4-8ED6-E5BB-1A765A4C3CA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9492062" sldId="348"/>
        </pc:sldMkLst>
      </pc:sldChg>
      <pc:sldChg chg="addSp delSp modSp add mod">
        <pc:chgData name="Toby Donaldson" userId="2e6e5431-bb17-4c41-9985-d39c50d83c73" providerId="ADAL" clId="{11AE3950-EE88-4FA4-BEA5-7D719EBDFD56}" dt="2024-10-15T05:30:47.392" v="8378" actId="14100"/>
        <pc:sldMkLst>
          <pc:docMk/>
          <pc:sldMk cId="4255971920" sldId="348"/>
        </pc:sldMkLst>
        <pc:spChg chg="mod">
          <ac:chgData name="Toby Donaldson" userId="2e6e5431-bb17-4c41-9985-d39c50d83c73" providerId="ADAL" clId="{11AE3950-EE88-4FA4-BEA5-7D719EBDFD56}" dt="2024-10-15T05:30:22.718" v="8376" actId="1076"/>
          <ac:spMkLst>
            <pc:docMk/>
            <pc:sldMk cId="4255971920" sldId="348"/>
            <ac:spMk id="3" creationId="{BA61DC28-B582-3777-3304-7CA9813DBB75}"/>
          </ac:spMkLst>
        </pc:spChg>
        <pc:spChg chg="del">
          <ac:chgData name="Toby Donaldson" userId="2e6e5431-bb17-4c41-9985-d39c50d83c73" providerId="ADAL" clId="{11AE3950-EE88-4FA4-BEA5-7D719EBDFD56}" dt="2024-10-15T05:30:20.303" v="8375" actId="21"/>
          <ac:spMkLst>
            <pc:docMk/>
            <pc:sldMk cId="4255971920" sldId="348"/>
            <ac:spMk id="7" creationId="{8D5594B0-D554-0900-9622-5C44770B6762}"/>
          </ac:spMkLst>
        </pc:spChg>
        <pc:cxnChg chg="add mod">
          <ac:chgData name="Toby Donaldson" userId="2e6e5431-bb17-4c41-9985-d39c50d83c73" providerId="ADAL" clId="{11AE3950-EE88-4FA4-BEA5-7D719EBDFD56}" dt="2024-10-15T05:30:47.392" v="8378" actId="14100"/>
          <ac:cxnSpMkLst>
            <pc:docMk/>
            <pc:sldMk cId="4255971920" sldId="348"/>
            <ac:cxnSpMk id="10" creationId="{4DDA85A9-EDC1-F6CB-7D5C-84C9BA29AA7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14199312" sldId="349"/>
        </pc:sldMkLst>
      </pc:sldChg>
      <pc:sldChg chg="addSp modSp add mod">
        <pc:chgData name="Toby Donaldson" userId="2e6e5431-bb17-4c41-9985-d39c50d83c73" providerId="ADAL" clId="{11AE3950-EE88-4FA4-BEA5-7D719EBDFD56}" dt="2024-10-15T05:31:25.994" v="8386" actId="14100"/>
        <pc:sldMkLst>
          <pc:docMk/>
          <pc:sldMk cId="3144644832" sldId="349"/>
        </pc:sldMkLst>
        <pc:spChg chg="mod">
          <ac:chgData name="Toby Donaldson" userId="2e6e5431-bb17-4c41-9985-d39c50d83c73" providerId="ADAL" clId="{11AE3950-EE88-4FA4-BEA5-7D719EBDFD56}" dt="2024-10-15T05:31:18.846" v="8384" actId="20577"/>
          <ac:spMkLst>
            <pc:docMk/>
            <pc:sldMk cId="3144644832" sldId="349"/>
            <ac:spMk id="3" creationId="{5D3C1067-A3AA-19D9-B12D-67371876811C}"/>
          </ac:spMkLst>
        </pc:spChg>
        <pc:spChg chg="add mod">
          <ac:chgData name="Toby Donaldson" userId="2e6e5431-bb17-4c41-9985-d39c50d83c73" providerId="ADAL" clId="{11AE3950-EE88-4FA4-BEA5-7D719EBDFD56}" dt="2024-10-15T05:31:02.963" v="8380"/>
          <ac:spMkLst>
            <pc:docMk/>
            <pc:sldMk cId="3144644832" sldId="349"/>
            <ac:spMk id="7" creationId="{FA983943-4B28-BE7F-90FE-C6E4F1477217}"/>
          </ac:spMkLst>
        </pc:spChg>
        <pc:cxnChg chg="mod">
          <ac:chgData name="Toby Donaldson" userId="2e6e5431-bb17-4c41-9985-d39c50d83c73" providerId="ADAL" clId="{11AE3950-EE88-4FA4-BEA5-7D719EBDFD56}" dt="2024-10-15T05:31:25.994" v="8386" actId="14100"/>
          <ac:cxnSpMkLst>
            <pc:docMk/>
            <pc:sldMk cId="3144644832" sldId="349"/>
            <ac:cxnSpMk id="10" creationId="{2DE5304A-15EC-891F-00BD-8A86854B5C1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94663321" sldId="350"/>
        </pc:sldMkLst>
      </pc:sldChg>
      <pc:sldChg chg="addSp delSp modSp add mod">
        <pc:chgData name="Toby Donaldson" userId="2e6e5431-bb17-4c41-9985-d39c50d83c73" providerId="ADAL" clId="{11AE3950-EE88-4FA4-BEA5-7D719EBDFD56}" dt="2024-10-15T05:32:31.900" v="8460" actId="2711"/>
        <pc:sldMkLst>
          <pc:docMk/>
          <pc:sldMk cId="3600028437" sldId="350"/>
        </pc:sldMkLst>
        <pc:spChg chg="mod">
          <ac:chgData name="Toby Donaldson" userId="2e6e5431-bb17-4c41-9985-d39c50d83c73" providerId="ADAL" clId="{11AE3950-EE88-4FA4-BEA5-7D719EBDFD56}" dt="2024-10-15T05:32:31.900" v="8460" actId="2711"/>
          <ac:spMkLst>
            <pc:docMk/>
            <pc:sldMk cId="3600028437" sldId="350"/>
            <ac:spMk id="3" creationId="{72183A42-8417-3B1E-0526-5BCDC67D9DC6}"/>
          </ac:spMkLst>
        </pc:spChg>
        <pc:spChg chg="add mod">
          <ac:chgData name="Toby Donaldson" userId="2e6e5431-bb17-4c41-9985-d39c50d83c73" providerId="ADAL" clId="{11AE3950-EE88-4FA4-BEA5-7D719EBDFD56}" dt="2024-10-15T05:32:23.077" v="8459" actId="207"/>
          <ac:spMkLst>
            <pc:docMk/>
            <pc:sldMk cId="3600028437" sldId="350"/>
            <ac:spMk id="8" creationId="{29897153-7362-E7A5-7E67-DCC7E7BF786C}"/>
          </ac:spMkLst>
        </pc:spChg>
        <pc:cxnChg chg="del mod">
          <ac:chgData name="Toby Donaldson" userId="2e6e5431-bb17-4c41-9985-d39c50d83c73" providerId="ADAL" clId="{11AE3950-EE88-4FA4-BEA5-7D719EBDFD56}" dt="2024-10-15T05:32:16.980" v="8458" actId="21"/>
          <ac:cxnSpMkLst>
            <pc:docMk/>
            <pc:sldMk cId="3600028437" sldId="350"/>
            <ac:cxnSpMk id="10" creationId="{8FF5B265-4632-ECDB-E57D-26AF80822C1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7995310" sldId="351"/>
        </pc:sldMkLst>
      </pc:sldChg>
      <pc:sldChg chg="addSp delSp modSp add mod">
        <pc:chgData name="Toby Donaldson" userId="2e6e5431-bb17-4c41-9985-d39c50d83c73" providerId="ADAL" clId="{11AE3950-EE88-4FA4-BEA5-7D719EBDFD56}" dt="2024-10-15T05:38:13.585" v="8895" actId="12788"/>
        <pc:sldMkLst>
          <pc:docMk/>
          <pc:sldMk cId="1768896395" sldId="351"/>
        </pc:sldMkLst>
        <pc:spChg chg="mod">
          <ac:chgData name="Toby Donaldson" userId="2e6e5431-bb17-4c41-9985-d39c50d83c73" providerId="ADAL" clId="{11AE3950-EE88-4FA4-BEA5-7D719EBDFD56}" dt="2024-10-15T05:35:27.933" v="8694" actId="1076"/>
          <ac:spMkLst>
            <pc:docMk/>
            <pc:sldMk cId="1768896395" sldId="351"/>
            <ac:spMk id="3" creationId="{BABAC4FC-0A53-3562-54C8-20833F949CAC}"/>
          </ac:spMkLst>
        </pc:spChg>
        <pc:spChg chg="add">
          <ac:chgData name="Toby Donaldson" userId="2e6e5431-bb17-4c41-9985-d39c50d83c73" providerId="ADAL" clId="{11AE3950-EE88-4FA4-BEA5-7D719EBDFD56}" dt="2024-10-15T05:34:34.929" v="8684" actId="11529"/>
          <ac:spMkLst>
            <pc:docMk/>
            <pc:sldMk cId="1768896395" sldId="351"/>
            <ac:spMk id="10" creationId="{FA0C1AC8-4F28-9D2A-E009-0E766C1A426D}"/>
          </ac:spMkLst>
        </pc:spChg>
        <pc:spChg chg="add del mod">
          <ac:chgData name="Toby Donaldson" userId="2e6e5431-bb17-4c41-9985-d39c50d83c73" providerId="ADAL" clId="{11AE3950-EE88-4FA4-BEA5-7D719EBDFD56}" dt="2024-10-15T05:35:19.897" v="8693" actId="21"/>
          <ac:spMkLst>
            <pc:docMk/>
            <pc:sldMk cId="1768896395" sldId="351"/>
            <ac:spMk id="12" creationId="{5BE14472-BB1F-A5BC-881A-C5C8B53CAB3E}"/>
          </ac:spMkLst>
        </pc:spChg>
        <pc:spChg chg="add mod">
          <ac:chgData name="Toby Donaldson" userId="2e6e5431-bb17-4c41-9985-d39c50d83c73" providerId="ADAL" clId="{11AE3950-EE88-4FA4-BEA5-7D719EBDFD56}" dt="2024-10-15T05:36:46.697" v="8881" actId="20577"/>
          <ac:spMkLst>
            <pc:docMk/>
            <pc:sldMk cId="1768896395" sldId="351"/>
            <ac:spMk id="13" creationId="{77616829-5F63-0ED7-0CC0-2E1D2FDF76D5}"/>
          </ac:spMkLst>
        </pc:spChg>
        <pc:spChg chg="add del mod">
          <ac:chgData name="Toby Donaldson" userId="2e6e5431-bb17-4c41-9985-d39c50d83c73" providerId="ADAL" clId="{11AE3950-EE88-4FA4-BEA5-7D719EBDFD56}" dt="2024-10-15T05:36:50.746" v="8882" actId="21"/>
          <ac:spMkLst>
            <pc:docMk/>
            <pc:sldMk cId="1768896395" sldId="351"/>
            <ac:spMk id="15" creationId="{3DD523E9-9576-3E1F-E0C6-E4A75FE3A67C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17" creationId="{784E1A66-F958-6883-7815-1974F7900EBA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19" creationId="{FB76B6E7-5780-7CF6-0675-290FF9E8ADF6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0" creationId="{F62CDB02-6BAB-B0BE-EF83-2E98174714BE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1" creationId="{1FBBE157-E229-1B46-AA6D-34EC3905CE83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2" creationId="{61A6163E-4A18-026F-63DC-012E0E3042A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37578770" sldId="352"/>
        </pc:sldMkLst>
      </pc:sldChg>
      <pc:sldChg chg="addSp delSp modSp add mod">
        <pc:chgData name="Toby Donaldson" userId="2e6e5431-bb17-4c41-9985-d39c50d83c73" providerId="ADAL" clId="{11AE3950-EE88-4FA4-BEA5-7D719EBDFD56}" dt="2024-10-15T05:48:34.021" v="9368" actId="1076"/>
        <pc:sldMkLst>
          <pc:docMk/>
          <pc:sldMk cId="3578372094" sldId="352"/>
        </pc:sldMkLst>
        <pc:spChg chg="mod">
          <ac:chgData name="Toby Donaldson" userId="2e6e5431-bb17-4c41-9985-d39c50d83c73" providerId="ADAL" clId="{11AE3950-EE88-4FA4-BEA5-7D719EBDFD56}" dt="2024-10-15T05:40:13.678" v="9020" actId="20577"/>
          <ac:spMkLst>
            <pc:docMk/>
            <pc:sldMk cId="3578372094" sldId="352"/>
            <ac:spMk id="3" creationId="{2E239403-8CF5-3235-0B21-8EBF0045C344}"/>
          </ac:spMkLst>
        </pc:spChg>
        <pc:spChg chg="del">
          <ac:chgData name="Toby Donaldson" userId="2e6e5431-bb17-4c41-9985-d39c50d83c73" providerId="ADAL" clId="{11AE3950-EE88-4FA4-BEA5-7D719EBDFD56}" dt="2024-10-15T05:38:53.049" v="8897" actId="21"/>
          <ac:spMkLst>
            <pc:docMk/>
            <pc:sldMk cId="3578372094" sldId="352"/>
            <ac:spMk id="10" creationId="{5F6E4919-814B-49D3-3237-E7EF3A3B8ECD}"/>
          </ac:spMkLst>
        </pc:spChg>
        <pc:spChg chg="del">
          <ac:chgData name="Toby Donaldson" userId="2e6e5431-bb17-4c41-9985-d39c50d83c73" providerId="ADAL" clId="{11AE3950-EE88-4FA4-BEA5-7D719EBDFD56}" dt="2024-10-15T05:38:53.049" v="8897" actId="21"/>
          <ac:spMkLst>
            <pc:docMk/>
            <pc:sldMk cId="3578372094" sldId="352"/>
            <ac:spMk id="13" creationId="{11683DC3-8792-E64D-C82E-D353C9B36BC1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17" creationId="{9142B499-3AF2-3D60-FB46-7932CAB604B6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19" creationId="{D04E881C-F428-E6FC-D989-3BD881E054F5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0" creationId="{32E2CAA3-E056-7A01-6A23-59FB262A3CF3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1" creationId="{BC000294-FECE-7250-60A5-6D7A7ECCA006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2" creationId="{DF17B70F-2DEF-5C4F-0C2C-0BA273F0C0BA}"/>
          </ac:spMkLst>
        </pc:spChg>
        <pc:grpChg chg="add mod">
          <ac:chgData name="Toby Donaldson" userId="2e6e5431-bb17-4c41-9985-d39c50d83c73" providerId="ADAL" clId="{11AE3950-EE88-4FA4-BEA5-7D719EBDFD56}" dt="2024-10-15T05:48:34.021" v="9368" actId="1076"/>
          <ac:grpSpMkLst>
            <pc:docMk/>
            <pc:sldMk cId="3578372094" sldId="352"/>
            <ac:grpSpMk id="27" creationId="{232A2977-8177-CDA3-C86F-3341AD4E0A05}"/>
          </ac:grpSpMkLst>
        </pc:grpChg>
        <pc:cxnChg chg="add mod">
          <ac:chgData name="Toby Donaldson" userId="2e6e5431-bb17-4c41-9985-d39c50d83c73" providerId="ADAL" clId="{11AE3950-EE88-4FA4-BEA5-7D719EBDFD56}" dt="2024-10-15T05:39:59.417" v="8987" actId="164"/>
          <ac:cxnSpMkLst>
            <pc:docMk/>
            <pc:sldMk cId="3578372094" sldId="352"/>
            <ac:cxnSpMk id="15" creationId="{FA13524A-B1A4-0688-6A3B-6F50589EB8E8}"/>
          </ac:cxnSpMkLst>
        </pc:cxnChg>
        <pc:cxnChg chg="add mod">
          <ac:chgData name="Toby Donaldson" userId="2e6e5431-bb17-4c41-9985-d39c50d83c73" providerId="ADAL" clId="{11AE3950-EE88-4FA4-BEA5-7D719EBDFD56}" dt="2024-10-15T05:39:59.417" v="8987" actId="164"/>
          <ac:cxnSpMkLst>
            <pc:docMk/>
            <pc:sldMk cId="3578372094" sldId="352"/>
            <ac:cxnSpMk id="23" creationId="{5F0FE8E7-7CAD-8D0F-0D5A-C7910C82F23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44:20.074" v="9152" actId="14100"/>
        <pc:sldMkLst>
          <pc:docMk/>
          <pc:sldMk cId="2040492478" sldId="353"/>
        </pc:sldMkLst>
        <pc:spChg chg="mod">
          <ac:chgData name="Toby Donaldson" userId="2e6e5431-bb17-4c41-9985-d39c50d83c73" providerId="ADAL" clId="{11AE3950-EE88-4FA4-BEA5-7D719EBDFD56}" dt="2024-10-15T05:41:52.567" v="9127" actId="20577"/>
          <ac:spMkLst>
            <pc:docMk/>
            <pc:sldMk cId="2040492478" sldId="353"/>
            <ac:spMk id="3" creationId="{74B4A312-127D-EB91-28B2-917956EE1A39}"/>
          </ac:spMkLst>
        </pc:spChg>
        <pc:spChg chg="del">
          <ac:chgData name="Toby Donaldson" userId="2e6e5431-bb17-4c41-9985-d39c50d83c73" providerId="ADAL" clId="{11AE3950-EE88-4FA4-BEA5-7D719EBDFD56}" dt="2024-10-15T05:40:24.187" v="9022" actId="21"/>
          <ac:spMkLst>
            <pc:docMk/>
            <pc:sldMk cId="2040492478" sldId="353"/>
            <ac:spMk id="8" creationId="{99E87261-981C-C9CE-B81C-69BB7C6276E0}"/>
          </ac:spMkLst>
        </pc:spChg>
        <pc:spChg chg="add mod">
          <ac:chgData name="Toby Donaldson" userId="2e6e5431-bb17-4c41-9985-d39c50d83c73" providerId="ADAL" clId="{11AE3950-EE88-4FA4-BEA5-7D719EBDFD56}" dt="2024-10-15T05:44:08.563" v="9149" actId="1076"/>
          <ac:spMkLst>
            <pc:docMk/>
            <pc:sldMk cId="2040492478" sldId="353"/>
            <ac:spMk id="10" creationId="{731E4406-AF3B-6EF1-7D24-B90076A4791E}"/>
          </ac:spMkLst>
        </pc:spChg>
        <pc:grpChg chg="del">
          <ac:chgData name="Toby Donaldson" userId="2e6e5431-bb17-4c41-9985-d39c50d83c73" providerId="ADAL" clId="{11AE3950-EE88-4FA4-BEA5-7D719EBDFD56}" dt="2024-10-15T05:40:24.187" v="9022" actId="21"/>
          <ac:grpSpMkLst>
            <pc:docMk/>
            <pc:sldMk cId="2040492478" sldId="353"/>
            <ac:grpSpMk id="27" creationId="{B73723F3-8449-A4C8-5CEF-DAA9E039DEDF}"/>
          </ac:grpSpMkLst>
        </pc:grpChg>
        <pc:cxnChg chg="add mod">
          <ac:chgData name="Toby Donaldson" userId="2e6e5431-bb17-4c41-9985-d39c50d83c73" providerId="ADAL" clId="{11AE3950-EE88-4FA4-BEA5-7D719EBDFD56}" dt="2024-10-15T05:44:20.074" v="9152" actId="14100"/>
          <ac:cxnSpMkLst>
            <pc:docMk/>
            <pc:sldMk cId="2040492478" sldId="353"/>
            <ac:cxnSpMk id="13" creationId="{06B4EE5F-5A20-DC7C-369F-BBD9EDBE8B6E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82672744" sldId="35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38204599" sldId="354"/>
        </pc:sldMkLst>
      </pc:sldChg>
      <pc:sldChg chg="addSp delSp modSp add del mod">
        <pc:chgData name="Toby Donaldson" userId="2e6e5431-bb17-4c41-9985-d39c50d83c73" providerId="ADAL" clId="{11AE3950-EE88-4FA4-BEA5-7D719EBDFD56}" dt="2024-10-15T05:46:06.616" v="9188" actId="2696"/>
        <pc:sldMkLst>
          <pc:docMk/>
          <pc:sldMk cId="2831864401" sldId="354"/>
        </pc:sldMkLst>
        <pc:spChg chg="mod">
          <ac:chgData name="Toby Donaldson" userId="2e6e5431-bb17-4c41-9985-d39c50d83c73" providerId="ADAL" clId="{11AE3950-EE88-4FA4-BEA5-7D719EBDFD56}" dt="2024-10-15T05:45:00.365" v="9176" actId="1076"/>
          <ac:spMkLst>
            <pc:docMk/>
            <pc:sldMk cId="2831864401" sldId="354"/>
            <ac:spMk id="3" creationId="{9E0B305F-3593-A9C3-65E3-A133CE2325FA}"/>
          </ac:spMkLst>
        </pc:spChg>
        <pc:spChg chg="mod">
          <ac:chgData name="Toby Donaldson" userId="2e6e5431-bb17-4c41-9985-d39c50d83c73" providerId="ADAL" clId="{11AE3950-EE88-4FA4-BEA5-7D719EBDFD56}" dt="2024-10-15T05:44:41.156" v="9154" actId="14100"/>
          <ac:spMkLst>
            <pc:docMk/>
            <pc:sldMk cId="2831864401" sldId="354"/>
            <ac:spMk id="7" creationId="{B3AA1137-2850-A72B-539E-E2277571660A}"/>
          </ac:spMkLst>
        </pc:spChg>
        <pc:spChg chg="del">
          <ac:chgData name="Toby Donaldson" userId="2e6e5431-bb17-4c41-9985-d39c50d83c73" providerId="ADAL" clId="{11AE3950-EE88-4FA4-BEA5-7D719EBDFD56}" dt="2024-10-15T05:43:38.585" v="9145" actId="21"/>
          <ac:spMkLst>
            <pc:docMk/>
            <pc:sldMk cId="2831864401" sldId="354"/>
            <ac:spMk id="10" creationId="{38F54D0A-82C7-0850-0140-770F8D6C4B01}"/>
          </ac:spMkLst>
        </pc:spChg>
        <pc:cxnChg chg="add">
          <ac:chgData name="Toby Donaldson" userId="2e6e5431-bb17-4c41-9985-d39c50d83c73" providerId="ADAL" clId="{11AE3950-EE88-4FA4-BEA5-7D719EBDFD56}" dt="2024-10-15T05:45:08.112" v="9177" actId="11529"/>
          <ac:cxnSpMkLst>
            <pc:docMk/>
            <pc:sldMk cId="2831864401" sldId="354"/>
            <ac:cxnSpMk id="12" creationId="{ABEC8B49-4A71-4A4E-6BB6-17051311D7D7}"/>
          </ac:cxnSpMkLst>
        </pc:cxnChg>
        <pc:cxnChg chg="del">
          <ac:chgData name="Toby Donaldson" userId="2e6e5431-bb17-4c41-9985-d39c50d83c73" providerId="ADAL" clId="{11AE3950-EE88-4FA4-BEA5-7D719EBDFD56}" dt="2024-10-15T05:43:38.585" v="9145" actId="21"/>
          <ac:cxnSpMkLst>
            <pc:docMk/>
            <pc:sldMk cId="2831864401" sldId="354"/>
            <ac:cxnSpMk id="13" creationId="{F113361B-92F0-C747-A932-D50C27127F5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23783993" sldId="355"/>
        </pc:sldMkLst>
      </pc:sldChg>
      <pc:sldChg chg="modSp add mod">
        <pc:chgData name="Toby Donaldson" userId="2e6e5431-bb17-4c41-9985-d39c50d83c73" providerId="ADAL" clId="{11AE3950-EE88-4FA4-BEA5-7D719EBDFD56}" dt="2024-10-15T05:45:25.922" v="9185" actId="14100"/>
        <pc:sldMkLst>
          <pc:docMk/>
          <pc:sldMk cId="1488601082" sldId="355"/>
        </pc:sldMkLst>
        <pc:spChg chg="mod">
          <ac:chgData name="Toby Donaldson" userId="2e6e5431-bb17-4c41-9985-d39c50d83c73" providerId="ADAL" clId="{11AE3950-EE88-4FA4-BEA5-7D719EBDFD56}" dt="2024-10-15T05:45:22.456" v="9184" actId="20577"/>
          <ac:spMkLst>
            <pc:docMk/>
            <pc:sldMk cId="1488601082" sldId="355"/>
            <ac:spMk id="7" creationId="{288FF989-EEC9-FABC-9FB1-7574B70CFC88}"/>
          </ac:spMkLst>
        </pc:spChg>
        <pc:cxnChg chg="mod">
          <ac:chgData name="Toby Donaldson" userId="2e6e5431-bb17-4c41-9985-d39c50d83c73" providerId="ADAL" clId="{11AE3950-EE88-4FA4-BEA5-7D719EBDFD56}" dt="2024-10-15T05:45:25.922" v="9185" actId="14100"/>
          <ac:cxnSpMkLst>
            <pc:docMk/>
            <pc:sldMk cId="1488601082" sldId="355"/>
            <ac:cxnSpMk id="12" creationId="{57F63465-A088-F9EB-0D01-404D99CE3DD2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44055237" sldId="356"/>
        </pc:sldMkLst>
      </pc:sldChg>
      <pc:sldChg chg="modSp add del mod">
        <pc:chgData name="Toby Donaldson" userId="2e6e5431-bb17-4c41-9985-d39c50d83c73" providerId="ADAL" clId="{11AE3950-EE88-4FA4-BEA5-7D719EBDFD56}" dt="2024-10-15T05:46:45.994" v="9193" actId="1076"/>
        <pc:sldMkLst>
          <pc:docMk/>
          <pc:sldMk cId="3505743955" sldId="356"/>
        </pc:sldMkLst>
        <pc:spChg chg="mod">
          <ac:chgData name="Toby Donaldson" userId="2e6e5431-bb17-4c41-9985-d39c50d83c73" providerId="ADAL" clId="{11AE3950-EE88-4FA4-BEA5-7D719EBDFD56}" dt="2024-10-15T05:46:45.994" v="9193" actId="1076"/>
          <ac:spMkLst>
            <pc:docMk/>
            <pc:sldMk cId="3505743955" sldId="356"/>
            <ac:spMk id="3" creationId="{6E7F2FE3-DE5E-BB6A-99A2-41A1B4EDDC5B}"/>
          </ac:spMkLst>
        </pc:spChg>
        <pc:cxnChg chg="mod">
          <ac:chgData name="Toby Donaldson" userId="2e6e5431-bb17-4c41-9985-d39c50d83c73" providerId="ADAL" clId="{11AE3950-EE88-4FA4-BEA5-7D719EBDFD56}" dt="2024-10-15T05:46:45.994" v="9193" actId="1076"/>
          <ac:cxnSpMkLst>
            <pc:docMk/>
            <pc:sldMk cId="3505743955" sldId="356"/>
            <ac:cxnSpMk id="12" creationId="{415F1455-BED8-9C72-EE77-F1ED4D9D8A0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56:07.926" v="9781" actId="2711"/>
        <pc:sldMkLst>
          <pc:docMk/>
          <pc:sldMk cId="416104049" sldId="357"/>
        </pc:sldMkLst>
        <pc:spChg chg="mod">
          <ac:chgData name="Toby Donaldson" userId="2e6e5431-bb17-4c41-9985-d39c50d83c73" providerId="ADAL" clId="{11AE3950-EE88-4FA4-BEA5-7D719EBDFD56}" dt="2024-10-15T05:56:07.926" v="9781" actId="2711"/>
          <ac:spMkLst>
            <pc:docMk/>
            <pc:sldMk cId="416104049" sldId="357"/>
            <ac:spMk id="3" creationId="{FE973F26-3239-ABFF-812A-743057E93732}"/>
          </ac:spMkLst>
        </pc:spChg>
        <pc:spChg chg="del">
          <ac:chgData name="Toby Donaldson" userId="2e6e5431-bb17-4c41-9985-d39c50d83c73" providerId="ADAL" clId="{11AE3950-EE88-4FA4-BEA5-7D719EBDFD56}" dt="2024-10-15T05:49:09.050" v="9371" actId="21"/>
          <ac:spMkLst>
            <pc:docMk/>
            <pc:sldMk cId="416104049" sldId="357"/>
            <ac:spMk id="7" creationId="{F7EDFA42-728C-ABD1-4D2F-E4C8009708A4}"/>
          </ac:spMkLst>
        </pc:spChg>
        <pc:spChg chg="add mod">
          <ac:chgData name="Toby Donaldson" userId="2e6e5431-bb17-4c41-9985-d39c50d83c73" providerId="ADAL" clId="{11AE3950-EE88-4FA4-BEA5-7D719EBDFD56}" dt="2024-10-15T05:49:34.352" v="9374" actId="1076"/>
          <ac:spMkLst>
            <pc:docMk/>
            <pc:sldMk cId="416104049" sldId="357"/>
            <ac:spMk id="20" creationId="{96FF83DB-4CA7-355F-DCE8-4760A11620A2}"/>
          </ac:spMkLst>
        </pc:spChg>
        <pc:grpChg chg="add del mod">
          <ac:chgData name="Toby Donaldson" userId="2e6e5431-bb17-4c41-9985-d39c50d83c73" providerId="ADAL" clId="{11AE3950-EE88-4FA4-BEA5-7D719EBDFD56}" dt="2024-10-15T05:49:09.050" v="9371" actId="21"/>
          <ac:grpSpMkLst>
            <pc:docMk/>
            <pc:sldMk cId="416104049" sldId="357"/>
            <ac:grpSpMk id="15" creationId="{3577E489-4C7B-35C5-8FBD-2FEB609BD68F}"/>
          </ac:grpSpMkLst>
        </pc:grpChg>
        <pc:cxnChg chg="del mod">
          <ac:chgData name="Toby Donaldson" userId="2e6e5431-bb17-4c41-9985-d39c50d83c73" providerId="ADAL" clId="{11AE3950-EE88-4FA4-BEA5-7D719EBDFD56}" dt="2024-10-15T05:48:15.174" v="9366" actId="21"/>
          <ac:cxnSpMkLst>
            <pc:docMk/>
            <pc:sldMk cId="416104049" sldId="357"/>
            <ac:cxnSpMk id="12" creationId="{408265EA-8AD7-7284-ECEB-1B4B5D3EFC8C}"/>
          </ac:cxnSpMkLst>
        </pc:cxnChg>
        <pc:cxnChg chg="add mod">
          <ac:chgData name="Toby Donaldson" userId="2e6e5431-bb17-4c41-9985-d39c50d83c73" providerId="ADAL" clId="{11AE3950-EE88-4FA4-BEA5-7D719EBDFD56}" dt="2024-10-15T05:48:24.658" v="9367"/>
          <ac:cxnSpMkLst>
            <pc:docMk/>
            <pc:sldMk cId="416104049" sldId="357"/>
            <ac:cxnSpMk id="13" creationId="{65F386D1-9A53-85C9-FC67-4E6D4D5056C3}"/>
          </ac:cxnSpMkLst>
        </pc:cxnChg>
        <pc:cxnChg chg="mod">
          <ac:chgData name="Toby Donaldson" userId="2e6e5431-bb17-4c41-9985-d39c50d83c73" providerId="ADAL" clId="{11AE3950-EE88-4FA4-BEA5-7D719EBDFD56}" dt="2024-10-15T05:48:37.385" v="9369"/>
          <ac:cxnSpMkLst>
            <pc:docMk/>
            <pc:sldMk cId="416104049" sldId="357"/>
            <ac:cxnSpMk id="17" creationId="{D2A2B22A-43B1-0260-F8A9-2FF592E25E9B}"/>
          </ac:cxnSpMkLst>
        </pc:cxnChg>
        <pc:cxnChg chg="mod">
          <ac:chgData name="Toby Donaldson" userId="2e6e5431-bb17-4c41-9985-d39c50d83c73" providerId="ADAL" clId="{11AE3950-EE88-4FA4-BEA5-7D719EBDFD56}" dt="2024-10-15T05:48:37.385" v="9369"/>
          <ac:cxnSpMkLst>
            <pc:docMk/>
            <pc:sldMk cId="416104049" sldId="357"/>
            <ac:cxnSpMk id="19" creationId="{9201DFF2-B546-6394-796F-D1BADD16E560}"/>
          </ac:cxnSpMkLst>
        </pc:cxnChg>
        <pc:cxnChg chg="add mod">
          <ac:chgData name="Toby Donaldson" userId="2e6e5431-bb17-4c41-9985-d39c50d83c73" providerId="ADAL" clId="{11AE3950-EE88-4FA4-BEA5-7D719EBDFD56}" dt="2024-10-15T05:49:34.352" v="9374" actId="1076"/>
          <ac:cxnSpMkLst>
            <pc:docMk/>
            <pc:sldMk cId="416104049" sldId="357"/>
            <ac:cxnSpMk id="21" creationId="{4F965F48-3C96-F793-AC60-315E8F06D0B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3111724" sldId="357"/>
        </pc:sldMkLst>
      </pc:sldChg>
      <pc:sldChg chg="addSp delSp modSp add mod">
        <pc:chgData name="Toby Donaldson" userId="2e6e5431-bb17-4c41-9985-d39c50d83c73" providerId="ADAL" clId="{11AE3950-EE88-4FA4-BEA5-7D719EBDFD56}" dt="2024-10-15T05:50:52.323" v="9445" actId="14100"/>
        <pc:sldMkLst>
          <pc:docMk/>
          <pc:sldMk cId="1516446095" sldId="358"/>
        </pc:sldMkLst>
        <pc:spChg chg="mod">
          <ac:chgData name="Toby Donaldson" userId="2e6e5431-bb17-4c41-9985-d39c50d83c73" providerId="ADAL" clId="{11AE3950-EE88-4FA4-BEA5-7D719EBDFD56}" dt="2024-10-15T05:50:38.322" v="9443" actId="14100"/>
          <ac:spMkLst>
            <pc:docMk/>
            <pc:sldMk cId="1516446095" sldId="358"/>
            <ac:spMk id="5" creationId="{B3CA5452-A1A5-4C66-2C9C-805FF3D2FD6F}"/>
          </ac:spMkLst>
        </pc:spChg>
        <pc:spChg chg="del">
          <ac:chgData name="Toby Donaldson" userId="2e6e5431-bb17-4c41-9985-d39c50d83c73" providerId="ADAL" clId="{11AE3950-EE88-4FA4-BEA5-7D719EBDFD56}" dt="2024-10-15T05:50:33.451" v="9442" actId="21"/>
          <ac:spMkLst>
            <pc:docMk/>
            <pc:sldMk cId="1516446095" sldId="358"/>
            <ac:spMk id="20" creationId="{E1BF21EE-5CB1-186C-F812-1231E4ED82A2}"/>
          </ac:spMkLst>
        </pc:spChg>
        <pc:cxnChg chg="add mod">
          <ac:chgData name="Toby Donaldson" userId="2e6e5431-bb17-4c41-9985-d39c50d83c73" providerId="ADAL" clId="{11AE3950-EE88-4FA4-BEA5-7D719EBDFD56}" dt="2024-10-15T05:50:52.323" v="9445" actId="14100"/>
          <ac:cxnSpMkLst>
            <pc:docMk/>
            <pc:sldMk cId="1516446095" sldId="358"/>
            <ac:cxnSpMk id="8" creationId="{ADE94482-0D0A-E6F5-5DD1-27D0C74B0B2F}"/>
          </ac:cxnSpMkLst>
        </pc:cxnChg>
        <pc:cxnChg chg="del mod">
          <ac:chgData name="Toby Donaldson" userId="2e6e5431-bb17-4c41-9985-d39c50d83c73" providerId="ADAL" clId="{11AE3950-EE88-4FA4-BEA5-7D719EBDFD56}" dt="2024-10-15T05:50:33.451" v="9442" actId="21"/>
          <ac:cxnSpMkLst>
            <pc:docMk/>
            <pc:sldMk cId="1516446095" sldId="358"/>
            <ac:cxnSpMk id="21" creationId="{10836CC7-EE6F-54D6-5837-26D0538F5819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01447535" sldId="35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79954462" sldId="359"/>
        </pc:sldMkLst>
      </pc:sldChg>
      <pc:sldChg chg="modSp add mod">
        <pc:chgData name="Toby Donaldson" userId="2e6e5431-bb17-4c41-9985-d39c50d83c73" providerId="ADAL" clId="{11AE3950-EE88-4FA4-BEA5-7D719EBDFD56}" dt="2024-10-15T05:51:26.267" v="9528" actId="20577"/>
        <pc:sldMkLst>
          <pc:docMk/>
          <pc:sldMk cId="3919385683" sldId="359"/>
        </pc:sldMkLst>
        <pc:spChg chg="mod">
          <ac:chgData name="Toby Donaldson" userId="2e6e5431-bb17-4c41-9985-d39c50d83c73" providerId="ADAL" clId="{11AE3950-EE88-4FA4-BEA5-7D719EBDFD56}" dt="2024-10-15T05:51:21.361" v="9523" actId="14100"/>
          <ac:spMkLst>
            <pc:docMk/>
            <pc:sldMk cId="3919385683" sldId="359"/>
            <ac:spMk id="3" creationId="{5A94FDAA-0F1C-4F59-2BBB-57135398AFC6}"/>
          </ac:spMkLst>
        </pc:spChg>
        <pc:spChg chg="mod">
          <ac:chgData name="Toby Donaldson" userId="2e6e5431-bb17-4c41-9985-d39c50d83c73" providerId="ADAL" clId="{11AE3950-EE88-4FA4-BEA5-7D719EBDFD56}" dt="2024-10-15T05:51:26.267" v="9528" actId="20577"/>
          <ac:spMkLst>
            <pc:docMk/>
            <pc:sldMk cId="3919385683" sldId="359"/>
            <ac:spMk id="5" creationId="{60BF41BC-0C81-4A35-7C93-1EF033019835}"/>
          </ac:spMkLst>
        </pc:spChg>
        <pc:cxnChg chg="mod">
          <ac:chgData name="Toby Donaldson" userId="2e6e5431-bb17-4c41-9985-d39c50d83c73" providerId="ADAL" clId="{11AE3950-EE88-4FA4-BEA5-7D719EBDFD56}" dt="2024-10-15T05:51:21.361" v="9523" actId="14100"/>
          <ac:cxnSpMkLst>
            <pc:docMk/>
            <pc:sldMk cId="3919385683" sldId="359"/>
            <ac:cxnSpMk id="8" creationId="{EE33D060-CB1C-53B3-3360-4EEEBAE8D252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0:09.162" v="9904" actId="113"/>
        <pc:sldMkLst>
          <pc:docMk/>
          <pc:sldMk cId="2609197238" sldId="360"/>
        </pc:sldMkLst>
        <pc:spChg chg="mod">
          <ac:chgData name="Toby Donaldson" userId="2e6e5431-bb17-4c41-9985-d39c50d83c73" providerId="ADAL" clId="{11AE3950-EE88-4FA4-BEA5-7D719EBDFD56}" dt="2024-10-15T06:00:09.162" v="9904" actId="113"/>
          <ac:spMkLst>
            <pc:docMk/>
            <pc:sldMk cId="2609197238" sldId="360"/>
            <ac:spMk id="3" creationId="{ACCD5F14-A8CC-40BA-ADD2-69AE4C82ACD9}"/>
          </ac:spMkLst>
        </pc:spChg>
        <pc:grpChg chg="add mod">
          <ac:chgData name="Toby Donaldson" userId="2e6e5431-bb17-4c41-9985-d39c50d83c73" providerId="ADAL" clId="{11AE3950-EE88-4FA4-BEA5-7D719EBDFD56}" dt="2024-10-15T05:52:50.683" v="9662" actId="1076"/>
          <ac:grpSpMkLst>
            <pc:docMk/>
            <pc:sldMk cId="2609197238" sldId="360"/>
            <ac:grpSpMk id="7" creationId="{1480B42E-B200-3EBB-8658-BE208470860D}"/>
          </ac:grpSpMkLst>
        </pc:grpChg>
        <pc:cxnChg chg="del mod">
          <ac:chgData name="Toby Donaldson" userId="2e6e5431-bb17-4c41-9985-d39c50d83c73" providerId="ADAL" clId="{11AE3950-EE88-4FA4-BEA5-7D719EBDFD56}" dt="2024-10-15T05:51:47.610" v="9530" actId="21"/>
          <ac:cxnSpMkLst>
            <pc:docMk/>
            <pc:sldMk cId="2609197238" sldId="360"/>
            <ac:cxnSpMk id="8" creationId="{776F0918-80F3-CBAD-1D4B-422181646C4A}"/>
          </ac:cxnSpMkLst>
        </pc:cxnChg>
        <pc:cxnChg chg="mod">
          <ac:chgData name="Toby Donaldson" userId="2e6e5431-bb17-4c41-9985-d39c50d83c73" providerId="ADAL" clId="{11AE3950-EE88-4FA4-BEA5-7D719EBDFD56}" dt="2024-10-15T05:52:45.671" v="9661"/>
          <ac:cxnSpMkLst>
            <pc:docMk/>
            <pc:sldMk cId="2609197238" sldId="360"/>
            <ac:cxnSpMk id="10" creationId="{F36248D0-DA4F-76DD-2C97-B7A0726FDA3E}"/>
          </ac:cxnSpMkLst>
        </pc:cxnChg>
        <pc:cxnChg chg="mod">
          <ac:chgData name="Toby Donaldson" userId="2e6e5431-bb17-4c41-9985-d39c50d83c73" providerId="ADAL" clId="{11AE3950-EE88-4FA4-BEA5-7D719EBDFD56}" dt="2024-10-15T05:52:45.671" v="9661"/>
          <ac:cxnSpMkLst>
            <pc:docMk/>
            <pc:sldMk cId="2609197238" sldId="360"/>
            <ac:cxnSpMk id="12" creationId="{19DA9158-FEFC-BEB3-2992-CD467F74B10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11AE3950-EE88-4FA4-BEA5-7D719EBDFD56}" dt="2024-10-15T05:55:54.991" v="9780" actId="1076"/>
        <pc:sldMkLst>
          <pc:docMk/>
          <pc:sldMk cId="1516092794" sldId="361"/>
        </pc:sldMkLst>
        <pc:spChg chg="mod">
          <ac:chgData name="Toby Donaldson" userId="2e6e5431-bb17-4c41-9985-d39c50d83c73" providerId="ADAL" clId="{11AE3950-EE88-4FA4-BEA5-7D719EBDFD56}" dt="2024-10-15T05:55:33.019" v="9778" actId="14100"/>
          <ac:spMkLst>
            <pc:docMk/>
            <pc:sldMk cId="1516092794" sldId="361"/>
            <ac:spMk id="3" creationId="{31EAAE9F-CE41-69FD-58B5-213EA2E4035A}"/>
          </ac:spMkLst>
        </pc:spChg>
        <pc:grpChg chg="add mod">
          <ac:chgData name="Toby Donaldson" userId="2e6e5431-bb17-4c41-9985-d39c50d83c73" providerId="ADAL" clId="{11AE3950-EE88-4FA4-BEA5-7D719EBDFD56}" dt="2024-10-15T05:55:54.991" v="9780" actId="1076"/>
          <ac:grpSpMkLst>
            <pc:docMk/>
            <pc:sldMk cId="1516092794" sldId="361"/>
            <ac:grpSpMk id="8" creationId="{835608BF-D403-86A3-D5A5-25F9A806A0A0}"/>
          </ac:grpSpMkLst>
        </pc:grpChg>
        <pc:cxnChg chg="mod">
          <ac:chgData name="Toby Donaldson" userId="2e6e5431-bb17-4c41-9985-d39c50d83c73" providerId="ADAL" clId="{11AE3950-EE88-4FA4-BEA5-7D719EBDFD56}" dt="2024-10-15T05:55:48.445" v="9779"/>
          <ac:cxnSpMkLst>
            <pc:docMk/>
            <pc:sldMk cId="1516092794" sldId="361"/>
            <ac:cxnSpMk id="10" creationId="{22E44BEC-87D7-FE43-74C7-64E209E6306A}"/>
          </ac:cxnSpMkLst>
        </pc:cxnChg>
        <pc:cxnChg chg="del mod">
          <ac:chgData name="Toby Donaldson" userId="2e6e5431-bb17-4c41-9985-d39c50d83c73" providerId="ADAL" clId="{11AE3950-EE88-4FA4-BEA5-7D719EBDFD56}" dt="2024-10-15T05:54:59.623" v="9665" actId="21"/>
          <ac:cxnSpMkLst>
            <pc:docMk/>
            <pc:sldMk cId="1516092794" sldId="361"/>
            <ac:cxnSpMk id="12" creationId="{067AD279-F9A6-2717-3D56-608AECF0C310}"/>
          </ac:cxnSpMkLst>
        </pc:cxnChg>
        <pc:cxnChg chg="mod">
          <ac:chgData name="Toby Donaldson" userId="2e6e5431-bb17-4c41-9985-d39c50d83c73" providerId="ADAL" clId="{11AE3950-EE88-4FA4-BEA5-7D719EBDFD56}" dt="2024-10-15T05:55:48.445" v="9779"/>
          <ac:cxnSpMkLst>
            <pc:docMk/>
            <pc:sldMk cId="1516092794" sldId="361"/>
            <ac:cxnSpMk id="13" creationId="{AE2D87C7-FE59-D562-C0FA-E1614A3F3119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1:49.884" v="9913" actId="20577"/>
        <pc:sldMkLst>
          <pc:docMk/>
          <pc:sldMk cId="190601291" sldId="362"/>
        </pc:sldMkLst>
        <pc:spChg chg="mod">
          <ac:chgData name="Toby Donaldson" userId="2e6e5431-bb17-4c41-9985-d39c50d83c73" providerId="ADAL" clId="{11AE3950-EE88-4FA4-BEA5-7D719EBDFD56}" dt="2024-10-15T06:01:49.884" v="9913" actId="20577"/>
          <ac:spMkLst>
            <pc:docMk/>
            <pc:sldMk cId="190601291" sldId="362"/>
            <ac:spMk id="3" creationId="{5C74A4DB-4998-CF2D-F922-F816F894B59E}"/>
          </ac:spMkLst>
        </pc:spChg>
        <pc:spChg chg="del">
          <ac:chgData name="Toby Donaldson" userId="2e6e5431-bb17-4c41-9985-d39c50d83c73" providerId="ADAL" clId="{11AE3950-EE88-4FA4-BEA5-7D719EBDFD56}" dt="2024-10-15T05:56:26.298" v="9783" actId="21"/>
          <ac:spMkLst>
            <pc:docMk/>
            <pc:sldMk cId="190601291" sldId="362"/>
            <ac:spMk id="5" creationId="{6FFDD164-FFA1-8D8C-2D60-C7464B522047}"/>
          </ac:spMkLst>
        </pc:spChg>
        <pc:spChg chg="add del mod">
          <ac:chgData name="Toby Donaldson" userId="2e6e5431-bb17-4c41-9985-d39c50d83c73" providerId="ADAL" clId="{11AE3950-EE88-4FA4-BEA5-7D719EBDFD56}" dt="2024-10-15T05:58:14.732" v="9853" actId="21"/>
          <ac:spMkLst>
            <pc:docMk/>
            <pc:sldMk cId="190601291" sldId="362"/>
            <ac:spMk id="8" creationId="{8D489AED-2FE3-3ED2-9480-38E484342D31}"/>
          </ac:spMkLst>
        </pc:spChg>
        <pc:spChg chg="mod">
          <ac:chgData name="Toby Donaldson" userId="2e6e5431-bb17-4c41-9985-d39c50d83c73" providerId="ADAL" clId="{11AE3950-EE88-4FA4-BEA5-7D719EBDFD56}" dt="2024-10-15T05:59:07.042" v="9893" actId="20577"/>
          <ac:spMkLst>
            <pc:docMk/>
            <pc:sldMk cId="190601291" sldId="362"/>
            <ac:spMk id="18" creationId="{B416CE4A-4687-29D7-D4EB-96A00013536E}"/>
          </ac:spMkLst>
        </pc:spChg>
        <pc:grpChg chg="del">
          <ac:chgData name="Toby Donaldson" userId="2e6e5431-bb17-4c41-9985-d39c50d83c73" providerId="ADAL" clId="{11AE3950-EE88-4FA4-BEA5-7D719EBDFD56}" dt="2024-10-15T05:56:26.298" v="9783" actId="21"/>
          <ac:grpSpMkLst>
            <pc:docMk/>
            <pc:sldMk cId="190601291" sldId="362"/>
            <ac:grpSpMk id="7" creationId="{7A70D4CF-5146-D1AF-CBF3-D8C47AA53873}"/>
          </ac:grpSpMkLst>
        </pc:grpChg>
        <pc:cxnChg chg="add mod">
          <ac:chgData name="Toby Donaldson" userId="2e6e5431-bb17-4c41-9985-d39c50d83c73" providerId="ADAL" clId="{11AE3950-EE88-4FA4-BEA5-7D719EBDFD56}" dt="2024-10-15T05:58:11.979" v="9852" actId="14100"/>
          <ac:cxnSpMkLst>
            <pc:docMk/>
            <pc:sldMk cId="190601291" sldId="362"/>
            <ac:cxnSpMk id="13" creationId="{053FAFE2-3904-58C3-1215-C7C927A520FC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76541978" sldId="362"/>
        </pc:sldMkLst>
      </pc:sldChg>
      <pc:sldChg chg="modSp add mod ord">
        <pc:chgData name="Toby Donaldson" userId="2e6e5431-bb17-4c41-9985-d39c50d83c73" providerId="ADAL" clId="{11AE3950-EE88-4FA4-BEA5-7D719EBDFD56}" dt="2024-10-15T06:00:58.826" v="9912" actId="20577"/>
        <pc:sldMkLst>
          <pc:docMk/>
          <pc:sldMk cId="1958484672" sldId="363"/>
        </pc:sldMkLst>
        <pc:spChg chg="mod">
          <ac:chgData name="Toby Donaldson" userId="2e6e5431-bb17-4c41-9985-d39c50d83c73" providerId="ADAL" clId="{11AE3950-EE88-4FA4-BEA5-7D719EBDFD56}" dt="2024-10-15T06:00:58.826" v="9912" actId="20577"/>
          <ac:spMkLst>
            <pc:docMk/>
            <pc:sldMk cId="1958484672" sldId="363"/>
            <ac:spMk id="3" creationId="{2E219800-D657-D258-6E84-2E2B665026EC}"/>
          </ac:spMkLst>
        </pc:spChg>
        <pc:spChg chg="mod">
          <ac:chgData name="Toby Donaldson" userId="2e6e5431-bb17-4c41-9985-d39c50d83c73" providerId="ADAL" clId="{11AE3950-EE88-4FA4-BEA5-7D719EBDFD56}" dt="2024-10-15T06:00:56.406" v="9911" actId="20577"/>
          <ac:spMkLst>
            <pc:docMk/>
            <pc:sldMk cId="1958484672" sldId="363"/>
            <ac:spMk id="8" creationId="{6FD96526-80A5-AF1C-4711-DB30E64829B5}"/>
          </ac:spMkLst>
        </pc:spChg>
        <pc:cxnChg chg="mod">
          <ac:chgData name="Toby Donaldson" userId="2e6e5431-bb17-4c41-9985-d39c50d83c73" providerId="ADAL" clId="{11AE3950-EE88-4FA4-BEA5-7D719EBDFD56}" dt="2024-10-15T06:00:56.406" v="9911" actId="20577"/>
          <ac:cxnSpMkLst>
            <pc:docMk/>
            <pc:sldMk cId="1958484672" sldId="363"/>
            <ac:cxnSpMk id="13" creationId="{F5618EFF-5DD7-4136-1E56-954C8E0255B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8224056" sldId="363"/>
        </pc:sldMkLst>
      </pc:sldChg>
      <pc:sldChg chg="delSp modSp add mod">
        <pc:chgData name="Toby Donaldson" userId="2e6e5431-bb17-4c41-9985-d39c50d83c73" providerId="ADAL" clId="{11AE3950-EE88-4FA4-BEA5-7D719EBDFD56}" dt="2024-10-15T06:00:04.744" v="9903" actId="20577"/>
        <pc:sldMkLst>
          <pc:docMk/>
          <pc:sldMk cId="1958756334" sldId="364"/>
        </pc:sldMkLst>
        <pc:spChg chg="mod">
          <ac:chgData name="Toby Donaldson" userId="2e6e5431-bb17-4c41-9985-d39c50d83c73" providerId="ADAL" clId="{11AE3950-EE88-4FA4-BEA5-7D719EBDFD56}" dt="2024-10-15T06:00:04.744" v="9903" actId="20577"/>
          <ac:spMkLst>
            <pc:docMk/>
            <pc:sldMk cId="1958756334" sldId="364"/>
            <ac:spMk id="3" creationId="{F7266929-5A0E-4F90-57FE-3CA60E8EABA1}"/>
          </ac:spMkLst>
        </pc:spChg>
        <pc:cxnChg chg="del">
          <ac:chgData name="Toby Donaldson" userId="2e6e5431-bb17-4c41-9985-d39c50d83c73" providerId="ADAL" clId="{11AE3950-EE88-4FA4-BEA5-7D719EBDFD56}" dt="2024-10-15T06:00:00.852" v="9902" actId="21"/>
          <ac:cxnSpMkLst>
            <pc:docMk/>
            <pc:sldMk cId="1958756334" sldId="364"/>
            <ac:cxnSpMk id="13" creationId="{48082A16-4B94-CEB8-8D6E-CA1F10490765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4911334" sldId="36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26048549" sldId="365"/>
        </pc:sldMkLst>
      </pc:sldChg>
      <pc:sldChg chg="addSp modSp add mod">
        <pc:chgData name="Toby Donaldson" userId="2e6e5431-bb17-4c41-9985-d39c50d83c73" providerId="ADAL" clId="{11AE3950-EE88-4FA4-BEA5-7D719EBDFD56}" dt="2024-10-15T06:00:28.389" v="9907" actId="1076"/>
        <pc:sldMkLst>
          <pc:docMk/>
          <pc:sldMk cId="2786851511" sldId="365"/>
        </pc:sldMkLst>
        <pc:grpChg chg="add mod">
          <ac:chgData name="Toby Donaldson" userId="2e6e5431-bb17-4c41-9985-d39c50d83c73" providerId="ADAL" clId="{11AE3950-EE88-4FA4-BEA5-7D719EBDFD56}" dt="2024-10-15T06:00:28.389" v="9907" actId="1076"/>
          <ac:grpSpMkLst>
            <pc:docMk/>
            <pc:sldMk cId="2786851511" sldId="365"/>
            <ac:grpSpMk id="5" creationId="{45CC97C4-4C6A-1BC3-5CB2-814FE4A8A237}"/>
          </ac:grpSpMkLst>
        </pc:grpChg>
        <pc:cxnChg chg="mod">
          <ac:chgData name="Toby Donaldson" userId="2e6e5431-bb17-4c41-9985-d39c50d83c73" providerId="ADAL" clId="{11AE3950-EE88-4FA4-BEA5-7D719EBDFD56}" dt="2024-10-15T06:00:23.509" v="9906"/>
          <ac:cxnSpMkLst>
            <pc:docMk/>
            <pc:sldMk cId="2786851511" sldId="365"/>
            <ac:cxnSpMk id="7" creationId="{564A38DC-A9E4-4981-BAD9-0049332D1700}"/>
          </ac:cxnSpMkLst>
        </pc:cxnChg>
        <pc:cxnChg chg="mod">
          <ac:chgData name="Toby Donaldson" userId="2e6e5431-bb17-4c41-9985-d39c50d83c73" providerId="ADAL" clId="{11AE3950-EE88-4FA4-BEA5-7D719EBDFD56}" dt="2024-10-15T06:00:23.509" v="9906"/>
          <ac:cxnSpMkLst>
            <pc:docMk/>
            <pc:sldMk cId="2786851511" sldId="365"/>
            <ac:cxnSpMk id="8" creationId="{9A1AA561-85FB-D80F-A012-5B71889D783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5:06.267" v="9997"/>
        <pc:sldMkLst>
          <pc:docMk/>
          <pc:sldMk cId="2284118100" sldId="366"/>
        </pc:sldMkLst>
        <pc:spChg chg="mod">
          <ac:chgData name="Toby Donaldson" userId="2e6e5431-bb17-4c41-9985-d39c50d83c73" providerId="ADAL" clId="{11AE3950-EE88-4FA4-BEA5-7D719EBDFD56}" dt="2024-10-15T06:04:34.987" v="9985" actId="1076"/>
          <ac:spMkLst>
            <pc:docMk/>
            <pc:sldMk cId="2284118100" sldId="366"/>
            <ac:spMk id="3" creationId="{8B3D64AB-0A84-E56C-CBBE-AA5AB991BA5D}"/>
          </ac:spMkLst>
        </pc:spChg>
        <pc:spChg chg="add mod">
          <ac:chgData name="Toby Donaldson" userId="2e6e5431-bb17-4c41-9985-d39c50d83c73" providerId="ADAL" clId="{11AE3950-EE88-4FA4-BEA5-7D719EBDFD56}" dt="2024-10-15T06:03:31.148" v="9928" actId="20577"/>
          <ac:spMkLst>
            <pc:docMk/>
            <pc:sldMk cId="2284118100" sldId="366"/>
            <ac:spMk id="10" creationId="{C0E47D17-72C7-13A1-7411-6C5D46CEEF93}"/>
          </ac:spMkLst>
        </pc:spChg>
        <pc:spChg chg="add mod">
          <ac:chgData name="Toby Donaldson" userId="2e6e5431-bb17-4c41-9985-d39c50d83c73" providerId="ADAL" clId="{11AE3950-EE88-4FA4-BEA5-7D719EBDFD56}" dt="2024-10-15T06:05:06.267" v="9997"/>
          <ac:spMkLst>
            <pc:docMk/>
            <pc:sldMk cId="2284118100" sldId="366"/>
            <ac:spMk id="13" creationId="{8C587B94-BB22-5C94-02D2-1F3BF498C31B}"/>
          </ac:spMkLst>
        </pc:spChg>
        <pc:spChg chg="del">
          <ac:chgData name="Toby Donaldson" userId="2e6e5431-bb17-4c41-9985-d39c50d83c73" providerId="ADAL" clId="{11AE3950-EE88-4FA4-BEA5-7D719EBDFD56}" dt="2024-10-15T06:00:43.115" v="9909" actId="21"/>
          <ac:spMkLst>
            <pc:docMk/>
            <pc:sldMk cId="2284118100" sldId="366"/>
            <ac:spMk id="18" creationId="{306C9F10-6029-82A9-6D43-F29667DE73C4}"/>
          </ac:spMkLst>
        </pc:spChg>
        <pc:grpChg chg="del">
          <ac:chgData name="Toby Donaldson" userId="2e6e5431-bb17-4c41-9985-d39c50d83c73" providerId="ADAL" clId="{11AE3950-EE88-4FA4-BEA5-7D719EBDFD56}" dt="2024-10-15T06:00:43.115" v="9909" actId="21"/>
          <ac:grpSpMkLst>
            <pc:docMk/>
            <pc:sldMk cId="2284118100" sldId="366"/>
            <ac:grpSpMk id="5" creationId="{EDCEBE38-6B59-A423-B83A-BDFD0A3C5118}"/>
          </ac:grpSpMkLst>
        </pc:grpChg>
        <pc:cxnChg chg="add mod">
          <ac:chgData name="Toby Donaldson" userId="2e6e5431-bb17-4c41-9985-d39c50d83c73" providerId="ADAL" clId="{11AE3950-EE88-4FA4-BEA5-7D719EBDFD56}" dt="2024-10-15T06:03:28.986" v="9927" actId="1076"/>
          <ac:cxnSpMkLst>
            <pc:docMk/>
            <pc:sldMk cId="2284118100" sldId="366"/>
            <ac:cxnSpMk id="12" creationId="{71B36545-693A-C2B5-7D4B-881BE8E435A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92605436" sldId="36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81652328" sldId="367"/>
        </pc:sldMkLst>
      </pc:sldChg>
      <pc:sldChg chg="addSp delSp modSp add mod">
        <pc:chgData name="Toby Donaldson" userId="2e6e5431-bb17-4c41-9985-d39c50d83c73" providerId="ADAL" clId="{11AE3950-EE88-4FA4-BEA5-7D719EBDFD56}" dt="2024-10-15T06:02:48.038" v="9925" actId="11529"/>
        <pc:sldMkLst>
          <pc:docMk/>
          <pc:sldMk cId="2113328223" sldId="367"/>
        </pc:sldMkLst>
        <pc:spChg chg="del">
          <ac:chgData name="Toby Donaldson" userId="2e6e5431-bb17-4c41-9985-d39c50d83c73" providerId="ADAL" clId="{11AE3950-EE88-4FA4-BEA5-7D719EBDFD56}" dt="2024-10-15T06:02:34.239" v="9924" actId="21"/>
          <ac:spMkLst>
            <pc:docMk/>
            <pc:sldMk cId="2113328223" sldId="367"/>
            <ac:spMk id="8" creationId="{F8860851-3AB3-1918-0C59-64722C640F04}"/>
          </ac:spMkLst>
        </pc:spChg>
        <pc:spChg chg="mod">
          <ac:chgData name="Toby Donaldson" userId="2e6e5431-bb17-4c41-9985-d39c50d83c73" providerId="ADAL" clId="{11AE3950-EE88-4FA4-BEA5-7D719EBDFD56}" dt="2024-10-15T06:02:09.248" v="9923" actId="14100"/>
          <ac:spMkLst>
            <pc:docMk/>
            <pc:sldMk cId="2113328223" sldId="367"/>
            <ac:spMk id="18" creationId="{1ACCEC6D-9B46-7884-7EB5-1194D402F14F}"/>
          </ac:spMkLst>
        </pc:spChg>
        <pc:cxnChg chg="add">
          <ac:chgData name="Toby Donaldson" userId="2e6e5431-bb17-4c41-9985-d39c50d83c73" providerId="ADAL" clId="{11AE3950-EE88-4FA4-BEA5-7D719EBDFD56}" dt="2024-10-15T06:02:48.038" v="9925" actId="11529"/>
          <ac:cxnSpMkLst>
            <pc:docMk/>
            <pc:sldMk cId="2113328223" sldId="367"/>
            <ac:cxnSpMk id="7" creationId="{C18643D0-4CAB-BF60-F5B3-7853D379325D}"/>
          </ac:cxnSpMkLst>
        </pc:cxnChg>
        <pc:cxnChg chg="del mod">
          <ac:chgData name="Toby Donaldson" userId="2e6e5431-bb17-4c41-9985-d39c50d83c73" providerId="ADAL" clId="{11AE3950-EE88-4FA4-BEA5-7D719EBDFD56}" dt="2024-10-15T06:02:34.239" v="9924" actId="21"/>
          <ac:cxnSpMkLst>
            <pc:docMk/>
            <pc:sldMk cId="2113328223" sldId="367"/>
            <ac:cxnSpMk id="13" creationId="{3EE287B8-0165-EC1B-C71D-E799969351A1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5:24.068" v="10001" actId="11529"/>
        <pc:sldMkLst>
          <pc:docMk/>
          <pc:sldMk cId="457840613" sldId="368"/>
        </pc:sldMkLst>
        <pc:spChg chg="add del mod">
          <ac:chgData name="Toby Donaldson" userId="2e6e5431-bb17-4c41-9985-d39c50d83c73" providerId="ADAL" clId="{11AE3950-EE88-4FA4-BEA5-7D719EBDFD56}" dt="2024-10-15T06:05:16.575" v="10000" actId="21"/>
          <ac:spMkLst>
            <pc:docMk/>
            <pc:sldMk cId="457840613" sldId="368"/>
            <ac:spMk id="5" creationId="{DA3E44DA-7AD4-1479-4F3E-5276CCD76368}"/>
          </ac:spMkLst>
        </pc:spChg>
        <pc:spChg chg="mod">
          <ac:chgData name="Toby Donaldson" userId="2e6e5431-bb17-4c41-9985-d39c50d83c73" providerId="ADAL" clId="{11AE3950-EE88-4FA4-BEA5-7D719EBDFD56}" dt="2024-10-15T06:05:14.414" v="9999" actId="14100"/>
          <ac:spMkLst>
            <pc:docMk/>
            <pc:sldMk cId="457840613" sldId="368"/>
            <ac:spMk id="6" creationId="{78E045E0-7850-F37D-A65E-C637C8246CBB}"/>
          </ac:spMkLst>
        </pc:spChg>
        <pc:spChg chg="del">
          <ac:chgData name="Toby Donaldson" userId="2e6e5431-bb17-4c41-9985-d39c50d83c73" providerId="ADAL" clId="{11AE3950-EE88-4FA4-BEA5-7D719EBDFD56}" dt="2024-10-15T06:04:59.536" v="9996" actId="21"/>
          <ac:spMkLst>
            <pc:docMk/>
            <pc:sldMk cId="457840613" sldId="368"/>
            <ac:spMk id="10" creationId="{303419BB-AAA1-CC94-738D-EED0624DD469}"/>
          </ac:spMkLst>
        </pc:spChg>
        <pc:cxnChg chg="add">
          <ac:chgData name="Toby Donaldson" userId="2e6e5431-bb17-4c41-9985-d39c50d83c73" providerId="ADAL" clId="{11AE3950-EE88-4FA4-BEA5-7D719EBDFD56}" dt="2024-10-15T06:05:24.068" v="10001" actId="11529"/>
          <ac:cxnSpMkLst>
            <pc:docMk/>
            <pc:sldMk cId="457840613" sldId="368"/>
            <ac:cxnSpMk id="8" creationId="{AF1427AB-8D17-2E5A-B5C5-86471928DA78}"/>
          </ac:cxnSpMkLst>
        </pc:cxnChg>
        <pc:cxnChg chg="del mod">
          <ac:chgData name="Toby Donaldson" userId="2e6e5431-bb17-4c41-9985-d39c50d83c73" providerId="ADAL" clId="{11AE3950-EE88-4FA4-BEA5-7D719EBDFD56}" dt="2024-10-15T06:04:42.888" v="9987" actId="21"/>
          <ac:cxnSpMkLst>
            <pc:docMk/>
            <pc:sldMk cId="457840613" sldId="368"/>
            <ac:cxnSpMk id="12" creationId="{7A555F69-8D5D-790F-CA3A-93AF061AAB0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88079527" sldId="36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58802373" sldId="369"/>
        </pc:sldMkLst>
      </pc:sldChg>
      <pc:sldChg chg="modSp add mod">
        <pc:chgData name="Toby Donaldson" userId="2e6e5431-bb17-4c41-9985-d39c50d83c73" providerId="ADAL" clId="{11AE3950-EE88-4FA4-BEA5-7D719EBDFD56}" dt="2024-10-15T06:06:00.946" v="10043" actId="20577"/>
        <pc:sldMkLst>
          <pc:docMk/>
          <pc:sldMk cId="1388488476" sldId="369"/>
        </pc:sldMkLst>
        <pc:spChg chg="mod">
          <ac:chgData name="Toby Donaldson" userId="2e6e5431-bb17-4c41-9985-d39c50d83c73" providerId="ADAL" clId="{11AE3950-EE88-4FA4-BEA5-7D719EBDFD56}" dt="2024-10-15T06:05:54.411" v="10036" actId="14100"/>
          <ac:spMkLst>
            <pc:docMk/>
            <pc:sldMk cId="1388488476" sldId="369"/>
            <ac:spMk id="3" creationId="{CA02B82C-2028-C5FA-3D1D-C6E0F3AC2E7D}"/>
          </ac:spMkLst>
        </pc:spChg>
        <pc:spChg chg="mod">
          <ac:chgData name="Toby Donaldson" userId="2e6e5431-bb17-4c41-9985-d39c50d83c73" providerId="ADAL" clId="{11AE3950-EE88-4FA4-BEA5-7D719EBDFD56}" dt="2024-10-15T06:06:00.946" v="10043" actId="20577"/>
          <ac:spMkLst>
            <pc:docMk/>
            <pc:sldMk cId="1388488476" sldId="369"/>
            <ac:spMk id="6" creationId="{1C7696D8-3C0D-7283-AB53-FC40AEC9EACB}"/>
          </ac:spMkLst>
        </pc:spChg>
        <pc:cxnChg chg="mod">
          <ac:chgData name="Toby Donaldson" userId="2e6e5431-bb17-4c41-9985-d39c50d83c73" providerId="ADAL" clId="{11AE3950-EE88-4FA4-BEA5-7D719EBDFD56}" dt="2024-10-15T06:05:54.411" v="10036" actId="14100"/>
          <ac:cxnSpMkLst>
            <pc:docMk/>
            <pc:sldMk cId="1388488476" sldId="369"/>
            <ac:cxnSpMk id="8" creationId="{ABABC538-DE9C-9D65-F259-32266C465356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877160746" sldId="370"/>
        </pc:sldMkLst>
      </pc:sldChg>
      <pc:sldChg chg="addSp delSp modSp add mod">
        <pc:chgData name="Toby Donaldson" userId="2e6e5431-bb17-4c41-9985-d39c50d83c73" providerId="ADAL" clId="{11AE3950-EE88-4FA4-BEA5-7D719EBDFD56}" dt="2024-10-15T06:07:03.072" v="10148" actId="113"/>
        <pc:sldMkLst>
          <pc:docMk/>
          <pc:sldMk cId="3613898507" sldId="370"/>
        </pc:sldMkLst>
        <pc:spChg chg="mod">
          <ac:chgData name="Toby Donaldson" userId="2e6e5431-bb17-4c41-9985-d39c50d83c73" providerId="ADAL" clId="{11AE3950-EE88-4FA4-BEA5-7D719EBDFD56}" dt="2024-10-15T06:07:03.072" v="10148" actId="113"/>
          <ac:spMkLst>
            <pc:docMk/>
            <pc:sldMk cId="3613898507" sldId="370"/>
            <ac:spMk id="3" creationId="{23D30C8F-FCE8-59DF-D786-B3B952ABF042}"/>
          </ac:spMkLst>
        </pc:spChg>
        <pc:grpChg chg="add mod">
          <ac:chgData name="Toby Donaldson" userId="2e6e5431-bb17-4c41-9985-d39c50d83c73" providerId="ADAL" clId="{11AE3950-EE88-4FA4-BEA5-7D719EBDFD56}" dt="2024-10-15T06:06:24.706" v="10046" actId="1076"/>
          <ac:grpSpMkLst>
            <pc:docMk/>
            <pc:sldMk cId="3613898507" sldId="370"/>
            <ac:grpSpMk id="5" creationId="{D0125318-9AF9-37A9-7F1F-97F3CB00C370}"/>
          </ac:grpSpMkLst>
        </pc:grpChg>
        <pc:cxnChg chg="mod">
          <ac:chgData name="Toby Donaldson" userId="2e6e5431-bb17-4c41-9985-d39c50d83c73" providerId="ADAL" clId="{11AE3950-EE88-4FA4-BEA5-7D719EBDFD56}" dt="2024-10-15T06:06:17.652" v="10045"/>
          <ac:cxnSpMkLst>
            <pc:docMk/>
            <pc:sldMk cId="3613898507" sldId="370"/>
            <ac:cxnSpMk id="7" creationId="{5ACA9EF1-9021-E107-B8D5-3029CDC286E5}"/>
          </ac:cxnSpMkLst>
        </pc:cxnChg>
        <pc:cxnChg chg="del mod">
          <ac:chgData name="Toby Donaldson" userId="2e6e5431-bb17-4c41-9985-d39c50d83c73" providerId="ADAL" clId="{11AE3950-EE88-4FA4-BEA5-7D719EBDFD56}" dt="2024-10-15T06:06:26.927" v="10047" actId="21"/>
          <ac:cxnSpMkLst>
            <pc:docMk/>
            <pc:sldMk cId="3613898507" sldId="370"/>
            <ac:cxnSpMk id="8" creationId="{DA3E71D9-00A2-7F8A-2504-A3AE6BF8B0BB}"/>
          </ac:cxnSpMkLst>
        </pc:cxnChg>
        <pc:cxnChg chg="mod">
          <ac:chgData name="Toby Donaldson" userId="2e6e5431-bb17-4c41-9985-d39c50d83c73" providerId="ADAL" clId="{11AE3950-EE88-4FA4-BEA5-7D719EBDFD56}" dt="2024-10-15T06:06:17.652" v="10045"/>
          <ac:cxnSpMkLst>
            <pc:docMk/>
            <pc:sldMk cId="3613898507" sldId="370"/>
            <ac:cxnSpMk id="10" creationId="{1166CCD6-2937-84C4-D34B-7BB31EC5B17B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8:02.449" v="10255" actId="11529"/>
        <pc:sldMkLst>
          <pc:docMk/>
          <pc:sldMk cId="2445780534" sldId="371"/>
        </pc:sldMkLst>
        <pc:spChg chg="mod">
          <ac:chgData name="Toby Donaldson" userId="2e6e5431-bb17-4c41-9985-d39c50d83c73" providerId="ADAL" clId="{11AE3950-EE88-4FA4-BEA5-7D719EBDFD56}" dt="2024-10-15T06:07:54.829" v="10254" actId="6549"/>
          <ac:spMkLst>
            <pc:docMk/>
            <pc:sldMk cId="2445780534" sldId="371"/>
            <ac:spMk id="3" creationId="{C0CB2900-A84A-1132-7B9C-37FD236A0753}"/>
          </ac:spMkLst>
        </pc:spChg>
        <pc:spChg chg="del">
          <ac:chgData name="Toby Donaldson" userId="2e6e5431-bb17-4c41-9985-d39c50d83c73" providerId="ADAL" clId="{11AE3950-EE88-4FA4-BEA5-7D719EBDFD56}" dt="2024-10-15T06:07:26.109" v="10151" actId="21"/>
          <ac:spMkLst>
            <pc:docMk/>
            <pc:sldMk cId="2445780534" sldId="371"/>
            <ac:spMk id="6" creationId="{73481DBC-C087-C082-9201-6F3834B2E4A1}"/>
          </ac:spMkLst>
        </pc:spChg>
        <pc:spChg chg="add mod">
          <ac:chgData name="Toby Donaldson" userId="2e6e5431-bb17-4c41-9985-d39c50d83c73" providerId="ADAL" clId="{11AE3950-EE88-4FA4-BEA5-7D719EBDFD56}" dt="2024-10-15T06:07:29.245" v="10152" actId="1076"/>
          <ac:spMkLst>
            <pc:docMk/>
            <pc:sldMk cId="2445780534" sldId="371"/>
            <ac:spMk id="8" creationId="{27A6C7D3-00A6-970B-FDB3-0B0463FE1473}"/>
          </ac:spMkLst>
        </pc:spChg>
        <pc:grpChg chg="del">
          <ac:chgData name="Toby Donaldson" userId="2e6e5431-bb17-4c41-9985-d39c50d83c73" providerId="ADAL" clId="{11AE3950-EE88-4FA4-BEA5-7D719EBDFD56}" dt="2024-10-15T06:07:26.109" v="10151" actId="21"/>
          <ac:grpSpMkLst>
            <pc:docMk/>
            <pc:sldMk cId="2445780534" sldId="371"/>
            <ac:grpSpMk id="5" creationId="{384E8CC4-0F7D-C35C-25FF-A81EE4495C09}"/>
          </ac:grpSpMkLst>
        </pc:grpChg>
        <pc:cxnChg chg="add">
          <ac:chgData name="Toby Donaldson" userId="2e6e5431-bb17-4c41-9985-d39c50d83c73" providerId="ADAL" clId="{11AE3950-EE88-4FA4-BEA5-7D719EBDFD56}" dt="2024-10-15T06:08:02.449" v="10255" actId="11529"/>
          <ac:cxnSpMkLst>
            <pc:docMk/>
            <pc:sldMk cId="2445780534" sldId="371"/>
            <ac:cxnSpMk id="13" creationId="{20435799-CD36-E176-292D-E6D1A222DF7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9336100" sldId="37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6439760" sldId="372"/>
        </pc:sldMkLst>
      </pc:sldChg>
      <pc:sldChg chg="add del">
        <pc:chgData name="Toby Donaldson" userId="2e6e5431-bb17-4c41-9985-d39c50d83c73" providerId="ADAL" clId="{11AE3950-EE88-4FA4-BEA5-7D719EBDFD56}" dt="2024-10-15T06:08:15.698" v="10258" actId="2696"/>
        <pc:sldMkLst>
          <pc:docMk/>
          <pc:sldMk cId="1649605415" sldId="37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70743596" sldId="37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92975195" sldId="37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4514818" sldId="37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8541888" sldId="37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10564396" sldId="37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310001430" sldId="37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545286888" sldId="37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19189130" sldId="38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07418349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4120911" sldId="38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82207593" sldId="38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33430818" sldId="38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68675715" sldId="38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34019399" sldId="38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5630857" sldId="38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5683910" sldId="38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8190651" sldId="38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4983360" sldId="39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0867769" sldId="39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41751640" sldId="39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43566442" sldId="39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5829657" sldId="397"/>
        </pc:sldMkLst>
      </pc:sldChg>
    </pc:docChg>
  </pc:docChgLst>
  <pc:docChgLst>
    <pc:chgData name="Toby Donaldson" userId="2e6e5431-bb17-4c41-9985-d39c50d83c73" providerId="ADAL" clId="{C82E8F90-E1A5-440F-8A6F-42A74C6A7282}"/>
    <pc:docChg chg="undo custSel addSld modSld sldOrd modSection modNotesMaster">
      <pc:chgData name="Toby Donaldson" userId="2e6e5431-bb17-4c41-9985-d39c50d83c73" providerId="ADAL" clId="{C82E8F90-E1A5-440F-8A6F-42A74C6A7282}" dt="2024-09-23T22:34:42.469" v="503"/>
      <pc:docMkLst>
        <pc:docMk/>
      </pc:docMkLst>
      <pc:sldChg chg="modSp mod">
        <pc:chgData name="Toby Donaldson" userId="2e6e5431-bb17-4c41-9985-d39c50d83c73" providerId="ADAL" clId="{C82E8F90-E1A5-440F-8A6F-42A74C6A7282}" dt="2024-09-23T20:55:47.049" v="502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C82E8F90-E1A5-440F-8A6F-42A74C6A7282}" dt="2024-09-23T20:55:47.049" v="502" actId="20577"/>
          <ac:spMkLst>
            <pc:docMk/>
            <pc:sldMk cId="3113156551" sldId="256"/>
            <ac:spMk id="4" creationId="{1C211242-B5A3-D371-4A7A-C8E9982D7CD5}"/>
          </ac:spMkLst>
        </pc:sp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119060891" sldId="299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119060891" sldId="299"/>
            <ac:inkMk id="3" creationId="{550AFBF3-8515-8B6D-2D0F-C38AE90B94B3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732205588" sldId="302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732205588" sldId="302"/>
            <ac:inkMk id="6" creationId="{F773A93D-6680-C131-9DEB-5620EEC24DF6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4097905578" sldId="303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4097905578" sldId="303"/>
            <ac:inkMk id="2" creationId="{8DF09536-368D-97D8-5B4B-4EFB27AEE5C8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573607454" sldId="30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573607454" sldId="306"/>
            <ac:inkMk id="2" creationId="{6A7261BB-D910-7EBD-D0B0-D63F65F34481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72453283" sldId="307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872453283" sldId="307"/>
            <ac:inkMk id="2" creationId="{DDFA3424-1DEB-18F5-DDC7-385399AB7E5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882997732" sldId="310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882997732" sldId="310"/>
            <ac:inkMk id="2" creationId="{4B9BEB14-520D-B01A-461F-78D2BC2FAE93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944662364" sldId="311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944662364" sldId="311"/>
            <ac:inkMk id="6" creationId="{EC2B57DB-7976-32C3-B107-E42FBAE4F2D5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09025065" sldId="312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09025065" sldId="312"/>
            <ac:inkMk id="6" creationId="{179F1719-0351-6A58-A8AF-492CA89CEC6D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701333559" sldId="313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701333559" sldId="313"/>
            <ac:inkMk id="9" creationId="{341BB05E-8BF7-60BC-A91B-5E150576C56A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461131009" sldId="314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461131009" sldId="314"/>
            <ac:inkMk id="3" creationId="{37551BE6-7650-84C4-8BD0-ECA9E21F1C21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66552019" sldId="31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66552019" sldId="315"/>
            <ac:inkMk id="9" creationId="{90C02DFF-79FC-1DD7-6DCA-B8030FEFF5EE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858326061" sldId="31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858326061" sldId="316"/>
            <ac:inkMk id="9" creationId="{3EC05154-8B96-7E63-62BE-11A878ADF825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248521206" sldId="317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248521206" sldId="317"/>
            <ac:inkMk id="2" creationId="{9AAA96A7-B0A5-391A-6F7E-A6EA675AB4A4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8943026" sldId="320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88943026" sldId="320"/>
            <ac:inkMk id="2" creationId="{D439679E-C2D5-15E1-E599-ACBEB551CE96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15848448" sldId="32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15848448" sldId="325"/>
            <ac:inkMk id="2" creationId="{399844AB-444C-BEA1-EB30-A063C1C8F70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076077529" sldId="329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076077529" sldId="329"/>
            <ac:inkMk id="9" creationId="{990086AA-3935-AF8A-8DF5-D3D75FE7F38C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618373808" sldId="334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618373808" sldId="334"/>
            <ac:inkMk id="6" creationId="{C4E0C19B-C4F7-2DEC-52CC-2C4447C2AD2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424474129" sldId="33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424474129" sldId="336"/>
            <ac:inkMk id="9" creationId="{E2493694-7074-EB72-74FB-8CDEF1F379B2}"/>
          </ac:inkMkLst>
        </pc:inkChg>
      </pc:sldChg>
      <pc:sldChg chg="addSp modSp add mod">
        <pc:chgData name="Toby Donaldson" userId="2e6e5431-bb17-4c41-9985-d39c50d83c73" providerId="ADAL" clId="{C82E8F90-E1A5-440F-8A6F-42A74C6A7282}" dt="2024-09-23T20:27:29.091" v="34" actId="1076"/>
        <pc:sldMkLst>
          <pc:docMk/>
          <pc:sldMk cId="1310673805" sldId="339"/>
        </pc:sldMkLst>
        <pc:spChg chg="add mod">
          <ac:chgData name="Toby Donaldson" userId="2e6e5431-bb17-4c41-9985-d39c50d83c73" providerId="ADAL" clId="{C82E8F90-E1A5-440F-8A6F-42A74C6A7282}" dt="2024-09-23T20:26:37.619" v="4" actId="1076"/>
          <ac:spMkLst>
            <pc:docMk/>
            <pc:sldMk cId="1310673805" sldId="339"/>
            <ac:spMk id="2" creationId="{BAAA0E86-9632-7612-FF8E-CEBB752FB340}"/>
          </ac:spMkLst>
        </pc:spChg>
        <pc:spChg chg="add mod">
          <ac:chgData name="Toby Donaldson" userId="2e6e5431-bb17-4c41-9985-d39c50d83c73" providerId="ADAL" clId="{C82E8F90-E1A5-440F-8A6F-42A74C6A7282}" dt="2024-09-23T20:27:26.849" v="33" actId="1076"/>
          <ac:spMkLst>
            <pc:docMk/>
            <pc:sldMk cId="1310673805" sldId="339"/>
            <ac:spMk id="3" creationId="{49194A70-E003-CF27-E354-4BF61D0280E6}"/>
          </ac:spMkLst>
        </pc:spChg>
        <pc:spChg chg="mod">
          <ac:chgData name="Toby Donaldson" userId="2e6e5431-bb17-4c41-9985-d39c50d83c73" providerId="ADAL" clId="{C82E8F90-E1A5-440F-8A6F-42A74C6A7282}" dt="2024-09-23T20:26:32.924" v="3" actId="1076"/>
          <ac:spMkLst>
            <pc:docMk/>
            <pc:sldMk cId="1310673805" sldId="339"/>
            <ac:spMk id="8" creationId="{6EF561DF-C3CF-D4F0-936F-2C5CD1424934}"/>
          </ac:spMkLst>
        </pc:spChg>
        <pc:spChg chg="mod">
          <ac:chgData name="Toby Donaldson" userId="2e6e5431-bb17-4c41-9985-d39c50d83c73" providerId="ADAL" clId="{C82E8F90-E1A5-440F-8A6F-42A74C6A7282}" dt="2024-09-23T20:27:29.091" v="34" actId="1076"/>
          <ac:spMkLst>
            <pc:docMk/>
            <pc:sldMk cId="1310673805" sldId="339"/>
            <ac:spMk id="9" creationId="{2946CC19-ECB5-0C67-CA6C-45A07D08376C}"/>
          </ac:spMkLst>
        </pc:spChg>
      </pc:sldChg>
      <pc:sldChg chg="addSp delSp modSp add mod ord">
        <pc:chgData name="Toby Donaldson" userId="2e6e5431-bb17-4c41-9985-d39c50d83c73" providerId="ADAL" clId="{C82E8F90-E1A5-440F-8A6F-42A74C6A7282}" dt="2024-09-23T22:34:42.469" v="503"/>
        <pc:sldMkLst>
          <pc:docMk/>
          <pc:sldMk cId="2203291535" sldId="340"/>
        </pc:sldMkLst>
        <pc:spChg chg="del">
          <ac:chgData name="Toby Donaldson" userId="2e6e5431-bb17-4c41-9985-d39c50d83c73" providerId="ADAL" clId="{C82E8F90-E1A5-440F-8A6F-42A74C6A7282}" dt="2024-09-23T20:28:09.582" v="40" actId="21"/>
          <ac:spMkLst>
            <pc:docMk/>
            <pc:sldMk cId="2203291535" sldId="340"/>
            <ac:spMk id="3" creationId="{EBB9AE55-D8CD-B1C4-1710-22D3267721CA}"/>
          </ac:spMkLst>
        </pc:spChg>
        <pc:spChg chg="del mod">
          <ac:chgData name="Toby Donaldson" userId="2e6e5431-bb17-4c41-9985-d39c50d83c73" providerId="ADAL" clId="{C82E8F90-E1A5-440F-8A6F-42A74C6A7282}" dt="2024-09-23T20:35:04.605" v="266" actId="21"/>
          <ac:spMkLst>
            <pc:docMk/>
            <pc:sldMk cId="2203291535" sldId="340"/>
            <ac:spMk id="6" creationId="{6025B27D-2319-D939-2283-EB5E133E6FE0}"/>
          </ac:spMkLst>
        </pc:spChg>
        <pc:spChg chg="del">
          <ac:chgData name="Toby Donaldson" userId="2e6e5431-bb17-4c41-9985-d39c50d83c73" providerId="ADAL" clId="{C82E8F90-E1A5-440F-8A6F-42A74C6A7282}" dt="2024-09-23T20:31:16.827" v="190" actId="21"/>
          <ac:spMkLst>
            <pc:docMk/>
            <pc:sldMk cId="2203291535" sldId="340"/>
            <ac:spMk id="7" creationId="{682BFCDF-6664-58E4-01B6-2B626643D7F1}"/>
          </ac:spMkLst>
        </pc:spChg>
        <pc:spChg chg="mod">
          <ac:chgData name="Toby Donaldson" userId="2e6e5431-bb17-4c41-9985-d39c50d83c73" providerId="ADAL" clId="{C82E8F90-E1A5-440F-8A6F-42A74C6A7282}" dt="2024-09-23T20:33:35.521" v="254" actId="1076"/>
          <ac:spMkLst>
            <pc:docMk/>
            <pc:sldMk cId="2203291535" sldId="340"/>
            <ac:spMk id="8" creationId="{6EF561DF-C3CF-D4F0-936F-2C5CD1424934}"/>
          </ac:spMkLst>
        </pc:spChg>
        <pc:spChg chg="del">
          <ac:chgData name="Toby Donaldson" userId="2e6e5431-bb17-4c41-9985-d39c50d83c73" providerId="ADAL" clId="{C82E8F90-E1A5-440F-8A6F-42A74C6A7282}" dt="2024-09-23T20:28:01.846" v="38" actId="21"/>
          <ac:spMkLst>
            <pc:docMk/>
            <pc:sldMk cId="2203291535" sldId="340"/>
            <ac:spMk id="9" creationId="{2946CC19-ECB5-0C67-CA6C-45A07D08376C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0" creationId="{D1339A5C-CD5E-C63B-CB42-E51F4C4C9D38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2" creationId="{1DABAC03-E02D-738A-7E79-869DE20A1543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3" creationId="{6D266917-8A66-5CBA-BD59-705FEAF3DF08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4" creationId="{BEAF719F-1CB6-7CAF-179B-220C65D22F5E}"/>
          </ac:spMkLst>
        </pc:spChg>
        <pc:spChg chg="del">
          <ac:chgData name="Toby Donaldson" userId="2e6e5431-bb17-4c41-9985-d39c50d83c73" providerId="ADAL" clId="{C82E8F90-E1A5-440F-8A6F-42A74C6A7282}" dt="2024-09-23T20:28:05.173" v="39" actId="21"/>
          <ac:spMkLst>
            <pc:docMk/>
            <pc:sldMk cId="2203291535" sldId="340"/>
            <ac:spMk id="17" creationId="{45F8DC22-C403-199D-D397-D56770794310}"/>
          </ac:spMkLst>
        </pc:spChg>
        <pc:spChg chg="del">
          <ac:chgData name="Toby Donaldson" userId="2e6e5431-bb17-4c41-9985-d39c50d83c73" providerId="ADAL" clId="{C82E8F90-E1A5-440F-8A6F-42A74C6A7282}" dt="2024-09-23T20:28:09.582" v="40" actId="21"/>
          <ac:spMkLst>
            <pc:docMk/>
            <pc:sldMk cId="2203291535" sldId="340"/>
            <ac:spMk id="25" creationId="{4849A1DA-FE81-AF69-859F-D48291843328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03291535" sldId="340"/>
            <ac:inkMk id="15" creationId="{3963CD39-35C9-05BF-2B83-51213A7BA525}"/>
          </ac:inkMkLst>
        </pc:inkChg>
        <pc:cxnChg chg="del mod">
          <ac:chgData name="Toby Donaldson" userId="2e6e5431-bb17-4c41-9985-d39c50d83c73" providerId="ADAL" clId="{C82E8F90-E1A5-440F-8A6F-42A74C6A7282}" dt="2024-09-23T20:28:05.173" v="39" actId="21"/>
          <ac:cxnSpMkLst>
            <pc:docMk/>
            <pc:sldMk cId="2203291535" sldId="340"/>
            <ac:cxnSpMk id="11" creationId="{D5BC43FB-B1C6-C0C0-A609-3A56E1E808D6}"/>
          </ac:cxnSpMkLst>
        </pc:cxnChg>
        <pc:cxnChg chg="del mod">
          <ac:chgData name="Toby Donaldson" userId="2e6e5431-bb17-4c41-9985-d39c50d83c73" providerId="ADAL" clId="{C82E8F90-E1A5-440F-8A6F-42A74C6A7282}" dt="2024-09-23T20:28:01.846" v="38" actId="21"/>
          <ac:cxnSpMkLst>
            <pc:docMk/>
            <pc:sldMk cId="2203291535" sldId="340"/>
            <ac:cxnSpMk id="22" creationId="{D96C3EA9-8FD6-0550-A4C7-3AE00EB1E161}"/>
          </ac:cxnSpMkLst>
        </pc:cxnChg>
      </pc:sldChg>
      <pc:sldChg chg="add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386612823" sldId="341"/>
        </pc:sldMkLst>
        <pc:spChg chg="mod">
          <ac:chgData name="Toby Donaldson" userId="2e6e5431-bb17-4c41-9985-d39c50d83c73" providerId="ADAL" clId="{C82E8F90-E1A5-440F-8A6F-42A74C6A7282}" dt="2024-09-23T20:51:01.852" v="341" actId="208"/>
          <ac:spMkLst>
            <pc:docMk/>
            <pc:sldMk cId="3386612823" sldId="341"/>
            <ac:spMk id="6" creationId="{6025B27D-2319-D939-2283-EB5E133E6FE0}"/>
          </ac:spMkLst>
        </pc:spChg>
        <pc:spChg chg="mod">
          <ac:chgData name="Toby Donaldson" userId="2e6e5431-bb17-4c41-9985-d39c50d83c73" providerId="ADAL" clId="{C82E8F90-E1A5-440F-8A6F-42A74C6A7282}" dt="2024-09-23T20:49:40.646" v="291" actId="20577"/>
          <ac:spMkLst>
            <pc:docMk/>
            <pc:sldMk cId="3386612823" sldId="341"/>
            <ac:spMk id="10" creationId="{D1339A5C-CD5E-C63B-CB42-E51F4C4C9D38}"/>
          </ac:spMkLst>
        </pc:spChg>
        <pc:spChg chg="mod">
          <ac:chgData name="Toby Donaldson" userId="2e6e5431-bb17-4c41-9985-d39c50d83c73" providerId="ADAL" clId="{C82E8F90-E1A5-440F-8A6F-42A74C6A7282}" dt="2024-09-23T20:49:46.055" v="303" actId="20577"/>
          <ac:spMkLst>
            <pc:docMk/>
            <pc:sldMk cId="3386612823" sldId="341"/>
            <ac:spMk id="12" creationId="{1DABAC03-E02D-738A-7E79-869DE20A1543}"/>
          </ac:spMkLst>
        </pc:spChg>
        <pc:spChg chg="mod">
          <ac:chgData name="Toby Donaldson" userId="2e6e5431-bb17-4c41-9985-d39c50d83c73" providerId="ADAL" clId="{C82E8F90-E1A5-440F-8A6F-42A74C6A7282}" dt="2024-09-23T20:49:50.105" v="308" actId="20577"/>
          <ac:spMkLst>
            <pc:docMk/>
            <pc:sldMk cId="3386612823" sldId="341"/>
            <ac:spMk id="13" creationId="{6D266917-8A66-5CBA-BD59-705FEAF3DF08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386612823" sldId="341"/>
            <ac:inkMk id="2" creationId="{01466BEE-0362-75BB-8B8F-119C16D730CC}"/>
          </ac:inkMkLst>
        </pc:inkChg>
      </pc:sldChg>
      <pc:sldChg chg="modSp add mod">
        <pc:chgData name="Toby Donaldson" userId="2e6e5431-bb17-4c41-9985-d39c50d83c73" providerId="ADAL" clId="{C82E8F90-E1A5-440F-8A6F-42A74C6A7282}" dt="2024-09-23T20:50:48.314" v="340" actId="208"/>
        <pc:sldMkLst>
          <pc:docMk/>
          <pc:sldMk cId="1534370893" sldId="342"/>
        </pc:sldMkLst>
        <pc:spChg chg="mod">
          <ac:chgData name="Toby Donaldson" userId="2e6e5431-bb17-4c41-9985-d39c50d83c73" providerId="ADAL" clId="{C82E8F90-E1A5-440F-8A6F-42A74C6A7282}" dt="2024-09-23T20:50:48.314" v="340" actId="208"/>
          <ac:spMkLst>
            <pc:docMk/>
            <pc:sldMk cId="1534370893" sldId="342"/>
            <ac:spMk id="6" creationId="{6025B27D-2319-D939-2283-EB5E133E6FE0}"/>
          </ac:spMkLst>
        </pc:spChg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1866605820" sldId="343"/>
        </pc:sldMkLst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2" creationId="{90599771-C345-A881-51BF-66C688D95B1F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3" creationId="{51756FB8-1EF9-8E0E-8B1D-C56815219947}"/>
          </ac:spMkLst>
        </pc:spChg>
        <pc:spChg chg="del mod">
          <ac:chgData name="Toby Donaldson" userId="2e6e5431-bb17-4c41-9985-d39c50d83c73" providerId="ADAL" clId="{C82E8F90-E1A5-440F-8A6F-42A74C6A7282}" dt="2024-09-23T20:52:16.410" v="344" actId="21"/>
          <ac:spMkLst>
            <pc:docMk/>
            <pc:sldMk cId="1866605820" sldId="343"/>
            <ac:spMk id="6" creationId="{6025B27D-2319-D939-2283-EB5E133E6FE0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7" creationId="{366B48D0-209F-0F30-CD68-695BDA23889C}"/>
          </ac:spMkLst>
        </pc:spChg>
        <pc:spChg chg="mod">
          <ac:chgData name="Toby Donaldson" userId="2e6e5431-bb17-4c41-9985-d39c50d83c73" providerId="ADAL" clId="{C82E8F90-E1A5-440F-8A6F-42A74C6A7282}" dt="2024-09-23T20:36:33.257" v="272" actId="207"/>
          <ac:spMkLst>
            <pc:docMk/>
            <pc:sldMk cId="1866605820" sldId="343"/>
            <ac:spMk id="8" creationId="{6EF561DF-C3CF-D4F0-936F-2C5CD1424934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9" creationId="{D687DB03-89BB-8770-48DB-778A338A20C9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0" creationId="{D1339A5C-CD5E-C63B-CB42-E51F4C4C9D38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2" creationId="{1DABAC03-E02D-738A-7E79-869DE20A1543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3" creationId="{6D266917-8A66-5CBA-BD59-705FEAF3DF08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4" creationId="{BEAF719F-1CB6-7CAF-179B-220C65D22F5E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866605820" sldId="343"/>
            <ac:inkMk id="11" creationId="{2BD9E9E9-348E-D9AA-2272-EACA444A1118}"/>
          </ac:inkMkLst>
        </pc:inkChg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473259547" sldId="344"/>
        </pc:sldMkLst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2" creationId="{90599771-C345-A881-51BF-66C688D95B1F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3" creationId="{51756FB8-1EF9-8E0E-8B1D-C56815219947}"/>
          </ac:spMkLst>
        </pc:spChg>
        <pc:spChg chg="mod">
          <ac:chgData name="Toby Donaldson" userId="2e6e5431-bb17-4c41-9985-d39c50d83c73" providerId="ADAL" clId="{C82E8F90-E1A5-440F-8A6F-42A74C6A7282}" dt="2024-09-23T20:52:48.116" v="347" actId="207"/>
          <ac:spMkLst>
            <pc:docMk/>
            <pc:sldMk cId="3473259547" sldId="344"/>
            <ac:spMk id="6" creationId="{6025B27D-2319-D939-2283-EB5E133E6FE0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7" creationId="{366B48D0-209F-0F30-CD68-695BDA23889C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9" creationId="{D687DB03-89BB-8770-48DB-778A338A20C9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473259547" sldId="344"/>
            <ac:inkMk id="10" creationId="{A10E6D9C-C2C6-72C0-9E7F-5E1CCBC846D6}"/>
          </ac:inkMkLst>
        </pc:inkChg>
      </pc:sldChg>
      <pc:sldChg chg="addSp add">
        <pc:chgData name="Toby Donaldson" userId="2e6e5431-bb17-4c41-9985-d39c50d83c73" providerId="ADAL" clId="{C82E8F90-E1A5-440F-8A6F-42A74C6A7282}" dt="2024-09-23T22:34:42.469" v="503"/>
        <pc:sldMkLst>
          <pc:docMk/>
          <pc:sldMk cId="3515138058" sldId="34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515138058" sldId="345"/>
            <ac:inkMk id="10" creationId="{8ED1C6EA-0419-BE7D-0406-E6AFFDEA8BA0}"/>
          </ac:inkMkLst>
        </pc:inkChg>
      </pc:sldChg>
    </pc:docChg>
  </pc:docChgLst>
  <pc:docChgLst>
    <pc:chgData name="Toby Donaldson" userId="2e6e5431-bb17-4c41-9985-d39c50d83c73" providerId="ADAL" clId="{0DEFDA1C-3182-411E-9AE9-5C0C0C65F9DA}"/>
    <pc:docChg chg="undo custSel addSld delSld modSld addSection modSection">
      <pc:chgData name="Toby Donaldson" userId="2e6e5431-bb17-4c41-9985-d39c50d83c73" providerId="ADAL" clId="{0DEFDA1C-3182-411E-9AE9-5C0C0C65F9DA}" dt="2024-10-09T16:56:58.379" v="2355" actId="20577"/>
      <pc:docMkLst>
        <pc:docMk/>
      </pc:docMkLst>
      <pc:sldChg chg="modSp mod">
        <pc:chgData name="Toby Donaldson" userId="2e6e5431-bb17-4c41-9985-d39c50d83c73" providerId="ADAL" clId="{0DEFDA1C-3182-411E-9AE9-5C0C0C65F9DA}" dt="2024-10-07T06:07:52.318" v="2088" actId="2711"/>
        <pc:sldMkLst>
          <pc:docMk/>
          <pc:sldMk cId="689492062" sldId="348"/>
        </pc:sldMkLst>
        <pc:spChg chg="mod">
          <ac:chgData name="Toby Donaldson" userId="2e6e5431-bb17-4c41-9985-d39c50d83c73" providerId="ADAL" clId="{0DEFDA1C-3182-411E-9AE9-5C0C0C65F9DA}" dt="2024-10-07T06:07:52.318" v="2088" actId="2711"/>
          <ac:spMkLst>
            <pc:docMk/>
            <pc:sldMk cId="689492062" sldId="348"/>
            <ac:spMk id="5" creationId="{8B731A52-EBE5-E127-87BC-D89721283BB3}"/>
          </ac:spMkLst>
        </pc:spChg>
      </pc:sldChg>
      <pc:sldChg chg="modSp mod">
        <pc:chgData name="Toby Donaldson" userId="2e6e5431-bb17-4c41-9985-d39c50d83c73" providerId="ADAL" clId="{0DEFDA1C-3182-411E-9AE9-5C0C0C65F9DA}" dt="2024-10-07T06:08:02.556" v="2089" actId="2711"/>
        <pc:sldMkLst>
          <pc:docMk/>
          <pc:sldMk cId="1214199312" sldId="349"/>
        </pc:sldMkLst>
        <pc:spChg chg="mod">
          <ac:chgData name="Toby Donaldson" userId="2e6e5431-bb17-4c41-9985-d39c50d83c73" providerId="ADAL" clId="{0DEFDA1C-3182-411E-9AE9-5C0C0C65F9DA}" dt="2024-10-07T06:08:02.556" v="2089" actId="2711"/>
          <ac:spMkLst>
            <pc:docMk/>
            <pc:sldMk cId="1214199312" sldId="349"/>
            <ac:spMk id="5" creationId="{FA342AAF-27CB-821D-DDAF-37DF13AB43A8}"/>
          </ac:spMkLst>
        </pc:spChg>
      </pc:sldChg>
      <pc:sldChg chg="addSp modSp mod">
        <pc:chgData name="Toby Donaldson" userId="2e6e5431-bb17-4c41-9985-d39c50d83c73" providerId="ADAL" clId="{0DEFDA1C-3182-411E-9AE9-5C0C0C65F9DA}" dt="2024-10-07T06:09:44.791" v="2173" actId="20577"/>
        <pc:sldMkLst>
          <pc:docMk/>
          <pc:sldMk cId="1723111724" sldId="357"/>
        </pc:sldMkLst>
        <pc:spChg chg="add mod">
          <ac:chgData name="Toby Donaldson" userId="2e6e5431-bb17-4c41-9985-d39c50d83c73" providerId="ADAL" clId="{0DEFDA1C-3182-411E-9AE9-5C0C0C65F9DA}" dt="2024-10-07T06:09:44.791" v="2173" actId="20577"/>
          <ac:spMkLst>
            <pc:docMk/>
            <pc:sldMk cId="1723111724" sldId="357"/>
            <ac:spMk id="3" creationId="{73703495-4CC7-004A-D189-B9ADD18E351C}"/>
          </ac:spMkLst>
        </pc:spChg>
      </pc:sldChg>
      <pc:sldChg chg="addSp delSp modSp mod">
        <pc:chgData name="Toby Donaldson" userId="2e6e5431-bb17-4c41-9985-d39c50d83c73" providerId="ADAL" clId="{0DEFDA1C-3182-411E-9AE9-5C0C0C65F9DA}" dt="2024-10-07T05:59:36.122" v="1957" actId="21"/>
        <pc:sldMkLst>
          <pc:docMk/>
          <pc:sldMk cId="479954462" sldId="359"/>
        </pc:sldMkLst>
        <pc:spChg chg="add del mod">
          <ac:chgData name="Toby Donaldson" userId="2e6e5431-bb17-4c41-9985-d39c50d83c73" providerId="ADAL" clId="{0DEFDA1C-3182-411E-9AE9-5C0C0C65F9DA}" dt="2024-10-07T05:59:32.671" v="1956" actId="21"/>
          <ac:spMkLst>
            <pc:docMk/>
            <pc:sldMk cId="479954462" sldId="359"/>
            <ac:spMk id="5" creationId="{1D391E54-79A1-79A5-8977-FED1B7662039}"/>
          </ac:spMkLst>
        </pc:spChg>
        <pc:spChg chg="add del mod">
          <ac:chgData name="Toby Donaldson" userId="2e6e5431-bb17-4c41-9985-d39c50d83c73" providerId="ADAL" clId="{0DEFDA1C-3182-411E-9AE9-5C0C0C65F9DA}" dt="2024-10-07T05:59:36.122" v="1957" actId="21"/>
          <ac:spMkLst>
            <pc:docMk/>
            <pc:sldMk cId="479954462" sldId="359"/>
            <ac:spMk id="15" creationId="{1509CB10-2D41-280D-9E39-42E445552EB1}"/>
          </ac:spMkLst>
        </pc:spChg>
        <pc:cxnChg chg="add del mod">
          <ac:chgData name="Toby Donaldson" userId="2e6e5431-bb17-4c41-9985-d39c50d83c73" providerId="ADAL" clId="{0DEFDA1C-3182-411E-9AE9-5C0C0C65F9DA}" dt="2024-10-07T05:59:28.415" v="1955" actId="21"/>
          <ac:cxnSpMkLst>
            <pc:docMk/>
            <pc:sldMk cId="479954462" sldId="359"/>
            <ac:cxnSpMk id="3" creationId="{C15F7B59-C13D-A114-89B8-0ABE157FCD86}"/>
          </ac:cxnSpMkLst>
        </pc:cxnChg>
        <pc:cxnChg chg="add del mod">
          <ac:chgData name="Toby Donaldson" userId="2e6e5431-bb17-4c41-9985-d39c50d83c73" providerId="ADAL" clId="{0DEFDA1C-3182-411E-9AE9-5C0C0C65F9DA}" dt="2024-10-07T05:59:26.936" v="1954" actId="21"/>
          <ac:cxnSpMkLst>
            <pc:docMk/>
            <pc:sldMk cId="479954462" sldId="359"/>
            <ac:cxnSpMk id="14" creationId="{16FCD07D-4548-130E-208C-0E5F8A273FD6}"/>
          </ac:cxnSpMkLst>
        </pc:cxnChg>
      </pc:sldChg>
      <pc:sldChg chg="addSp delSp modSp mod">
        <pc:chgData name="Toby Donaldson" userId="2e6e5431-bb17-4c41-9985-d39c50d83c73" providerId="ADAL" clId="{0DEFDA1C-3182-411E-9AE9-5C0C0C65F9DA}" dt="2024-10-07T06:13:35.269" v="2328" actId="1076"/>
        <pc:sldMkLst>
          <pc:docMk/>
          <pc:sldMk cId="1494824162" sldId="361"/>
        </pc:sldMkLst>
        <pc:spChg chg="add mod">
          <ac:chgData name="Toby Donaldson" userId="2e6e5431-bb17-4c41-9985-d39c50d83c73" providerId="ADAL" clId="{0DEFDA1C-3182-411E-9AE9-5C0C0C65F9DA}" dt="2024-10-07T06:12:09.952" v="2202" actId="12789"/>
          <ac:spMkLst>
            <pc:docMk/>
            <pc:sldMk cId="1494824162" sldId="361"/>
            <ac:spMk id="3" creationId="{246D36F3-EE55-B054-A788-7A712721EF37}"/>
          </ac:spMkLst>
        </pc:spChg>
        <pc:spChg chg="add mod">
          <ac:chgData name="Toby Donaldson" userId="2e6e5431-bb17-4c41-9985-d39c50d83c73" providerId="ADAL" clId="{0DEFDA1C-3182-411E-9AE9-5C0C0C65F9DA}" dt="2024-10-07T06:12:24.706" v="2204" actId="1076"/>
          <ac:spMkLst>
            <pc:docMk/>
            <pc:sldMk cId="1494824162" sldId="361"/>
            <ac:spMk id="5" creationId="{9A56E525-1F25-98C6-B5A4-16C8B3237270}"/>
          </ac:spMkLst>
        </pc:spChg>
        <pc:spChg chg="add mod">
          <ac:chgData name="Toby Donaldson" userId="2e6e5431-bb17-4c41-9985-d39c50d83c73" providerId="ADAL" clId="{0DEFDA1C-3182-411E-9AE9-5C0C0C65F9DA}" dt="2024-10-07T06:12:36.238" v="2211" actId="1076"/>
          <ac:spMkLst>
            <pc:docMk/>
            <pc:sldMk cId="1494824162" sldId="361"/>
            <ac:spMk id="6" creationId="{5AA6DCB7-10CA-7C27-62A7-87A964E15684}"/>
          </ac:spMkLst>
        </pc:spChg>
        <pc:spChg chg="del">
          <ac:chgData name="Toby Donaldson" userId="2e6e5431-bb17-4c41-9985-d39c50d83c73" providerId="ADAL" clId="{0DEFDA1C-3182-411E-9AE9-5C0C0C65F9DA}" dt="2024-10-07T06:10:59.544" v="2174" actId="21"/>
          <ac:spMkLst>
            <pc:docMk/>
            <pc:sldMk cId="1494824162" sldId="361"/>
            <ac:spMk id="7" creationId="{344A218B-6F05-1F9E-B612-5D8274E672BC}"/>
          </ac:spMkLst>
        </pc:spChg>
        <pc:spChg chg="mod">
          <ac:chgData name="Toby Donaldson" userId="2e6e5431-bb17-4c41-9985-d39c50d83c73" providerId="ADAL" clId="{0DEFDA1C-3182-411E-9AE9-5C0C0C65F9DA}" dt="2024-10-07T06:12:09.952" v="2202" actId="12789"/>
          <ac:spMkLst>
            <pc:docMk/>
            <pc:sldMk cId="1494824162" sldId="361"/>
            <ac:spMk id="8" creationId="{EE098977-3E1F-A18D-5A44-485CC14A1EA3}"/>
          </ac:spMkLst>
        </pc:spChg>
        <pc:spChg chg="add mod">
          <ac:chgData name="Toby Donaldson" userId="2e6e5431-bb17-4c41-9985-d39c50d83c73" providerId="ADAL" clId="{0DEFDA1C-3182-411E-9AE9-5C0C0C65F9DA}" dt="2024-10-07T06:13:31.869" v="2327" actId="113"/>
          <ac:spMkLst>
            <pc:docMk/>
            <pc:sldMk cId="1494824162" sldId="361"/>
            <ac:spMk id="9" creationId="{0E0F7CCE-D6CA-3734-A726-190D7CC1AA94}"/>
          </ac:spMkLst>
        </pc:spChg>
        <pc:spChg chg="add mod">
          <ac:chgData name="Toby Donaldson" userId="2e6e5431-bb17-4c41-9985-d39c50d83c73" providerId="ADAL" clId="{0DEFDA1C-3182-411E-9AE9-5C0C0C65F9DA}" dt="2024-10-07T06:13:35.269" v="2328" actId="1076"/>
          <ac:spMkLst>
            <pc:docMk/>
            <pc:sldMk cId="1494824162" sldId="361"/>
            <ac:spMk id="10" creationId="{8E9B3DD1-9BED-BE11-007E-C155EFB48D69}"/>
          </ac:spMkLst>
        </pc:spChg>
      </pc:sldChg>
      <pc:sldChg chg="addSp modSp mod">
        <pc:chgData name="Toby Donaldson" userId="2e6e5431-bb17-4c41-9985-d39c50d83c73" providerId="ADAL" clId="{0DEFDA1C-3182-411E-9AE9-5C0C0C65F9DA}" dt="2024-10-07T06:06:22.063" v="2087" actId="113"/>
        <pc:sldMkLst>
          <pc:docMk/>
          <pc:sldMk cId="876541978" sldId="362"/>
        </pc:sldMkLst>
        <pc:spChg chg="mod">
          <ac:chgData name="Toby Donaldson" userId="2e6e5431-bb17-4c41-9985-d39c50d83c73" providerId="ADAL" clId="{0DEFDA1C-3182-411E-9AE9-5C0C0C65F9DA}" dt="2024-10-07T06:05:04.388" v="1984" actId="207"/>
          <ac:spMkLst>
            <pc:docMk/>
            <pc:sldMk cId="876541978" sldId="362"/>
            <ac:spMk id="5" creationId="{546D0B5B-59C7-B4BE-1596-8B3CB431A388}"/>
          </ac:spMkLst>
        </pc:spChg>
        <pc:spChg chg="mod">
          <ac:chgData name="Toby Donaldson" userId="2e6e5431-bb17-4c41-9985-d39c50d83c73" providerId="ADAL" clId="{0DEFDA1C-3182-411E-9AE9-5C0C0C65F9DA}" dt="2024-10-07T06:05:39.326" v="1985" actId="1076"/>
          <ac:spMkLst>
            <pc:docMk/>
            <pc:sldMk cId="876541978" sldId="362"/>
            <ac:spMk id="7" creationId="{1AFC7EE4-DC2D-1236-74E8-42FAFE37A2C2}"/>
          </ac:spMkLst>
        </pc:spChg>
        <pc:spChg chg="mod">
          <ac:chgData name="Toby Donaldson" userId="2e6e5431-bb17-4c41-9985-d39c50d83c73" providerId="ADAL" clId="{0DEFDA1C-3182-411E-9AE9-5C0C0C65F9DA}" dt="2024-10-07T06:04:58.843" v="1983" actId="207"/>
          <ac:spMkLst>
            <pc:docMk/>
            <pc:sldMk cId="876541978" sldId="362"/>
            <ac:spMk id="8" creationId="{84FA98D7-0AFF-07AD-9CF8-FEFE045200D1}"/>
          </ac:spMkLst>
        </pc:spChg>
        <pc:spChg chg="mod">
          <ac:chgData name="Toby Donaldson" userId="2e6e5431-bb17-4c41-9985-d39c50d83c73" providerId="ADAL" clId="{0DEFDA1C-3182-411E-9AE9-5C0C0C65F9DA}" dt="2024-10-07T06:03:03.104" v="1961" actId="1076"/>
          <ac:spMkLst>
            <pc:docMk/>
            <pc:sldMk cId="876541978" sldId="362"/>
            <ac:spMk id="11" creationId="{2C5995F6-479C-CBBC-1BB6-89E6E992C8E6}"/>
          </ac:spMkLst>
        </pc:spChg>
        <pc:spChg chg="add mod">
          <ac:chgData name="Toby Donaldson" userId="2e6e5431-bb17-4c41-9985-d39c50d83c73" providerId="ADAL" clId="{0DEFDA1C-3182-411E-9AE9-5C0C0C65F9DA}" dt="2024-10-07T06:04:39.323" v="1982" actId="1076"/>
          <ac:spMkLst>
            <pc:docMk/>
            <pc:sldMk cId="876541978" sldId="362"/>
            <ac:spMk id="19" creationId="{2CF12471-70F0-9634-123F-FCA482524B12}"/>
          </ac:spMkLst>
        </pc:spChg>
        <pc:spChg chg="add mod">
          <ac:chgData name="Toby Donaldson" userId="2e6e5431-bb17-4c41-9985-d39c50d83c73" providerId="ADAL" clId="{0DEFDA1C-3182-411E-9AE9-5C0C0C65F9DA}" dt="2024-10-07T06:04:32.933" v="1981" actId="1076"/>
          <ac:spMkLst>
            <pc:docMk/>
            <pc:sldMk cId="876541978" sldId="362"/>
            <ac:spMk id="20" creationId="{C48D5572-B67B-0E19-1DCB-F94432BF18E3}"/>
          </ac:spMkLst>
        </pc:spChg>
        <pc:spChg chg="add mod">
          <ac:chgData name="Toby Donaldson" userId="2e6e5431-bb17-4c41-9985-d39c50d83c73" providerId="ADAL" clId="{0DEFDA1C-3182-411E-9AE9-5C0C0C65F9DA}" dt="2024-10-07T06:06:22.063" v="2087" actId="113"/>
          <ac:spMkLst>
            <pc:docMk/>
            <pc:sldMk cId="876541978" sldId="362"/>
            <ac:spMk id="23" creationId="{003B265A-F6A8-499D-E38B-942950E8923A}"/>
          </ac:spMkLst>
        </pc:spChg>
        <pc:cxnChg chg="add mod">
          <ac:chgData name="Toby Donaldson" userId="2e6e5431-bb17-4c41-9985-d39c50d83c73" providerId="ADAL" clId="{0DEFDA1C-3182-411E-9AE9-5C0C0C65F9DA}" dt="2024-10-07T06:02:40.900" v="1959" actId="1076"/>
          <ac:cxnSpMkLst>
            <pc:docMk/>
            <pc:sldMk cId="876541978" sldId="362"/>
            <ac:cxnSpMk id="3" creationId="{7953FCFB-96FB-CC3A-B376-F0E251180513}"/>
          </ac:cxnSpMkLst>
        </pc:cxnChg>
        <pc:cxnChg chg="mod">
          <ac:chgData name="Toby Donaldson" userId="2e6e5431-bb17-4c41-9985-d39c50d83c73" providerId="ADAL" clId="{0DEFDA1C-3182-411E-9AE9-5C0C0C65F9DA}" dt="2024-10-07T06:03:35.950" v="1966" actId="14100"/>
          <ac:cxnSpMkLst>
            <pc:docMk/>
            <pc:sldMk cId="876541978" sldId="362"/>
            <ac:cxnSpMk id="13" creationId="{469F1475-D4DF-D749-9EA9-3B502F704B65}"/>
          </ac:cxnSpMkLst>
        </pc:cxnChg>
        <pc:cxnChg chg="mod">
          <ac:chgData name="Toby Donaldson" userId="2e6e5431-bb17-4c41-9985-d39c50d83c73" providerId="ADAL" clId="{0DEFDA1C-3182-411E-9AE9-5C0C0C65F9DA}" dt="2024-10-07T06:02:51.519" v="1960" actId="14100"/>
          <ac:cxnSpMkLst>
            <pc:docMk/>
            <pc:sldMk cId="876541978" sldId="362"/>
            <ac:cxnSpMk id="21" creationId="{B9052BE9-79FA-21E3-04F5-D79D36828ECA}"/>
          </ac:cxnSpMkLst>
        </pc:cxnChg>
        <pc:cxnChg chg="mod">
          <ac:chgData name="Toby Donaldson" userId="2e6e5431-bb17-4c41-9985-d39c50d83c73" providerId="ADAL" clId="{0DEFDA1C-3182-411E-9AE9-5C0C0C65F9DA}" dt="2024-10-07T06:03:30.051" v="1965" actId="14100"/>
          <ac:cxnSpMkLst>
            <pc:docMk/>
            <pc:sldMk cId="876541978" sldId="362"/>
            <ac:cxnSpMk id="22" creationId="{B494FEF7-CFE4-6889-6E88-D03B759A09E0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35:22.645" v="645" actId="5793"/>
        <pc:sldMkLst>
          <pc:docMk/>
          <pc:sldMk cId="1016439760" sldId="372"/>
        </pc:sldMkLst>
        <pc:spChg chg="del">
          <ac:chgData name="Toby Donaldson" userId="2e6e5431-bb17-4c41-9985-d39c50d83c73" providerId="ADAL" clId="{0DEFDA1C-3182-411E-9AE9-5C0C0C65F9DA}" dt="2024-10-07T05:24:01.686" v="4" actId="21"/>
          <ac:spMkLst>
            <pc:docMk/>
            <pc:sldMk cId="1016439760" sldId="372"/>
            <ac:spMk id="3" creationId="{D17B146A-7011-DE57-0EA3-8277AED0B2A0}"/>
          </ac:spMkLst>
        </pc:spChg>
        <pc:spChg chg="del">
          <ac:chgData name="Toby Donaldson" userId="2e6e5431-bb17-4c41-9985-d39c50d83c73" providerId="ADAL" clId="{0DEFDA1C-3182-411E-9AE9-5C0C0C65F9DA}" dt="2024-10-07T05:24:05.158" v="5" actId="21"/>
          <ac:spMkLst>
            <pc:docMk/>
            <pc:sldMk cId="1016439760" sldId="372"/>
            <ac:spMk id="5" creationId="{EBA98ABD-237E-C637-1A44-63DD8357AC03}"/>
          </ac:spMkLst>
        </pc:spChg>
        <pc:spChg chg="del">
          <ac:chgData name="Toby Donaldson" userId="2e6e5431-bb17-4c41-9985-d39c50d83c73" providerId="ADAL" clId="{0DEFDA1C-3182-411E-9AE9-5C0C0C65F9DA}" dt="2024-10-07T05:24:00.302" v="3" actId="21"/>
          <ac:spMkLst>
            <pc:docMk/>
            <pc:sldMk cId="1016439760" sldId="372"/>
            <ac:spMk id="6" creationId="{98C3C0DB-66F2-AF35-A473-82CA204BB8C1}"/>
          </ac:spMkLst>
        </pc:spChg>
        <pc:spChg chg="del">
          <ac:chgData name="Toby Donaldson" userId="2e6e5431-bb17-4c41-9985-d39c50d83c73" providerId="ADAL" clId="{0DEFDA1C-3182-411E-9AE9-5C0C0C65F9DA}" dt="2024-10-07T05:24:29.096" v="8" actId="21"/>
          <ac:spMkLst>
            <pc:docMk/>
            <pc:sldMk cId="1016439760" sldId="372"/>
            <ac:spMk id="7" creationId="{DB246D4B-E84F-C997-EE7B-3353FA1BC475}"/>
          </ac:spMkLst>
        </pc:spChg>
        <pc:spChg chg="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8" creationId="{D8FAC789-B47F-0874-97F0-A56C15B4EA61}"/>
          </ac:spMkLst>
        </pc:spChg>
        <pc:spChg chg="mod">
          <ac:chgData name="Toby Donaldson" userId="2e6e5431-bb17-4c41-9985-d39c50d83c73" providerId="ADAL" clId="{0DEFDA1C-3182-411E-9AE9-5C0C0C65F9DA}" dt="2024-10-07T05:34:38.345" v="520" actId="113"/>
          <ac:spMkLst>
            <pc:docMk/>
            <pc:sldMk cId="1016439760" sldId="372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24:05.158" v="5" actId="21"/>
          <ac:spMkLst>
            <pc:docMk/>
            <pc:sldMk cId="1016439760" sldId="372"/>
            <ac:spMk id="10" creationId="{C7436105-BF94-045F-EA83-2A3DC5F7DCA0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1" creationId="{E0BBCB83-77B4-F37D-8FF7-FC6F901D208A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2" creationId="{6720BAE8-98A1-C7CC-2B06-0CF3C3FCF333}"/>
          </ac:spMkLst>
        </pc:spChg>
        <pc:spChg chg="add mod">
          <ac:chgData name="Toby Donaldson" userId="2e6e5431-bb17-4c41-9985-d39c50d83c73" providerId="ADAL" clId="{0DEFDA1C-3182-411E-9AE9-5C0C0C65F9DA}" dt="2024-10-07T05:29:50.887" v="181" actId="1076"/>
          <ac:spMkLst>
            <pc:docMk/>
            <pc:sldMk cId="1016439760" sldId="372"/>
            <ac:spMk id="15" creationId="{1509CB10-2D41-280D-9E39-42E445552EB1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6" creationId="{2F36F625-F82D-C7BB-6848-C039F7283A9B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20" creationId="{BAA7E1D1-A5CA-B6BE-5F84-244164327863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24" creationId="{32123732-6B0A-903B-2EEB-8A5564E48511}"/>
          </ac:spMkLst>
        </pc:spChg>
        <pc:spChg chg="add mod">
          <ac:chgData name="Toby Donaldson" userId="2e6e5431-bb17-4c41-9985-d39c50d83c73" providerId="ADAL" clId="{0DEFDA1C-3182-411E-9AE9-5C0C0C65F9DA}" dt="2024-10-07T05:35:22.645" v="645" actId="5793"/>
          <ac:spMkLst>
            <pc:docMk/>
            <pc:sldMk cId="1016439760" sldId="372"/>
            <ac:spMk id="28" creationId="{CD200C70-5A34-FE76-B53F-832CD6E9498C}"/>
          </ac:spMkLst>
        </pc:spChg>
        <pc:cxnChg chg="add mod">
          <ac:chgData name="Toby Donaldson" userId="2e6e5431-bb17-4c41-9985-d39c50d83c73" providerId="ADAL" clId="{0DEFDA1C-3182-411E-9AE9-5C0C0C65F9DA}" dt="2024-10-07T05:29:33.857" v="146" actId="1076"/>
          <ac:cxnSpMkLst>
            <pc:docMk/>
            <pc:sldMk cId="1016439760" sldId="372"/>
            <ac:cxnSpMk id="14" creationId="{16FCD07D-4548-130E-208C-0E5F8A273FD6}"/>
          </ac:cxnSpMkLst>
        </pc:cxnChg>
        <pc:cxnChg chg="add del mod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18" creationId="{45B05932-DF0D-C296-794C-3BE219D0F910}"/>
          </ac:cxnSpMkLst>
        </pc:cxnChg>
        <pc:cxnChg chg="add del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22" creationId="{AAA8D236-5F59-8A40-56A7-6BFC9C0EBDB9}"/>
          </ac:cxnSpMkLst>
        </pc:cxnChg>
        <pc:cxnChg chg="add del mod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26" creationId="{22BAAF64-53B3-AABB-6C55-7809EAE01CBA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36:07.624" v="648"/>
        <pc:sldMkLst>
          <pc:docMk/>
          <pc:sldMk cId="2270743596" sldId="373"/>
        </pc:sldMkLst>
        <pc:spChg chg="add mod">
          <ac:chgData name="Toby Donaldson" userId="2e6e5431-bb17-4c41-9985-d39c50d83c73" providerId="ADAL" clId="{0DEFDA1C-3182-411E-9AE9-5C0C0C65F9DA}" dt="2024-10-07T05:36:07.624" v="648"/>
          <ac:spMkLst>
            <pc:docMk/>
            <pc:sldMk cId="2270743596" sldId="373"/>
            <ac:spMk id="3" creationId="{949F1C00-EC7D-6215-F8E3-CF398F11A5A4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1" creationId="{E0BBCB83-77B4-F37D-8FF7-FC6F901D208A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2" creationId="{6720BAE8-98A1-C7CC-2B06-0CF3C3FCF333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6" creationId="{2F36F625-F82D-C7BB-6848-C039F7283A9B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20" creationId="{BAA7E1D1-A5CA-B6BE-5F84-244164327863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24" creationId="{32123732-6B0A-903B-2EEB-8A5564E48511}"/>
          </ac:spMkLst>
        </pc:spChg>
        <pc:cxnChg chg="add mod">
          <ac:chgData name="Toby Donaldson" userId="2e6e5431-bb17-4c41-9985-d39c50d83c73" providerId="ADAL" clId="{0DEFDA1C-3182-411E-9AE9-5C0C0C65F9DA}" dt="2024-10-07T05:36:07.624" v="648"/>
          <ac:cxnSpMkLst>
            <pc:docMk/>
            <pc:sldMk cId="2270743596" sldId="373"/>
            <ac:cxnSpMk id="5" creationId="{E5192003-AAF2-327A-6F94-8E26723E4AC4}"/>
          </ac:cxnSpMkLst>
        </pc:cxnChg>
        <pc:cxnChg chg="del mod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18" creationId="{45B05932-DF0D-C296-794C-3BE219D0F910}"/>
          </ac:cxnSpMkLst>
        </pc:cxnChg>
        <pc:cxnChg chg="del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26" creationId="{22BAAF64-53B3-AABB-6C55-7809EAE01CBA}"/>
          </ac:cxnSpMkLst>
        </pc:cxnChg>
      </pc:sldChg>
      <pc:sldChg chg="delSp modSp add mod">
        <pc:chgData name="Toby Donaldson" userId="2e6e5431-bb17-4c41-9985-d39c50d83c73" providerId="ADAL" clId="{0DEFDA1C-3182-411E-9AE9-5C0C0C65F9DA}" dt="2024-10-07T05:40:40.943" v="873" actId="21"/>
        <pc:sldMkLst>
          <pc:docMk/>
          <pc:sldMk cId="692975195" sldId="374"/>
        </pc:sldMkLst>
        <pc:spChg chg="mod">
          <ac:chgData name="Toby Donaldson" userId="2e6e5431-bb17-4c41-9985-d39c50d83c73" providerId="ADAL" clId="{0DEFDA1C-3182-411E-9AE9-5C0C0C65F9DA}" dt="2024-10-07T05:39:31.678" v="863" actId="20577"/>
          <ac:spMkLst>
            <pc:docMk/>
            <pc:sldMk cId="692975195" sldId="374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36:59.573" v="654" actId="21"/>
          <ac:spMkLst>
            <pc:docMk/>
            <pc:sldMk cId="692975195" sldId="374"/>
            <ac:spMk id="12" creationId="{6720BAE8-98A1-C7CC-2B06-0CF3C3FCF333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16" creationId="{2F36F625-F82D-C7BB-6848-C039F7283A9B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20" creationId="{BAA7E1D1-A5CA-B6BE-5F84-244164327863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24" creationId="{32123732-6B0A-903B-2EEB-8A5564E48511}"/>
          </ac:spMkLst>
        </pc:sp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18" creationId="{45B05932-DF0D-C296-794C-3BE219D0F910}"/>
          </ac:cxnSpMkLst>
        </pc:cxn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26" creationId="{22BAAF64-53B3-AABB-6C55-7809EAE01CBA}"/>
          </ac:cxnSpMkLst>
        </pc:cxnChg>
      </pc:sldChg>
      <pc:sldChg chg="addSp modSp add">
        <pc:chgData name="Toby Donaldson" userId="2e6e5431-bb17-4c41-9985-d39c50d83c73" providerId="ADAL" clId="{0DEFDA1C-3182-411E-9AE9-5C0C0C65F9DA}" dt="2024-10-07T05:36:24.263" v="650"/>
        <pc:sldMkLst>
          <pc:docMk/>
          <pc:sldMk cId="3244514818" sldId="375"/>
        </pc:sldMkLst>
        <pc:spChg chg="add mod">
          <ac:chgData name="Toby Donaldson" userId="2e6e5431-bb17-4c41-9985-d39c50d83c73" providerId="ADAL" clId="{0DEFDA1C-3182-411E-9AE9-5C0C0C65F9DA}" dt="2024-10-07T05:36:24.263" v="650"/>
          <ac:spMkLst>
            <pc:docMk/>
            <pc:sldMk cId="3244514818" sldId="375"/>
            <ac:spMk id="6" creationId="{54B87278-A3CE-86FE-9127-67D575922C31}"/>
          </ac:spMkLst>
        </pc:spChg>
        <pc:cxnChg chg="add mod">
          <ac:chgData name="Toby Donaldson" userId="2e6e5431-bb17-4c41-9985-d39c50d83c73" providerId="ADAL" clId="{0DEFDA1C-3182-411E-9AE9-5C0C0C65F9DA}" dt="2024-10-07T05:36:24.263" v="650"/>
          <ac:cxnSpMkLst>
            <pc:docMk/>
            <pc:sldMk cId="3244514818" sldId="375"/>
            <ac:cxnSpMk id="7" creationId="{6483D6BB-D7E1-3405-517D-0076EA0A25B3}"/>
          </ac:cxnSpMkLst>
        </pc:cxnChg>
      </pc:sldChg>
      <pc:sldChg chg="addSp modSp add">
        <pc:chgData name="Toby Donaldson" userId="2e6e5431-bb17-4c41-9985-d39c50d83c73" providerId="ADAL" clId="{0DEFDA1C-3182-411E-9AE9-5C0C0C65F9DA}" dt="2024-10-07T05:36:45.343" v="652"/>
        <pc:sldMkLst>
          <pc:docMk/>
          <pc:sldMk cId="2628541888" sldId="376"/>
        </pc:sldMkLst>
        <pc:spChg chg="add mod">
          <ac:chgData name="Toby Donaldson" userId="2e6e5431-bb17-4c41-9985-d39c50d83c73" providerId="ADAL" clId="{0DEFDA1C-3182-411E-9AE9-5C0C0C65F9DA}" dt="2024-10-07T05:36:45.343" v="652"/>
          <ac:spMkLst>
            <pc:docMk/>
            <pc:sldMk cId="2628541888" sldId="376"/>
            <ac:spMk id="10" creationId="{8B1FA9CC-CCA1-EFA3-EC01-790658FFA85A}"/>
          </ac:spMkLst>
        </pc:spChg>
        <pc:cxnChg chg="add mod">
          <ac:chgData name="Toby Donaldson" userId="2e6e5431-bb17-4c41-9985-d39c50d83c73" providerId="ADAL" clId="{0DEFDA1C-3182-411E-9AE9-5C0C0C65F9DA}" dt="2024-10-07T05:36:45.343" v="652"/>
          <ac:cxnSpMkLst>
            <pc:docMk/>
            <pc:sldMk cId="2628541888" sldId="376"/>
            <ac:cxnSpMk id="11" creationId="{5AF8F522-F8F8-E800-E3FC-86DB8E01ADC5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42:15.183" v="957" actId="20577"/>
        <pc:sldMkLst>
          <pc:docMk/>
          <pc:sldMk cId="710564396" sldId="377"/>
        </pc:sldMkLst>
        <pc:spChg chg="add mod">
          <ac:chgData name="Toby Donaldson" userId="2e6e5431-bb17-4c41-9985-d39c50d83c73" providerId="ADAL" clId="{0DEFDA1C-3182-411E-9AE9-5C0C0C65F9DA}" dt="2024-10-07T05:42:15.183" v="957" actId="20577"/>
          <ac:spMkLst>
            <pc:docMk/>
            <pc:sldMk cId="710564396" sldId="377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41:07.303" v="875" actId="21"/>
          <ac:spMkLst>
            <pc:docMk/>
            <pc:sldMk cId="710564396" sldId="377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16" creationId="{2F36F625-F82D-C7BB-6848-C039F7283A9B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20" creationId="{BAA7E1D1-A5CA-B6BE-5F84-244164327863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24" creationId="{32123732-6B0A-903B-2EEB-8A5564E48511}"/>
          </ac:spMkLst>
        </pc:spChg>
        <pc:cxnChg chg="del mod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18" creationId="{45B05932-DF0D-C296-794C-3BE219D0F910}"/>
          </ac:cxnSpMkLst>
        </pc:cxnChg>
        <pc:cxnChg chg="del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26" creationId="{22BAAF64-53B3-AABB-6C55-7809EAE01CBA}"/>
          </ac:cxnSpMkLst>
        </pc:cxnChg>
      </pc:sldChg>
      <pc:sldChg chg="add">
        <pc:chgData name="Toby Donaldson" userId="2e6e5431-bb17-4c41-9985-d39c50d83c73" providerId="ADAL" clId="{0DEFDA1C-3182-411E-9AE9-5C0C0C65F9DA}" dt="2024-10-07T05:40:30.173" v="872" actId="2890"/>
        <pc:sldMkLst>
          <pc:docMk/>
          <pc:sldMk cId="1310001430" sldId="378"/>
        </pc:sldMkLst>
      </pc:sldChg>
      <pc:sldChg chg="addSp delSp modSp add mod">
        <pc:chgData name="Toby Donaldson" userId="2e6e5431-bb17-4c41-9985-d39c50d83c73" providerId="ADAL" clId="{0DEFDA1C-3182-411E-9AE9-5C0C0C65F9DA}" dt="2024-10-07T05:45:05.703" v="1087" actId="20577"/>
        <pc:sldMkLst>
          <pc:docMk/>
          <pc:sldMk cId="3545286888" sldId="379"/>
        </pc:sldMkLst>
        <pc:spChg chg="add mod">
          <ac:chgData name="Toby Donaldson" userId="2e6e5431-bb17-4c41-9985-d39c50d83c73" providerId="ADAL" clId="{0DEFDA1C-3182-411E-9AE9-5C0C0C65F9DA}" dt="2024-10-07T05:45:05.703" v="1087" actId="20577"/>
          <ac:spMkLst>
            <pc:docMk/>
            <pc:sldMk cId="3545286888" sldId="379"/>
            <ac:spMk id="5" creationId="{6E691376-50FF-1BE9-2A12-5355B5C1A063}"/>
          </ac:spMkLst>
        </pc:spChg>
        <pc:spChg chg="add mod">
          <ac:chgData name="Toby Donaldson" userId="2e6e5431-bb17-4c41-9985-d39c50d83c73" providerId="ADAL" clId="{0DEFDA1C-3182-411E-9AE9-5C0C0C65F9DA}" dt="2024-10-07T05:43:34.829" v="1009" actId="20577"/>
          <ac:spMkLst>
            <pc:docMk/>
            <pc:sldMk cId="3545286888" sldId="379"/>
            <ac:spMk id="7" creationId="{1ACE9FA0-A98F-6961-8411-6F2BD58B59DA}"/>
          </ac:spMkLst>
        </pc:spChg>
        <pc:spChg chg="add del mod">
          <ac:chgData name="Toby Donaldson" userId="2e6e5431-bb17-4c41-9985-d39c50d83c73" providerId="ADAL" clId="{0DEFDA1C-3182-411E-9AE9-5C0C0C65F9DA}" dt="2024-10-07T05:43:44.164" v="1010" actId="21"/>
          <ac:spMkLst>
            <pc:docMk/>
            <pc:sldMk cId="3545286888" sldId="379"/>
            <ac:spMk id="10" creationId="{3ACA8171-2254-ACE9-D847-189F67EF14FB}"/>
          </ac:spMkLst>
        </pc:spChg>
        <pc:spChg chg="add">
          <ac:chgData name="Toby Donaldson" userId="2e6e5431-bb17-4c41-9985-d39c50d83c73" providerId="ADAL" clId="{0DEFDA1C-3182-411E-9AE9-5C0C0C65F9DA}" dt="2024-10-07T05:44:22.895" v="1082" actId="11529"/>
          <ac:spMkLst>
            <pc:docMk/>
            <pc:sldMk cId="3545286888" sldId="379"/>
            <ac:spMk id="17" creationId="{AD7F8E0C-C280-6B53-293F-E14DC7B385A6}"/>
          </ac:spMkLst>
        </pc:spChg>
        <pc:cxnChg chg="add mod">
          <ac:chgData name="Toby Donaldson" userId="2e6e5431-bb17-4c41-9985-d39c50d83c73" providerId="ADAL" clId="{0DEFDA1C-3182-411E-9AE9-5C0C0C65F9DA}" dt="2024-10-07T05:44:47.257" v="1083" actId="14100"/>
          <ac:cxnSpMkLst>
            <pc:docMk/>
            <pc:sldMk cId="3545286888" sldId="379"/>
            <ac:cxnSpMk id="6" creationId="{E907F626-87A7-8AA5-E4AE-AD2F37565EBA}"/>
          </ac:cxnSpMkLst>
        </pc:cxnChg>
        <pc:cxnChg chg="add mod">
          <ac:chgData name="Toby Donaldson" userId="2e6e5431-bb17-4c41-9985-d39c50d83c73" providerId="ADAL" clId="{0DEFDA1C-3182-411E-9AE9-5C0C0C65F9DA}" dt="2024-10-07T05:43:06.950" v="960" actId="1076"/>
          <ac:cxnSpMkLst>
            <pc:docMk/>
            <pc:sldMk cId="3545286888" sldId="379"/>
            <ac:cxnSpMk id="9" creationId="{2DA0A67C-56B7-3582-6DBE-20BBA1EE9749}"/>
          </ac:cxnSpMkLst>
        </pc:cxnChg>
        <pc:cxnChg chg="add del mod">
          <ac:chgData name="Toby Donaldson" userId="2e6e5431-bb17-4c41-9985-d39c50d83c73" providerId="ADAL" clId="{0DEFDA1C-3182-411E-9AE9-5C0C0C65F9DA}" dt="2024-10-07T05:43:44.164" v="1010" actId="21"/>
          <ac:cxnSpMkLst>
            <pc:docMk/>
            <pc:sldMk cId="3545286888" sldId="379"/>
            <ac:cxnSpMk id="13" creationId="{88B6AC0A-9C07-5BC1-7851-C2C3BCE35A60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0:43.908" v="1533" actId="21"/>
        <pc:sldMkLst>
          <pc:docMk/>
          <pc:sldMk cId="1519189130" sldId="380"/>
        </pc:sldMkLst>
        <pc:spChg chg="del">
          <ac:chgData name="Toby Donaldson" userId="2e6e5431-bb17-4c41-9985-d39c50d83c73" providerId="ADAL" clId="{0DEFDA1C-3182-411E-9AE9-5C0C0C65F9DA}" dt="2024-10-07T05:50:43.908" v="1533" actId="21"/>
          <ac:spMkLst>
            <pc:docMk/>
            <pc:sldMk cId="1519189130" sldId="380"/>
            <ac:spMk id="3" creationId="{12867197-BE7C-150D-9213-A415DE26E77B}"/>
          </ac:spMkLst>
        </pc:spChg>
        <pc:spChg chg="add mod">
          <ac:chgData name="Toby Donaldson" userId="2e6e5431-bb17-4c41-9985-d39c50d83c73" providerId="ADAL" clId="{0DEFDA1C-3182-411E-9AE9-5C0C0C65F9DA}" dt="2024-10-07T05:46:52.180" v="1290" actId="2711"/>
          <ac:spMkLst>
            <pc:docMk/>
            <pc:sldMk cId="1519189130" sldId="380"/>
            <ac:spMk id="10" creationId="{B623CBCC-DFB1-B8BA-6D1C-DD7E69E8C5C5}"/>
          </ac:spMkLst>
        </pc:spChg>
      </pc:sldChg>
      <pc:sldChg chg="addSp delSp modSp add mod">
        <pc:chgData name="Toby Donaldson" userId="2e6e5431-bb17-4c41-9985-d39c50d83c73" providerId="ADAL" clId="{0DEFDA1C-3182-411E-9AE9-5C0C0C65F9DA}" dt="2024-10-07T05:50:50.116" v="1534" actId="21"/>
        <pc:sldMkLst>
          <pc:docMk/>
          <pc:sldMk cId="2307418349" sldId="381"/>
        </pc:sldMkLst>
        <pc:spChg chg="del">
          <ac:chgData name="Toby Donaldson" userId="2e6e5431-bb17-4c41-9985-d39c50d83c73" providerId="ADAL" clId="{0DEFDA1C-3182-411E-9AE9-5C0C0C65F9DA}" dt="2024-10-07T05:50:50.116" v="1534" actId="21"/>
          <ac:spMkLst>
            <pc:docMk/>
            <pc:sldMk cId="2307418349" sldId="381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47:19.200" v="1292" actId="21"/>
          <ac:spMkLst>
            <pc:docMk/>
            <pc:sldMk cId="2307418349" sldId="381"/>
            <ac:spMk id="5" creationId="{6E691376-50FF-1BE9-2A12-5355B5C1A063}"/>
          </ac:spMkLst>
        </pc:spChg>
        <pc:spChg chg="mod">
          <ac:chgData name="Toby Donaldson" userId="2e6e5431-bb17-4c41-9985-d39c50d83c73" providerId="ADAL" clId="{0DEFDA1C-3182-411E-9AE9-5C0C0C65F9DA}" dt="2024-10-07T05:48:14.983" v="1401" actId="1076"/>
          <ac:spMkLst>
            <pc:docMk/>
            <pc:sldMk cId="2307418349" sldId="381"/>
            <ac:spMk id="7" creationId="{1ACE9FA0-A98F-6961-8411-6F2BD58B59DA}"/>
          </ac:spMkLst>
        </pc:spChg>
        <pc:spChg chg="del">
          <ac:chgData name="Toby Donaldson" userId="2e6e5431-bb17-4c41-9985-d39c50d83c73" providerId="ADAL" clId="{0DEFDA1C-3182-411E-9AE9-5C0C0C65F9DA}" dt="2024-10-07T05:47:19.200" v="1292" actId="21"/>
          <ac:spMkLst>
            <pc:docMk/>
            <pc:sldMk cId="2307418349" sldId="381"/>
            <ac:spMk id="10" creationId="{B623CBCC-DFB1-B8BA-6D1C-DD7E69E8C5C5}"/>
          </ac:spMkLst>
        </pc:spChg>
        <pc:spChg chg="del">
          <ac:chgData name="Toby Donaldson" userId="2e6e5431-bb17-4c41-9985-d39c50d83c73" providerId="ADAL" clId="{0DEFDA1C-3182-411E-9AE9-5C0C0C65F9DA}" dt="2024-10-07T05:47:27.879" v="1294" actId="21"/>
          <ac:spMkLst>
            <pc:docMk/>
            <pc:sldMk cId="2307418349" sldId="381"/>
            <ac:spMk id="17" creationId="{AD7F8E0C-C280-6B53-293F-E14DC7B385A6}"/>
          </ac:spMkLst>
        </pc:spChg>
        <pc:cxnChg chg="del mod">
          <ac:chgData name="Toby Donaldson" userId="2e6e5431-bb17-4c41-9985-d39c50d83c73" providerId="ADAL" clId="{0DEFDA1C-3182-411E-9AE9-5C0C0C65F9DA}" dt="2024-10-07T05:47:21.759" v="1293" actId="21"/>
          <ac:cxnSpMkLst>
            <pc:docMk/>
            <pc:sldMk cId="2307418349" sldId="381"/>
            <ac:cxnSpMk id="6" creationId="{E907F626-87A7-8AA5-E4AE-AD2F37565EBA}"/>
          </ac:cxnSpMkLst>
        </pc:cxnChg>
        <pc:cxnChg chg="del">
          <ac:chgData name="Toby Donaldson" userId="2e6e5431-bb17-4c41-9985-d39c50d83c73" providerId="ADAL" clId="{0DEFDA1C-3182-411E-9AE9-5C0C0C65F9DA}" dt="2024-10-07T05:48:09.545" v="1400" actId="21"/>
          <ac:cxnSpMkLst>
            <pc:docMk/>
            <pc:sldMk cId="2307418349" sldId="381"/>
            <ac:cxnSpMk id="9" creationId="{2DA0A67C-56B7-3582-6DBE-20BBA1EE9749}"/>
          </ac:cxnSpMkLst>
        </pc:cxnChg>
        <pc:cxnChg chg="add">
          <ac:chgData name="Toby Donaldson" userId="2e6e5431-bb17-4c41-9985-d39c50d83c73" providerId="ADAL" clId="{0DEFDA1C-3182-411E-9AE9-5C0C0C65F9DA}" dt="2024-10-07T05:48:21.850" v="1402" actId="11529"/>
          <ac:cxnSpMkLst>
            <pc:docMk/>
            <pc:sldMk cId="2307418349" sldId="381"/>
            <ac:cxnSpMk id="16" creationId="{5C42D9E7-14E6-F746-61FD-65F9C4BEFEAD}"/>
          </ac:cxnSpMkLst>
        </pc:cxnChg>
        <pc:cxnChg chg="add mod">
          <ac:chgData name="Toby Donaldson" userId="2e6e5431-bb17-4c41-9985-d39c50d83c73" providerId="ADAL" clId="{0DEFDA1C-3182-411E-9AE9-5C0C0C65F9DA}" dt="2024-10-07T05:48:29.376" v="1405" actId="14100"/>
          <ac:cxnSpMkLst>
            <pc:docMk/>
            <pc:sldMk cId="2307418349" sldId="381"/>
            <ac:cxnSpMk id="18" creationId="{5B6D5B00-C000-128E-ED93-E3893D7950A3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0:53.688" v="1535" actId="21"/>
        <pc:sldMkLst>
          <pc:docMk/>
          <pc:sldMk cId="44120911" sldId="382"/>
        </pc:sldMkLst>
        <pc:spChg chg="del">
          <ac:chgData name="Toby Donaldson" userId="2e6e5431-bb17-4c41-9985-d39c50d83c73" providerId="ADAL" clId="{0DEFDA1C-3182-411E-9AE9-5C0C0C65F9DA}" dt="2024-10-07T05:50:53.688" v="1535" actId="21"/>
          <ac:spMkLst>
            <pc:docMk/>
            <pc:sldMk cId="44120911" sldId="382"/>
            <ac:spMk id="3" creationId="{12867197-BE7C-150D-9213-A415DE26E77B}"/>
          </ac:spMkLst>
        </pc:spChg>
        <pc:spChg chg="mod">
          <ac:chgData name="Toby Donaldson" userId="2e6e5431-bb17-4c41-9985-d39c50d83c73" providerId="ADAL" clId="{0DEFDA1C-3182-411E-9AE9-5C0C0C65F9DA}" dt="2024-10-07T05:49:56.090" v="1526" actId="20577"/>
          <ac:spMkLst>
            <pc:docMk/>
            <pc:sldMk cId="44120911" sldId="382"/>
            <ac:spMk id="7" creationId="{1ACE9FA0-A98F-6961-8411-6F2BD58B59DA}"/>
          </ac:spMkLst>
        </pc:spChg>
        <pc:spChg chg="del">
          <ac:chgData name="Toby Donaldson" userId="2e6e5431-bb17-4c41-9985-d39c50d83c73" providerId="ADAL" clId="{0DEFDA1C-3182-411E-9AE9-5C0C0C65F9DA}" dt="2024-10-07T05:48:44.782" v="1407" actId="21"/>
          <ac:spMkLst>
            <pc:docMk/>
            <pc:sldMk cId="44120911" sldId="382"/>
            <ac:spMk id="12" creationId="{6720BAE8-98A1-C7CC-2B06-0CF3C3FCF333}"/>
          </ac:spMkLst>
        </pc:spChg>
        <pc:cxnChg chg="add mod">
          <ac:chgData name="Toby Donaldson" userId="2e6e5431-bb17-4c41-9985-d39c50d83c73" providerId="ADAL" clId="{0DEFDA1C-3182-411E-9AE9-5C0C0C65F9DA}" dt="2024-10-07T05:49:50.535" v="1513" actId="20577"/>
          <ac:cxnSpMkLst>
            <pc:docMk/>
            <pc:sldMk cId="44120911" sldId="382"/>
            <ac:cxnSpMk id="6" creationId="{1CC088C0-6742-6E45-0BAF-E0E19BAB60CD}"/>
          </ac:cxnSpMkLst>
        </pc:cxnChg>
        <pc:cxnChg chg="del">
          <ac:chgData name="Toby Donaldson" userId="2e6e5431-bb17-4c41-9985-d39c50d83c73" providerId="ADAL" clId="{0DEFDA1C-3182-411E-9AE9-5C0C0C65F9DA}" dt="2024-10-07T05:50:06.148" v="1528" actId="21"/>
          <ac:cxnSpMkLst>
            <pc:docMk/>
            <pc:sldMk cId="44120911" sldId="382"/>
            <ac:cxnSpMk id="16" creationId="{5C42D9E7-14E6-F746-61FD-65F9C4BEFEAD}"/>
          </ac:cxnSpMkLst>
        </pc:cxnChg>
        <pc:cxnChg chg="del">
          <ac:chgData name="Toby Donaldson" userId="2e6e5431-bb17-4c41-9985-d39c50d83c73" providerId="ADAL" clId="{0DEFDA1C-3182-411E-9AE9-5C0C0C65F9DA}" dt="2024-10-07T05:50:06.148" v="1528" actId="21"/>
          <ac:cxnSpMkLst>
            <pc:docMk/>
            <pc:sldMk cId="44120911" sldId="382"/>
            <ac:cxnSpMk id="18" creationId="{5B6D5B00-C000-128E-ED93-E3893D7950A3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2:33.622" v="1544" actId="21"/>
        <pc:sldMkLst>
          <pc:docMk/>
          <pc:sldMk cId="4182207593" sldId="383"/>
        </pc:sldMkLst>
        <pc:spChg chg="del">
          <ac:chgData name="Toby Donaldson" userId="2e6e5431-bb17-4c41-9985-d39c50d83c73" providerId="ADAL" clId="{0DEFDA1C-3182-411E-9AE9-5C0C0C65F9DA}" dt="2024-10-07T05:52:33.622" v="1544" actId="21"/>
          <ac:spMkLst>
            <pc:docMk/>
            <pc:sldMk cId="4182207593" sldId="383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50:30.410" v="1532" actId="21"/>
          <ac:spMkLst>
            <pc:docMk/>
            <pc:sldMk cId="4182207593" sldId="383"/>
            <ac:spMk id="7" creationId="{1ACE9FA0-A98F-6961-8411-6F2BD58B59DA}"/>
          </ac:spMkLst>
        </pc:spChg>
        <pc:spChg chg="add mod">
          <ac:chgData name="Toby Donaldson" userId="2e6e5431-bb17-4c41-9985-d39c50d83c73" providerId="ADAL" clId="{0DEFDA1C-3182-411E-9AE9-5C0C0C65F9DA}" dt="2024-10-07T05:51:56.478" v="1540" actId="20577"/>
          <ac:spMkLst>
            <pc:docMk/>
            <pc:sldMk cId="4182207593" sldId="383"/>
            <ac:spMk id="9" creationId="{482965F9-DEE0-46BB-DCA9-64EFE0F7C0FD}"/>
          </ac:spMkLst>
        </pc:spChg>
        <pc:spChg chg="del">
          <ac:chgData name="Toby Donaldson" userId="2e6e5431-bb17-4c41-9985-d39c50d83c73" providerId="ADAL" clId="{0DEFDA1C-3182-411E-9AE9-5C0C0C65F9DA}" dt="2024-10-07T05:51:31.518" v="1536" actId="21"/>
          <ac:spMkLst>
            <pc:docMk/>
            <pc:sldMk cId="4182207593" sldId="383"/>
            <ac:spMk id="11" creationId="{E0BBCB83-77B4-F37D-8FF7-FC6F901D208A}"/>
          </ac:spMkLst>
        </pc:spChg>
        <pc:grpChg chg="add del mod">
          <ac:chgData name="Toby Donaldson" userId="2e6e5431-bb17-4c41-9985-d39c50d83c73" providerId="ADAL" clId="{0DEFDA1C-3182-411E-9AE9-5C0C0C65F9DA}" dt="2024-10-07T05:52:04.337" v="1542" actId="21"/>
          <ac:grpSpMkLst>
            <pc:docMk/>
            <pc:sldMk cId="4182207593" sldId="383"/>
            <ac:grpSpMk id="5" creationId="{87027FDB-465E-1A47-03F9-78505B4624EB}"/>
          </ac:grpSpMkLst>
        </pc:grpChg>
        <pc:cxnChg chg="del mod">
          <ac:chgData name="Toby Donaldson" userId="2e6e5431-bb17-4c41-9985-d39c50d83c73" providerId="ADAL" clId="{0DEFDA1C-3182-411E-9AE9-5C0C0C65F9DA}" dt="2024-10-07T05:50:24.753" v="1531" actId="21"/>
          <ac:cxnSpMkLst>
            <pc:docMk/>
            <pc:sldMk cId="4182207593" sldId="383"/>
            <ac:cxnSpMk id="6" creationId="{1CC088C0-6742-6E45-0BAF-E0E19BAB60CD}"/>
          </ac:cxnSpMkLst>
        </pc:cxnChg>
        <pc:cxnChg chg="add mod">
          <ac:chgData name="Toby Donaldson" userId="2e6e5431-bb17-4c41-9985-d39c50d83c73" providerId="ADAL" clId="{0DEFDA1C-3182-411E-9AE9-5C0C0C65F9DA}" dt="2024-10-07T05:51:49.807" v="1538" actId="1076"/>
          <ac:cxnSpMkLst>
            <pc:docMk/>
            <pc:sldMk cId="4182207593" sldId="383"/>
            <ac:cxnSpMk id="10" creationId="{FC30E8C7-029B-D43E-FE54-96C9E4E275D4}"/>
          </ac:cxnSpMkLst>
        </pc:cxnChg>
        <pc:cxnChg chg="mod">
          <ac:chgData name="Toby Donaldson" userId="2e6e5431-bb17-4c41-9985-d39c50d83c73" providerId="ADAL" clId="{0DEFDA1C-3182-411E-9AE9-5C0C0C65F9DA}" dt="2024-10-07T05:50:12.696" v="1529" actId="164"/>
          <ac:cxnSpMkLst>
            <pc:docMk/>
            <pc:sldMk cId="4182207593" sldId="383"/>
            <ac:cxnSpMk id="16" creationId="{5C42D9E7-14E6-F746-61FD-65F9C4BEFEAD}"/>
          </ac:cxnSpMkLst>
        </pc:cxnChg>
        <pc:cxnChg chg="mod">
          <ac:chgData name="Toby Donaldson" userId="2e6e5431-bb17-4c41-9985-d39c50d83c73" providerId="ADAL" clId="{0DEFDA1C-3182-411E-9AE9-5C0C0C65F9DA}" dt="2024-10-07T05:50:12.696" v="1529" actId="164"/>
          <ac:cxnSpMkLst>
            <pc:docMk/>
            <pc:sldMk cId="4182207593" sldId="383"/>
            <ac:cxnSpMk id="18" creationId="{5B6D5B00-C000-128E-ED93-E3893D7950A3}"/>
          </ac:cxnSpMkLst>
        </pc:cxnChg>
      </pc:sldChg>
      <pc:sldChg chg="delSp modSp add mod">
        <pc:chgData name="Toby Donaldson" userId="2e6e5431-bb17-4c41-9985-d39c50d83c73" providerId="ADAL" clId="{0DEFDA1C-3182-411E-9AE9-5C0C0C65F9DA}" dt="2024-10-07T05:52:38.412" v="1545" actId="21"/>
        <pc:sldMkLst>
          <pc:docMk/>
          <pc:sldMk cId="2933430818" sldId="384"/>
        </pc:sldMkLst>
        <pc:spChg chg="del">
          <ac:chgData name="Toby Donaldson" userId="2e6e5431-bb17-4c41-9985-d39c50d83c73" providerId="ADAL" clId="{0DEFDA1C-3182-411E-9AE9-5C0C0C65F9DA}" dt="2024-10-07T05:52:38.412" v="1545" actId="21"/>
          <ac:spMkLst>
            <pc:docMk/>
            <pc:sldMk cId="2933430818" sldId="384"/>
            <ac:spMk id="3" creationId="{12867197-BE7C-150D-9213-A415DE26E77B}"/>
          </ac:spMkLst>
        </pc:spChg>
        <pc:grpChg chg="mod">
          <ac:chgData name="Toby Donaldson" userId="2e6e5431-bb17-4c41-9985-d39c50d83c73" providerId="ADAL" clId="{0DEFDA1C-3182-411E-9AE9-5C0C0C65F9DA}" dt="2024-10-07T05:52:12.541" v="1543" actId="1076"/>
          <ac:grpSpMkLst>
            <pc:docMk/>
            <pc:sldMk cId="2933430818" sldId="384"/>
            <ac:grpSpMk id="5" creationId="{87027FDB-465E-1A47-03F9-78505B4624EB}"/>
          </ac:grpSpMkLst>
        </pc:grpChg>
      </pc:sldChg>
      <pc:sldChg chg="delSp modSp add mod">
        <pc:chgData name="Toby Donaldson" userId="2e6e5431-bb17-4c41-9985-d39c50d83c73" providerId="ADAL" clId="{0DEFDA1C-3182-411E-9AE9-5C0C0C65F9DA}" dt="2024-10-07T05:53:13.725" v="1643" actId="1076"/>
        <pc:sldMkLst>
          <pc:docMk/>
          <pc:sldMk cId="1168675715" sldId="385"/>
        </pc:sldMkLst>
        <pc:spChg chg="del">
          <ac:chgData name="Toby Donaldson" userId="2e6e5431-bb17-4c41-9985-d39c50d83c73" providerId="ADAL" clId="{0DEFDA1C-3182-411E-9AE9-5C0C0C65F9DA}" dt="2024-10-07T05:52:48.909" v="1547" actId="21"/>
          <ac:spMkLst>
            <pc:docMk/>
            <pc:sldMk cId="1168675715" sldId="385"/>
            <ac:spMk id="8" creationId="{D8FAC789-B47F-0874-97F0-A56C15B4EA61}"/>
          </ac:spMkLst>
        </pc:spChg>
        <pc:spChg chg="mod">
          <ac:chgData name="Toby Donaldson" userId="2e6e5431-bb17-4c41-9985-d39c50d83c73" providerId="ADAL" clId="{0DEFDA1C-3182-411E-9AE9-5C0C0C65F9DA}" dt="2024-10-07T05:53:13.725" v="1643" actId="1076"/>
          <ac:spMkLst>
            <pc:docMk/>
            <pc:sldMk cId="1168675715" sldId="385"/>
            <ac:spMk id="9" creationId="{482965F9-DEE0-46BB-DCA9-64EFE0F7C0FD}"/>
          </ac:spMkLst>
        </pc:spChg>
        <pc:grpChg chg="del">
          <ac:chgData name="Toby Donaldson" userId="2e6e5431-bb17-4c41-9985-d39c50d83c73" providerId="ADAL" clId="{0DEFDA1C-3182-411E-9AE9-5C0C0C65F9DA}" dt="2024-10-07T05:52:48.909" v="1547" actId="21"/>
          <ac:grpSpMkLst>
            <pc:docMk/>
            <pc:sldMk cId="1168675715" sldId="385"/>
            <ac:grpSpMk id="5" creationId="{87027FDB-465E-1A47-03F9-78505B4624EB}"/>
          </ac:grpSpMkLst>
        </pc:grpChg>
        <pc:cxnChg chg="del mod">
          <ac:chgData name="Toby Donaldson" userId="2e6e5431-bb17-4c41-9985-d39c50d83c73" providerId="ADAL" clId="{0DEFDA1C-3182-411E-9AE9-5C0C0C65F9DA}" dt="2024-10-07T05:52:50.727" v="1548" actId="21"/>
          <ac:cxnSpMkLst>
            <pc:docMk/>
            <pc:sldMk cId="1168675715" sldId="385"/>
            <ac:cxnSpMk id="10" creationId="{FC30E8C7-029B-D43E-FE54-96C9E4E275D4}"/>
          </ac:cxnSpMkLst>
        </pc:cxnChg>
      </pc:sldChg>
      <pc:sldChg chg="modSp add mod">
        <pc:chgData name="Toby Donaldson" userId="2e6e5431-bb17-4c41-9985-d39c50d83c73" providerId="ADAL" clId="{0DEFDA1C-3182-411E-9AE9-5C0C0C65F9DA}" dt="2024-10-07T05:59:07.536" v="1953" actId="20577"/>
        <pc:sldMkLst>
          <pc:docMk/>
          <pc:sldMk cId="1134019399" sldId="386"/>
        </pc:sldMkLst>
        <pc:spChg chg="mod">
          <ac:chgData name="Toby Donaldson" userId="2e6e5431-bb17-4c41-9985-d39c50d83c73" providerId="ADAL" clId="{0DEFDA1C-3182-411E-9AE9-5C0C0C65F9DA}" dt="2024-10-07T05:59:07.536" v="1953" actId="20577"/>
          <ac:spMkLst>
            <pc:docMk/>
            <pc:sldMk cId="1134019399" sldId="386"/>
            <ac:spMk id="9" creationId="{482965F9-DEE0-46BB-DCA9-64EFE0F7C0FD}"/>
          </ac:spMkLst>
        </pc:spChg>
      </pc:sldChg>
      <pc:sldChg chg="delSp modSp add del mod">
        <pc:chgData name="Toby Donaldson" userId="2e6e5431-bb17-4c41-9985-d39c50d83c73" providerId="ADAL" clId="{0DEFDA1C-3182-411E-9AE9-5C0C0C65F9DA}" dt="2024-10-07T05:58:15.667" v="1914" actId="2696"/>
        <pc:sldMkLst>
          <pc:docMk/>
          <pc:sldMk cId="2218913924" sldId="386"/>
        </pc:sldMkLst>
        <pc:spChg chg="mod">
          <ac:chgData name="Toby Donaldson" userId="2e6e5431-bb17-4c41-9985-d39c50d83c73" providerId="ADAL" clId="{0DEFDA1C-3182-411E-9AE9-5C0C0C65F9DA}" dt="2024-10-07T05:57:49.786" v="1911" actId="20577"/>
          <ac:spMkLst>
            <pc:docMk/>
            <pc:sldMk cId="2218913924" sldId="386"/>
            <ac:spMk id="9" creationId="{482965F9-DEE0-46BB-DCA9-64EFE0F7C0FD}"/>
          </ac:spMkLst>
        </pc:spChg>
        <pc:spChg chg="del">
          <ac:chgData name="Toby Donaldson" userId="2e6e5431-bb17-4c41-9985-d39c50d83c73" providerId="ADAL" clId="{0DEFDA1C-3182-411E-9AE9-5C0C0C65F9DA}" dt="2024-10-07T05:55:36.542" v="1645" actId="21"/>
          <ac:spMkLst>
            <pc:docMk/>
            <pc:sldMk cId="2218913924" sldId="386"/>
            <ac:spMk id="15" creationId="{1509CB10-2D41-280D-9E39-42E445552EB1}"/>
          </ac:spMkLst>
        </pc:spChg>
        <pc:cxnChg chg="del">
          <ac:chgData name="Toby Donaldson" userId="2e6e5431-bb17-4c41-9985-d39c50d83c73" providerId="ADAL" clId="{0DEFDA1C-3182-411E-9AE9-5C0C0C65F9DA}" dt="2024-10-07T05:55:36.542" v="1645" actId="21"/>
          <ac:cxnSpMkLst>
            <pc:docMk/>
            <pc:sldMk cId="2218913924" sldId="386"/>
            <ac:cxnSpMk id="14" creationId="{16FCD07D-4548-130E-208C-0E5F8A273FD6}"/>
          </ac:cxnSpMkLst>
        </pc:cxnChg>
      </pc:sldChg>
      <pc:sldChg chg="modSp mod">
        <pc:chgData name="Toby Donaldson" userId="2e6e5431-bb17-4c41-9985-d39c50d83c73" providerId="ADAL" clId="{0DEFDA1C-3182-411E-9AE9-5C0C0C65F9DA}" dt="2024-10-09T16:52:26.519" v="2331" actId="20577"/>
        <pc:sldMkLst>
          <pc:docMk/>
          <pc:sldMk cId="2490867769" sldId="391"/>
        </pc:sldMkLst>
        <pc:spChg chg="mod">
          <ac:chgData name="Toby Donaldson" userId="2e6e5431-bb17-4c41-9985-d39c50d83c73" providerId="ADAL" clId="{0DEFDA1C-3182-411E-9AE9-5C0C0C65F9DA}" dt="2024-10-09T16:52:26.519" v="2331" actId="20577"/>
          <ac:spMkLst>
            <pc:docMk/>
            <pc:sldMk cId="2490867769" sldId="391"/>
            <ac:spMk id="5" creationId="{3AFF535E-6D47-83E6-0CDD-652A201BA017}"/>
          </ac:spMkLst>
        </pc:spChg>
        <pc:spChg chg="mod">
          <ac:chgData name="Toby Donaldson" userId="2e6e5431-bb17-4c41-9985-d39c50d83c73" providerId="ADAL" clId="{0DEFDA1C-3182-411E-9AE9-5C0C0C65F9DA}" dt="2024-10-09T16:52:10.034" v="2330" actId="1582"/>
          <ac:spMkLst>
            <pc:docMk/>
            <pc:sldMk cId="2490867769" sldId="391"/>
            <ac:spMk id="6" creationId="{DB35E2F8-9B36-497B-43F5-3523C21725F9}"/>
          </ac:spMkLst>
        </pc:spChg>
      </pc:sldChg>
      <pc:sldChg chg="modSp mod">
        <pc:chgData name="Toby Donaldson" userId="2e6e5431-bb17-4c41-9985-d39c50d83c73" providerId="ADAL" clId="{0DEFDA1C-3182-411E-9AE9-5C0C0C65F9DA}" dt="2024-10-09T16:55:49.662" v="2332" actId="20577"/>
        <pc:sldMkLst>
          <pc:docMk/>
          <pc:sldMk cId="1641751640" sldId="393"/>
        </pc:sldMkLst>
        <pc:spChg chg="mod">
          <ac:chgData name="Toby Donaldson" userId="2e6e5431-bb17-4c41-9985-d39c50d83c73" providerId="ADAL" clId="{0DEFDA1C-3182-411E-9AE9-5C0C0C65F9DA}" dt="2024-10-09T16:55:49.662" v="2332" actId="20577"/>
          <ac:spMkLst>
            <pc:docMk/>
            <pc:sldMk cId="1641751640" sldId="393"/>
            <ac:spMk id="5" creationId="{0D05A3E2-9EF9-9474-1125-484444D04367}"/>
          </ac:spMkLst>
        </pc:spChg>
      </pc:sldChg>
      <pc:sldChg chg="modSp mod">
        <pc:chgData name="Toby Donaldson" userId="2e6e5431-bb17-4c41-9985-d39c50d83c73" providerId="ADAL" clId="{0DEFDA1C-3182-411E-9AE9-5C0C0C65F9DA}" dt="2024-10-09T16:56:58.379" v="2355" actId="20577"/>
        <pc:sldMkLst>
          <pc:docMk/>
          <pc:sldMk cId="1243566442" sldId="395"/>
        </pc:sldMkLst>
        <pc:spChg chg="mod">
          <ac:chgData name="Toby Donaldson" userId="2e6e5431-bb17-4c41-9985-d39c50d83c73" providerId="ADAL" clId="{0DEFDA1C-3182-411E-9AE9-5C0C0C65F9DA}" dt="2024-10-09T16:56:58.379" v="2355" actId="20577"/>
          <ac:spMkLst>
            <pc:docMk/>
            <pc:sldMk cId="1243566442" sldId="395"/>
            <ac:spMk id="5" creationId="{CDF230AC-1ADF-2A2A-D4AE-8550FAE29FC1}"/>
          </ac:spMkLst>
        </pc:spChg>
      </pc:sldChg>
      <pc:sldChg chg="modSp mod">
        <pc:chgData name="Toby Donaldson" userId="2e6e5431-bb17-4c41-9985-d39c50d83c73" providerId="ADAL" clId="{0DEFDA1C-3182-411E-9AE9-5C0C0C65F9DA}" dt="2024-10-09T16:51:22.074" v="2329" actId="1076"/>
        <pc:sldMkLst>
          <pc:docMk/>
          <pc:sldMk cId="3215829657" sldId="397"/>
        </pc:sldMkLst>
        <pc:spChg chg="mod">
          <ac:chgData name="Toby Donaldson" userId="2e6e5431-bb17-4c41-9985-d39c50d83c73" providerId="ADAL" clId="{0DEFDA1C-3182-411E-9AE9-5C0C0C65F9DA}" dt="2024-10-09T16:51:22.074" v="2329" actId="1076"/>
          <ac:spMkLst>
            <pc:docMk/>
            <pc:sldMk cId="3215829657" sldId="397"/>
            <ac:spMk id="20" creationId="{CC9EA90F-F415-BB1C-FB9B-A44FEC715BB8}"/>
          </ac:spMkLst>
        </pc:spChg>
      </pc:sldChg>
    </pc:docChg>
  </pc:docChgLst>
  <pc:docChgLst>
    <pc:chgData name="Toby Donaldson" userId="2e6e5431-bb17-4c41-9985-d39c50d83c73" providerId="ADAL" clId="{975CFA14-5254-4277-99EF-9320E70D3DD9}"/>
    <pc:docChg chg="undo custSel addSld modSld sldOrd addSection modSection">
      <pc:chgData name="Toby Donaldson" userId="2e6e5431-bb17-4c41-9985-d39c50d83c73" providerId="ADAL" clId="{975CFA14-5254-4277-99EF-9320E70D3DD9}" dt="2024-10-09T21:44:57.511" v="362"/>
      <pc:docMkLst>
        <pc:docMk/>
      </pc:docMkLst>
      <pc:sldChg chg="modSp mod">
        <pc:chgData name="Toby Donaldson" userId="2e6e5431-bb17-4c41-9985-d39c50d83c73" providerId="ADAL" clId="{975CFA14-5254-4277-99EF-9320E70D3DD9}" dt="2024-10-07T20:30:07.827" v="35" actId="20577"/>
        <pc:sldMkLst>
          <pc:docMk/>
          <pc:sldMk cId="3982967344" sldId="314"/>
        </pc:sldMkLst>
        <pc:spChg chg="mod">
          <ac:chgData name="Toby Donaldson" userId="2e6e5431-bb17-4c41-9985-d39c50d83c73" providerId="ADAL" clId="{975CFA14-5254-4277-99EF-9320E70D3DD9}" dt="2024-10-07T20:30:07.827" v="35" actId="20577"/>
          <ac:spMkLst>
            <pc:docMk/>
            <pc:sldMk cId="3982967344" sldId="314"/>
            <ac:spMk id="8" creationId="{3978C987-C887-524D-0F11-8B18995B9CD2}"/>
          </ac:spMkLst>
        </pc:spChg>
      </pc:sldChg>
      <pc:sldChg chg="modSp mod">
        <pc:chgData name="Toby Donaldson" userId="2e6e5431-bb17-4c41-9985-d39c50d83c73" providerId="ADAL" clId="{975CFA14-5254-4277-99EF-9320E70D3DD9}" dt="2024-10-07T20:30:02.539" v="34" actId="20577"/>
        <pc:sldMkLst>
          <pc:docMk/>
          <pc:sldMk cId="2206724113" sldId="315"/>
        </pc:sldMkLst>
        <pc:spChg chg="mod">
          <ac:chgData name="Toby Donaldson" userId="2e6e5431-bb17-4c41-9985-d39c50d83c73" providerId="ADAL" clId="{975CFA14-5254-4277-99EF-9320E70D3DD9}" dt="2024-10-07T20:30:02.539" v="34" actId="20577"/>
          <ac:spMkLst>
            <pc:docMk/>
            <pc:sldMk cId="2206724113" sldId="315"/>
            <ac:spMk id="8" creationId="{8229BA0C-C293-1E6E-DCAE-8703BB68FE60}"/>
          </ac:spMkLst>
        </pc:spChg>
      </pc:sldChg>
      <pc:sldChg chg="modSp mod">
        <pc:chgData name="Toby Donaldson" userId="2e6e5431-bb17-4c41-9985-d39c50d83c73" providerId="ADAL" clId="{975CFA14-5254-4277-99EF-9320E70D3DD9}" dt="2024-10-07T20:30:15.929" v="37" actId="1076"/>
        <pc:sldMkLst>
          <pc:docMk/>
          <pc:sldMk cId="4046174309" sldId="316"/>
        </pc:sldMkLst>
        <pc:spChg chg="mod">
          <ac:chgData name="Toby Donaldson" userId="2e6e5431-bb17-4c41-9985-d39c50d83c73" providerId="ADAL" clId="{975CFA14-5254-4277-99EF-9320E70D3DD9}" dt="2024-10-07T20:30:11.950" v="36" actId="20577"/>
          <ac:spMkLst>
            <pc:docMk/>
            <pc:sldMk cId="4046174309" sldId="316"/>
            <ac:spMk id="8" creationId="{93FCF999-FC36-09C5-3767-F0940FC8275E}"/>
          </ac:spMkLst>
        </pc:spChg>
        <pc:spChg chg="mod">
          <ac:chgData name="Toby Donaldson" userId="2e6e5431-bb17-4c41-9985-d39c50d83c73" providerId="ADAL" clId="{975CFA14-5254-4277-99EF-9320E70D3DD9}" dt="2024-10-07T20:30:15.929" v="37" actId="1076"/>
          <ac:spMkLst>
            <pc:docMk/>
            <pc:sldMk cId="4046174309" sldId="316"/>
            <ac:spMk id="9" creationId="{5A513EF9-B47A-67ED-A879-FCA6EC8BFB73}"/>
          </ac:spMkLst>
        </pc:spChg>
      </pc:sldChg>
      <pc:sldChg chg="modSp mod">
        <pc:chgData name="Toby Donaldson" userId="2e6e5431-bb17-4c41-9985-d39c50d83c73" providerId="ADAL" clId="{975CFA14-5254-4277-99EF-9320E70D3DD9}" dt="2024-10-07T20:31:42.015" v="44" actId="2711"/>
        <pc:sldMkLst>
          <pc:docMk/>
          <pc:sldMk cId="2317714996" sldId="317"/>
        </pc:sldMkLst>
        <pc:spChg chg="mod">
          <ac:chgData name="Toby Donaldson" userId="2e6e5431-bb17-4c41-9985-d39c50d83c73" providerId="ADAL" clId="{975CFA14-5254-4277-99EF-9320E70D3DD9}" dt="2024-10-07T20:31:42.015" v="44" actId="2711"/>
          <ac:spMkLst>
            <pc:docMk/>
            <pc:sldMk cId="2317714996" sldId="317"/>
            <ac:spMk id="8" creationId="{60083F5A-8736-F857-10CC-A3BEFD16D2CF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31055308" sldId="31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531055308" sldId="318"/>
            <ac:inkMk id="6" creationId="{25E98D81-CE7E-A4B5-C205-C4BAC258A0A6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273788612" sldId="31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273788612" sldId="319"/>
            <ac:inkMk id="6" creationId="{9B50C3B2-59AA-F22B-83DE-7E3694D3D67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942349654" sldId="320"/>
        </pc:sldMkLst>
        <pc:spChg chg="mod">
          <ac:chgData name="Toby Donaldson" userId="2e6e5431-bb17-4c41-9985-d39c50d83c73" providerId="ADAL" clId="{975CFA14-5254-4277-99EF-9320E70D3DD9}" dt="2024-10-07T20:35:37.330" v="213" actId="313"/>
          <ac:spMkLst>
            <pc:docMk/>
            <pc:sldMk cId="2942349654" sldId="320"/>
            <ac:spMk id="3" creationId="{64CB0CB5-9086-A713-27B3-EF6E58CF25B9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942349654" sldId="320"/>
            <ac:inkMk id="6" creationId="{79A6BB48-F62C-52A3-3D84-5DEFBE378F06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803866199" sldId="321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803866199" sldId="321"/>
            <ac:inkMk id="6" creationId="{89191B04-2B5E-43EC-7418-621FECC7DDF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735376480" sldId="32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735376480" sldId="322"/>
            <ac:inkMk id="6" creationId="{20865574-3D83-3BDC-21FA-DC04C65066E1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878214079" sldId="32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878214079" sldId="323"/>
            <ac:inkMk id="6" creationId="{8AC791E7-2D43-E460-FC38-DD4FBEE76500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12215102" sldId="324"/>
        </pc:sldMkLst>
        <pc:spChg chg="mod">
          <ac:chgData name="Toby Donaldson" userId="2e6e5431-bb17-4c41-9985-d39c50d83c73" providerId="ADAL" clId="{975CFA14-5254-4277-99EF-9320E70D3DD9}" dt="2024-10-07T20:37:37.466" v="216" actId="113"/>
          <ac:spMkLst>
            <pc:docMk/>
            <pc:sldMk cId="3212215102" sldId="324"/>
            <ac:spMk id="6" creationId="{4F045FD3-C4A0-2D00-BDBC-62EFFC916919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12215102" sldId="324"/>
            <ac:inkMk id="7" creationId="{706987D0-FA12-A897-C5C3-756F6DACCF1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02963989" sldId="325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902963989" sldId="325"/>
            <ac:inkMk id="7" creationId="{AD16EFF3-01F7-B400-66B2-9D3E6FCA4D51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95934686" sldId="326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995934686" sldId="326"/>
            <ac:inkMk id="5" creationId="{13027082-3DBE-4577-591A-1AF58DE2DA1C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331836019" sldId="327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331836019" sldId="327"/>
            <ac:inkMk id="6" creationId="{DD9C2D52-F489-02A4-71F0-5607A10800BE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488065849" sldId="32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488065849" sldId="328"/>
            <ac:inkMk id="6" creationId="{B9510BFD-5A2F-092F-B8D9-8B5BCC4A610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059733870" sldId="329"/>
        </pc:sldMkLst>
        <pc:spChg chg="mod">
          <ac:chgData name="Toby Donaldson" userId="2e6e5431-bb17-4c41-9985-d39c50d83c73" providerId="ADAL" clId="{975CFA14-5254-4277-99EF-9320E70D3DD9}" dt="2024-10-07T20:39:56.578" v="217" actId="2711"/>
          <ac:spMkLst>
            <pc:docMk/>
            <pc:sldMk cId="2059733870" sldId="329"/>
            <ac:spMk id="5" creationId="{939E27F1-074B-173A-7766-9EF1B2754794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059733870" sldId="329"/>
            <ac:inkMk id="6" creationId="{30268DC7-87D4-367E-F9A9-5295814FCA9E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107842778" sldId="331"/>
        </pc:sldMkLst>
        <pc:spChg chg="mod">
          <ac:chgData name="Toby Donaldson" userId="2e6e5431-bb17-4c41-9985-d39c50d83c73" providerId="ADAL" clId="{975CFA14-5254-4277-99EF-9320E70D3DD9}" dt="2024-10-07T20:41:26.114" v="223" actId="20577"/>
          <ac:spMkLst>
            <pc:docMk/>
            <pc:sldMk cId="3107842778" sldId="331"/>
            <ac:spMk id="5" creationId="{DCF3AE84-D7C7-A6BA-87A3-20500C771B68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107842778" sldId="331"/>
            <ac:inkMk id="6" creationId="{A796AEE3-B948-7636-681A-5512F8A3E2D4}"/>
          </ac:inkMkLst>
        </pc:inkChg>
      </pc:sldChg>
      <pc:sldChg chg="delSp mod">
        <pc:chgData name="Toby Donaldson" userId="2e6e5431-bb17-4c41-9985-d39c50d83c73" providerId="ADAL" clId="{975CFA14-5254-4277-99EF-9320E70D3DD9}" dt="2024-10-07T20:45:56.857" v="225" actId="21"/>
        <pc:sldMkLst>
          <pc:docMk/>
          <pc:sldMk cId="825497567" sldId="332"/>
        </pc:sldMkLst>
        <pc:spChg chg="del">
          <ac:chgData name="Toby Donaldson" userId="2e6e5431-bb17-4c41-9985-d39c50d83c73" providerId="ADAL" clId="{975CFA14-5254-4277-99EF-9320E70D3DD9}" dt="2024-10-07T20:45:56.857" v="225" actId="21"/>
          <ac:spMkLst>
            <pc:docMk/>
            <pc:sldMk cId="825497567" sldId="332"/>
            <ac:spMk id="7" creationId="{6E42547A-67EF-ECFA-1692-9A7F4D54314A}"/>
          </ac:spMkLst>
        </pc:spChg>
        <pc:spChg chg="del">
          <ac:chgData name="Toby Donaldson" userId="2e6e5431-bb17-4c41-9985-d39c50d83c73" providerId="ADAL" clId="{975CFA14-5254-4277-99EF-9320E70D3DD9}" dt="2024-10-07T20:45:56.857" v="225" actId="21"/>
          <ac:spMkLst>
            <pc:docMk/>
            <pc:sldMk cId="825497567" sldId="332"/>
            <ac:spMk id="8" creationId="{D5726C9F-5CBB-58B5-7ECA-98BBDDCD3B73}"/>
          </ac:spMkLst>
        </pc:spChg>
        <pc:graphicFrameChg chg="del">
          <ac:chgData name="Toby Donaldson" userId="2e6e5431-bb17-4c41-9985-d39c50d83c73" providerId="ADAL" clId="{975CFA14-5254-4277-99EF-9320E70D3DD9}" dt="2024-10-07T20:45:56.857" v="225" actId="21"/>
          <ac:graphicFrameMkLst>
            <pc:docMk/>
            <pc:sldMk cId="825497567" sldId="332"/>
            <ac:graphicFrameMk id="6" creationId="{DA6342AC-5832-C14F-BE0C-297EF6790021}"/>
          </ac:graphicFrameMkLst>
        </pc:graphicFrame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071468877" sldId="33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071468877" sldId="333"/>
            <ac:inkMk id="5" creationId="{2BDB59AB-F900-2060-F379-AF9BDE99BDD7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885508006" sldId="334"/>
        </pc:sldMkLst>
        <pc:spChg chg="mod">
          <ac:chgData name="Toby Donaldson" userId="2e6e5431-bb17-4c41-9985-d39c50d83c73" providerId="ADAL" clId="{975CFA14-5254-4277-99EF-9320E70D3DD9}" dt="2024-10-07T20:46:24.828" v="227" actId="20577"/>
          <ac:spMkLst>
            <pc:docMk/>
            <pc:sldMk cId="3885508006" sldId="334"/>
            <ac:spMk id="7" creationId="{8DAD8B2D-B4D7-8BAC-B737-CC8F916DC55C}"/>
          </ac:spMkLst>
        </pc:spChg>
        <pc:spChg chg="mod">
          <ac:chgData name="Toby Donaldson" userId="2e6e5431-bb17-4c41-9985-d39c50d83c73" providerId="ADAL" clId="{975CFA14-5254-4277-99EF-9320E70D3DD9}" dt="2024-10-07T20:46:40.859" v="238" actId="20577"/>
          <ac:spMkLst>
            <pc:docMk/>
            <pc:sldMk cId="3885508006" sldId="334"/>
            <ac:spMk id="8" creationId="{B93A95A1-E347-20E8-316B-9C32BA1CB601}"/>
          </ac:spMkLst>
        </pc:spChg>
        <pc:graphicFrameChg chg="mod modGraphic">
          <ac:chgData name="Toby Donaldson" userId="2e6e5431-bb17-4c41-9985-d39c50d83c73" providerId="ADAL" clId="{975CFA14-5254-4277-99EF-9320E70D3DD9}" dt="2024-10-07T20:46:35.491" v="234"/>
          <ac:graphicFrameMkLst>
            <pc:docMk/>
            <pc:sldMk cId="3885508006" sldId="334"/>
            <ac:graphicFrameMk id="6" creationId="{2B935200-4CD9-3D3F-BE34-D43310E98EFF}"/>
          </ac:graphicFrameMkLst>
        </pc:graphicFrame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885508006" sldId="334"/>
            <ac:inkMk id="5" creationId="{98D987D3-AE6A-709F-D635-4F944BFA5C00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20491985" sldId="335"/>
        </pc:sldMkLst>
        <pc:spChg chg="mod">
          <ac:chgData name="Toby Donaldson" userId="2e6e5431-bb17-4c41-9985-d39c50d83c73" providerId="ADAL" clId="{975CFA14-5254-4277-99EF-9320E70D3DD9}" dt="2024-10-07T20:47:55.440" v="240" actId="20577"/>
          <ac:spMkLst>
            <pc:docMk/>
            <pc:sldMk cId="1720491985" sldId="335"/>
            <ac:spMk id="7" creationId="{27E554AE-2AC0-6005-8F04-A793EC93185B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720491985" sldId="335"/>
            <ac:inkMk id="3" creationId="{5510E876-39FE-3263-4BE7-BBA3F80A6E7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02262640" sldId="336"/>
        </pc:sldMkLst>
        <pc:spChg chg="mod">
          <ac:chgData name="Toby Donaldson" userId="2e6e5431-bb17-4c41-9985-d39c50d83c73" providerId="ADAL" clId="{975CFA14-5254-4277-99EF-9320E70D3DD9}" dt="2024-10-07T20:49:26.336" v="248" actId="20577"/>
          <ac:spMkLst>
            <pc:docMk/>
            <pc:sldMk cId="1702262640" sldId="336"/>
            <ac:spMk id="7" creationId="{40AC4A63-A5A9-952F-8BEB-F5AB9247DE96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702262640" sldId="336"/>
            <ac:inkMk id="6" creationId="{CD613A15-F904-83A5-2411-C35145849E9F}"/>
          </ac:inkMkLst>
        </pc:inkChg>
      </pc:sldChg>
      <pc:sldChg chg="modSp mod">
        <pc:chgData name="Toby Donaldson" userId="2e6e5431-bb17-4c41-9985-d39c50d83c73" providerId="ADAL" clId="{975CFA14-5254-4277-99EF-9320E70D3DD9}" dt="2024-10-07T20:49:31.728" v="250" actId="20577"/>
        <pc:sldMkLst>
          <pc:docMk/>
          <pc:sldMk cId="1996348735" sldId="337"/>
        </pc:sldMkLst>
        <pc:spChg chg="mod">
          <ac:chgData name="Toby Donaldson" userId="2e6e5431-bb17-4c41-9985-d39c50d83c73" providerId="ADAL" clId="{975CFA14-5254-4277-99EF-9320E70D3DD9}" dt="2024-10-07T20:49:31.728" v="250" actId="20577"/>
          <ac:spMkLst>
            <pc:docMk/>
            <pc:sldMk cId="1996348735" sldId="337"/>
            <ac:spMk id="7" creationId="{44CBDB6D-8DB6-AEFF-D84A-C66798E882C5}"/>
          </ac:spMkLst>
        </pc:spChg>
      </pc:sldChg>
      <pc:sldChg chg="modSp mod">
        <pc:chgData name="Toby Donaldson" userId="2e6e5431-bb17-4c41-9985-d39c50d83c73" providerId="ADAL" clId="{975CFA14-5254-4277-99EF-9320E70D3DD9}" dt="2024-10-07T20:49:37.727" v="252" actId="20577"/>
        <pc:sldMkLst>
          <pc:docMk/>
          <pc:sldMk cId="2623435609" sldId="338"/>
        </pc:sldMkLst>
        <pc:spChg chg="mod">
          <ac:chgData name="Toby Donaldson" userId="2e6e5431-bb17-4c41-9985-d39c50d83c73" providerId="ADAL" clId="{975CFA14-5254-4277-99EF-9320E70D3DD9}" dt="2024-10-07T20:49:37.727" v="252" actId="20577"/>
          <ac:spMkLst>
            <pc:docMk/>
            <pc:sldMk cId="2623435609" sldId="338"/>
            <ac:spMk id="7" creationId="{C5802800-3836-6E33-B2D4-3B08DA42D72D}"/>
          </ac:spMkLst>
        </pc:spChg>
      </pc:sldChg>
      <pc:sldChg chg="modSp mod">
        <pc:chgData name="Toby Donaldson" userId="2e6e5431-bb17-4c41-9985-d39c50d83c73" providerId="ADAL" clId="{975CFA14-5254-4277-99EF-9320E70D3DD9}" dt="2024-10-07T20:49:43.730" v="254" actId="20577"/>
        <pc:sldMkLst>
          <pc:docMk/>
          <pc:sldMk cId="1038925990" sldId="339"/>
        </pc:sldMkLst>
        <pc:spChg chg="mod">
          <ac:chgData name="Toby Donaldson" userId="2e6e5431-bb17-4c41-9985-d39c50d83c73" providerId="ADAL" clId="{975CFA14-5254-4277-99EF-9320E70D3DD9}" dt="2024-10-07T20:49:43.730" v="254" actId="20577"/>
          <ac:spMkLst>
            <pc:docMk/>
            <pc:sldMk cId="1038925990" sldId="339"/>
            <ac:spMk id="7" creationId="{C660C276-7984-F796-A28D-ED7749884FB8}"/>
          </ac:spMkLst>
        </pc:spChg>
      </pc:sldChg>
      <pc:sldChg chg="modSp mod">
        <pc:chgData name="Toby Donaldson" userId="2e6e5431-bb17-4c41-9985-d39c50d83c73" providerId="ADAL" clId="{975CFA14-5254-4277-99EF-9320E70D3DD9}" dt="2024-10-07T20:49:13.147" v="246" actId="20577"/>
        <pc:sldMkLst>
          <pc:docMk/>
          <pc:sldMk cId="2898579699" sldId="340"/>
        </pc:sldMkLst>
        <pc:spChg chg="mod">
          <ac:chgData name="Toby Donaldson" userId="2e6e5431-bb17-4c41-9985-d39c50d83c73" providerId="ADAL" clId="{975CFA14-5254-4277-99EF-9320E70D3DD9}" dt="2024-10-07T20:49:13.147" v="246" actId="20577"/>
          <ac:spMkLst>
            <pc:docMk/>
            <pc:sldMk cId="2898579699" sldId="340"/>
            <ac:spMk id="7" creationId="{61B1E301-DF73-FF45-07B3-96EAB8FCB885}"/>
          </ac:spMkLst>
        </pc:sp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4014983717" sldId="341"/>
        </pc:sldMkLst>
        <pc:spChg chg="mod">
          <ac:chgData name="Toby Donaldson" userId="2e6e5431-bb17-4c41-9985-d39c50d83c73" providerId="ADAL" clId="{975CFA14-5254-4277-99EF-9320E70D3DD9}" dt="2024-10-07T20:49:07.821" v="244" actId="20577"/>
          <ac:spMkLst>
            <pc:docMk/>
            <pc:sldMk cId="4014983717" sldId="341"/>
            <ac:spMk id="7" creationId="{6A918806-958D-CE33-03C9-B7347D33C18E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014983717" sldId="341"/>
            <ac:inkMk id="6" creationId="{D1A33E41-567F-4BC7-978B-91FEAD58559B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85907966" sldId="343"/>
        </pc:sldMkLst>
        <pc:spChg chg="mod">
          <ac:chgData name="Toby Donaldson" userId="2e6e5431-bb17-4c41-9985-d39c50d83c73" providerId="ADAL" clId="{975CFA14-5254-4277-99EF-9320E70D3DD9}" dt="2024-10-07T20:49:01.265" v="242" actId="20577"/>
          <ac:spMkLst>
            <pc:docMk/>
            <pc:sldMk cId="3285907966" sldId="343"/>
            <ac:spMk id="7" creationId="{55EF1186-870F-A83E-21A1-27C81750C1B8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85907966" sldId="343"/>
            <ac:inkMk id="5" creationId="{EC165328-C5C5-536F-936E-2031BCABD64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214199312" sldId="34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214199312" sldId="349"/>
            <ac:inkMk id="3" creationId="{00FEEC6A-B15C-EDCC-5640-5AEC8B480A48}"/>
          </ac:inkMkLst>
        </pc:inkChg>
      </pc:sldChg>
      <pc:sldChg chg="ord">
        <pc:chgData name="Toby Donaldson" userId="2e6e5431-bb17-4c41-9985-d39c50d83c73" providerId="ADAL" clId="{975CFA14-5254-4277-99EF-9320E70D3DD9}" dt="2024-10-07T20:52:02.861" v="256"/>
        <pc:sldMkLst>
          <pc:docMk/>
          <pc:sldMk cId="894663321" sldId="350"/>
        </pc:sldMkLst>
      </pc:sldChg>
      <pc:sldChg chg="modSp mod">
        <pc:chgData name="Toby Donaldson" userId="2e6e5431-bb17-4c41-9985-d39c50d83c73" providerId="ADAL" clId="{975CFA14-5254-4277-99EF-9320E70D3DD9}" dt="2024-10-07T20:52:17.143" v="257" actId="207"/>
        <pc:sldMkLst>
          <pc:docMk/>
          <pc:sldMk cId="237995310" sldId="351"/>
        </pc:sldMkLst>
        <pc:spChg chg="mod">
          <ac:chgData name="Toby Donaldson" userId="2e6e5431-bb17-4c41-9985-d39c50d83c73" providerId="ADAL" clId="{975CFA14-5254-4277-99EF-9320E70D3DD9}" dt="2024-10-07T20:52:17.143" v="257" actId="207"/>
          <ac:spMkLst>
            <pc:docMk/>
            <pc:sldMk cId="237995310" sldId="351"/>
            <ac:spMk id="8" creationId="{115C2D4A-6747-7A71-F438-03168C42034E}"/>
          </ac:spMkLst>
        </pc:spChg>
      </pc:sldChg>
      <pc:sldChg chg="modSp mod">
        <pc:chgData name="Toby Donaldson" userId="2e6e5431-bb17-4c41-9985-d39c50d83c73" providerId="ADAL" clId="{975CFA14-5254-4277-99EF-9320E70D3DD9}" dt="2024-10-07T20:53:34.737" v="258" actId="1076"/>
        <pc:sldMkLst>
          <pc:docMk/>
          <pc:sldMk cId="1723111724" sldId="357"/>
        </pc:sldMkLst>
        <pc:spChg chg="mod">
          <ac:chgData name="Toby Donaldson" userId="2e6e5431-bb17-4c41-9985-d39c50d83c73" providerId="ADAL" clId="{975CFA14-5254-4277-99EF-9320E70D3DD9}" dt="2024-10-07T20:53:34.737" v="258" actId="1076"/>
          <ac:spMkLst>
            <pc:docMk/>
            <pc:sldMk cId="1723111724" sldId="357"/>
            <ac:spMk id="3" creationId="{73703495-4CC7-004A-D189-B9ADD18E351C}"/>
          </ac:spMkLst>
        </pc:spChg>
      </pc:sldChg>
      <pc:sldChg chg="addSp delSp modSp">
        <pc:chgData name="Toby Donaldson" userId="2e6e5431-bb17-4c41-9985-d39c50d83c73" providerId="ADAL" clId="{975CFA14-5254-4277-99EF-9320E70D3DD9}" dt="2024-10-07T20:58:51.750" v="267"/>
        <pc:sldMkLst>
          <pc:docMk/>
          <pc:sldMk cId="4001447535" sldId="358"/>
        </pc:sldMkLst>
        <pc:picChg chg="add mod">
          <ac:chgData name="Toby Donaldson" userId="2e6e5431-bb17-4c41-9985-d39c50d83c73" providerId="ADAL" clId="{975CFA14-5254-4277-99EF-9320E70D3DD9}" dt="2024-10-07T20:58:51.750" v="267"/>
          <ac:picMkLst>
            <pc:docMk/>
            <pc:sldMk cId="4001447535" sldId="358"/>
            <ac:picMk id="3" creationId="{48CC333E-C564-20E0-9D7E-91274615B787}"/>
          </ac:picMkLst>
        </pc:picChg>
        <pc:picChg chg="add del mod">
          <ac:chgData name="Toby Donaldson" userId="2e6e5431-bb17-4c41-9985-d39c50d83c73" providerId="ADAL" clId="{975CFA14-5254-4277-99EF-9320E70D3DD9}" dt="2024-10-07T20:58:45.752" v="266" actId="21"/>
          <ac:picMkLst>
            <pc:docMk/>
            <pc:sldMk cId="4001447535" sldId="358"/>
            <ac:picMk id="2050" creationId="{6A511FA2-670A-225D-C2A9-0C9B5073DCBC}"/>
          </ac:picMkLst>
        </pc:pic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79954462" sldId="35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79954462" sldId="359"/>
            <ac:inkMk id="3" creationId="{E36D53A4-F67D-51C0-4D71-940A6241F904}"/>
          </ac:inkMkLst>
        </pc:inkChg>
      </pc:sldChg>
      <pc:sldChg chg="addSp modSp">
        <pc:chgData name="Toby Donaldson" userId="2e6e5431-bb17-4c41-9985-d39c50d83c73" providerId="ADAL" clId="{975CFA14-5254-4277-99EF-9320E70D3DD9}" dt="2024-10-07T20:58:42.593" v="265" actId="1076"/>
        <pc:sldMkLst>
          <pc:docMk/>
          <pc:sldMk cId="1494824162" sldId="361"/>
        </pc:sldMkLst>
        <pc:picChg chg="add mod">
          <ac:chgData name="Toby Donaldson" userId="2e6e5431-bb17-4c41-9985-d39c50d83c73" providerId="ADAL" clId="{975CFA14-5254-4277-99EF-9320E70D3DD9}" dt="2024-10-07T20:58:42.593" v="265" actId="1076"/>
          <ac:picMkLst>
            <pc:docMk/>
            <pc:sldMk cId="1494824162" sldId="361"/>
            <ac:picMk id="7" creationId="{3E4F95F4-A29F-A0B6-6C19-43060B5C0AC7}"/>
          </ac:picMkLst>
        </pc:pic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876541978" sldId="36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876541978" sldId="362"/>
            <ac:inkMk id="9" creationId="{41117C1C-391F-366E-0CCC-EA2B9AC0ACC9}"/>
          </ac:inkMkLst>
        </pc:inkChg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1998224056" sldId="36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998224056" sldId="363"/>
            <ac:inkMk id="3" creationId="{359E8E71-E41E-440B-BE64-F7EDEB7AE98B}"/>
          </ac:inkMkLst>
        </pc:inkChg>
        <pc:inkChg chg="add">
          <ac:chgData name="Toby Donaldson" userId="2e6e5431-bb17-4c41-9985-d39c50d83c73" providerId="ADAL" clId="{975CFA14-5254-4277-99EF-9320E70D3DD9}" dt="2024-10-09T21:44:57.511" v="362"/>
          <ac:inkMkLst>
            <pc:docMk/>
            <pc:sldMk cId="1998224056" sldId="363"/>
            <ac:inkMk id="5" creationId="{EE26C75E-A8FB-CD14-4161-91DFC928541B}"/>
          </ac:inkMkLst>
        </pc:inkChg>
      </pc:sldChg>
      <pc:sldChg chg="modSp mod">
        <pc:chgData name="Toby Donaldson" userId="2e6e5431-bb17-4c41-9985-d39c50d83c73" providerId="ADAL" clId="{975CFA14-5254-4277-99EF-9320E70D3DD9}" dt="2024-10-07T21:00:34.039" v="307" actId="20577"/>
        <pc:sldMkLst>
          <pc:docMk/>
          <pc:sldMk cId="3804911334" sldId="364"/>
        </pc:sldMkLst>
        <pc:spChg chg="mod">
          <ac:chgData name="Toby Donaldson" userId="2e6e5431-bb17-4c41-9985-d39c50d83c73" providerId="ADAL" clId="{975CFA14-5254-4277-99EF-9320E70D3DD9}" dt="2024-10-07T21:00:34.039" v="307" actId="20577"/>
          <ac:spMkLst>
            <pc:docMk/>
            <pc:sldMk cId="3804911334" sldId="364"/>
            <ac:spMk id="5" creationId="{4E5FB387-091A-378E-801F-F7931B72D96A}"/>
          </ac:spMkLst>
        </pc:spChg>
      </pc:sldChg>
      <pc:sldChg chg="modSp mod">
        <pc:chgData name="Toby Donaldson" userId="2e6e5431-bb17-4c41-9985-d39c50d83c73" providerId="ADAL" clId="{975CFA14-5254-4277-99EF-9320E70D3DD9}" dt="2024-10-07T21:01:06.681" v="341" actId="20577"/>
        <pc:sldMkLst>
          <pc:docMk/>
          <pc:sldMk cId="2226048549" sldId="365"/>
        </pc:sldMkLst>
        <pc:spChg chg="mod">
          <ac:chgData name="Toby Donaldson" userId="2e6e5431-bb17-4c41-9985-d39c50d83c73" providerId="ADAL" clId="{975CFA14-5254-4277-99EF-9320E70D3DD9}" dt="2024-10-07T21:01:06.681" v="341" actId="20577"/>
          <ac:spMkLst>
            <pc:docMk/>
            <pc:sldMk cId="2226048549" sldId="365"/>
            <ac:spMk id="5" creationId="{ABCD393B-6A0F-9881-0B81-62CCAE88B582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292605436" sldId="366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92605436" sldId="366"/>
            <ac:inkMk id="3" creationId="{8C5209E4-A7F3-988E-F5A6-8169574B23AE}"/>
          </ac:inkMkLst>
        </pc:inkChg>
      </pc:sldChg>
      <pc:sldChg chg="addSp delSp modSp mod">
        <pc:chgData name="Toby Donaldson" userId="2e6e5431-bb17-4c41-9985-d39c50d83c73" providerId="ADAL" clId="{975CFA14-5254-4277-99EF-9320E70D3DD9}" dt="2024-10-07T21:02:58.326" v="350" actId="14100"/>
        <pc:sldMkLst>
          <pc:docMk/>
          <pc:sldMk cId="1281652328" sldId="367"/>
        </pc:sldMkLst>
        <pc:cxnChg chg="del">
          <ac:chgData name="Toby Donaldson" userId="2e6e5431-bb17-4c41-9985-d39c50d83c73" providerId="ADAL" clId="{975CFA14-5254-4277-99EF-9320E70D3DD9}" dt="2024-10-07T21:02:08.086" v="342" actId="21"/>
          <ac:cxnSpMkLst>
            <pc:docMk/>
            <pc:sldMk cId="1281652328" sldId="367"/>
            <ac:cxnSpMk id="10" creationId="{844E9CE0-DB23-02B2-71A0-81C75208C9B4}"/>
          </ac:cxnSpMkLst>
        </pc:cxnChg>
        <pc:cxnChg chg="add mod">
          <ac:chgData name="Toby Donaldson" userId="2e6e5431-bb17-4c41-9985-d39c50d83c73" providerId="ADAL" clId="{975CFA14-5254-4277-99EF-9320E70D3DD9}" dt="2024-10-07T21:02:58.326" v="350" actId="14100"/>
          <ac:cxnSpMkLst>
            <pc:docMk/>
            <pc:sldMk cId="1281652328" sldId="367"/>
            <ac:cxnSpMk id="11" creationId="{DBD342CB-58D2-69B0-FD81-6E58CC3A3DC1}"/>
          </ac:cxnSpMkLst>
        </pc:cxnChg>
      </pc:sldChg>
      <pc:sldChg chg="addSp delSp modSp mod">
        <pc:chgData name="Toby Donaldson" userId="2e6e5431-bb17-4c41-9985-d39c50d83c73" providerId="ADAL" clId="{975CFA14-5254-4277-99EF-9320E70D3DD9}" dt="2024-10-07T21:03:12.506" v="352" actId="21"/>
        <pc:sldMkLst>
          <pc:docMk/>
          <pc:sldMk cId="4088079527" sldId="368"/>
        </pc:sldMkLst>
        <pc:cxnChg chg="del">
          <ac:chgData name="Toby Donaldson" userId="2e6e5431-bb17-4c41-9985-d39c50d83c73" providerId="ADAL" clId="{975CFA14-5254-4277-99EF-9320E70D3DD9}" dt="2024-10-07T21:03:12.506" v="352" actId="21"/>
          <ac:cxnSpMkLst>
            <pc:docMk/>
            <pc:sldMk cId="4088079527" sldId="368"/>
            <ac:cxnSpMk id="10" creationId="{83B3BFE7-80B3-66F0-5350-6AF1EA4E2163}"/>
          </ac:cxnSpMkLst>
        </pc:cxnChg>
        <pc:cxnChg chg="add mod">
          <ac:chgData name="Toby Donaldson" userId="2e6e5431-bb17-4c41-9985-d39c50d83c73" providerId="ADAL" clId="{975CFA14-5254-4277-99EF-9320E70D3DD9}" dt="2024-10-07T21:03:09.122" v="351"/>
          <ac:cxnSpMkLst>
            <pc:docMk/>
            <pc:sldMk cId="4088079527" sldId="368"/>
            <ac:cxnSpMk id="11" creationId="{061EE6AD-760F-56D9-1346-733D7043CB84}"/>
          </ac:cxnSpMkLst>
        </pc:cxn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877160746" sldId="37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877160746" sldId="370"/>
            <ac:inkMk id="3" creationId="{F17E9641-85E6-DD20-2317-F871A5883757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159336100" sldId="371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159336100" sldId="371"/>
            <ac:inkMk id="11" creationId="{E7CB2633-B4E7-04AB-1473-D68E4FFB64B1}"/>
          </ac:inkMkLst>
        </pc:inkChg>
      </pc:sldChg>
      <pc:sldChg chg="modSp mod">
        <pc:chgData name="Toby Donaldson" userId="2e6e5431-bb17-4c41-9985-d39c50d83c73" providerId="ADAL" clId="{975CFA14-5254-4277-99EF-9320E70D3DD9}" dt="2024-10-07T21:09:18.757" v="357" actId="113"/>
        <pc:sldMkLst>
          <pc:docMk/>
          <pc:sldMk cId="1016439760" sldId="372"/>
        </pc:sldMkLst>
        <pc:spChg chg="mod">
          <ac:chgData name="Toby Donaldson" userId="2e6e5431-bb17-4c41-9985-d39c50d83c73" providerId="ADAL" clId="{975CFA14-5254-4277-99EF-9320E70D3DD9}" dt="2024-10-07T21:09:18.757" v="357" actId="113"/>
          <ac:spMkLst>
            <pc:docMk/>
            <pc:sldMk cId="1016439760" sldId="372"/>
            <ac:spMk id="28" creationId="{CD200C70-5A34-FE76-B53F-832CD6E9498C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270743596" sldId="37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270743596" sldId="373"/>
            <ac:inkMk id="6" creationId="{22BFFF30-6B58-A98E-54E9-C1C3A2B6700E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692975195" sldId="374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692975195" sldId="374"/>
            <ac:inkMk id="3" creationId="{ED0C2210-FA21-A6CF-7A3E-DCD0037ED068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710564396" sldId="377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710564396" sldId="377"/>
            <ac:inkMk id="5" creationId="{787C17A5-9ACA-D030-947B-FDBE223CCC67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310001430" sldId="37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310001430" sldId="378"/>
            <ac:inkMk id="3" creationId="{FA145EB7-E091-518E-7B4C-EC134AD89C44}"/>
          </ac:inkMkLst>
        </pc:inkChg>
      </pc:sldChg>
      <pc:sldChg chg="modSp mod">
        <pc:chgData name="Toby Donaldson" userId="2e6e5431-bb17-4c41-9985-d39c50d83c73" providerId="ADAL" clId="{975CFA14-5254-4277-99EF-9320E70D3DD9}" dt="2024-10-07T21:10:38.781" v="358" actId="2711"/>
        <pc:sldMkLst>
          <pc:docMk/>
          <pc:sldMk cId="3545286888" sldId="379"/>
        </pc:sldMkLst>
        <pc:spChg chg="mod">
          <ac:chgData name="Toby Donaldson" userId="2e6e5431-bb17-4c41-9985-d39c50d83c73" providerId="ADAL" clId="{975CFA14-5254-4277-99EF-9320E70D3DD9}" dt="2024-10-07T21:10:38.781" v="358" actId="2711"/>
          <ac:spMkLst>
            <pc:docMk/>
            <pc:sldMk cId="3545286888" sldId="379"/>
            <ac:spMk id="7" creationId="{1ACE9FA0-A98F-6961-8411-6F2BD58B59DA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19189130" sldId="38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519189130" sldId="380"/>
            <ac:inkMk id="3" creationId="{2723B584-0839-B996-EF22-26A13D13093D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4120911" sldId="38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4120911" sldId="382"/>
            <ac:inkMk id="3" creationId="{D21113F1-A6FF-4F10-992E-1ECDECFDC004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182207593" sldId="38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182207593" sldId="383"/>
            <ac:inkMk id="3" creationId="{1E54FE23-F60A-DF52-35E4-F2C98455D7AB}"/>
          </ac:inkMkLst>
        </pc:inkChg>
      </pc:sldChg>
      <pc:sldChg chg="modSp mod">
        <pc:chgData name="Toby Donaldson" userId="2e6e5431-bb17-4c41-9985-d39c50d83c73" providerId="ADAL" clId="{975CFA14-5254-4277-99EF-9320E70D3DD9}" dt="2024-10-07T20:59:54.115" v="272" actId="113"/>
        <pc:sldMkLst>
          <pc:docMk/>
          <pc:sldMk cId="1134019399" sldId="386"/>
        </pc:sldMkLst>
        <pc:spChg chg="mod">
          <ac:chgData name="Toby Donaldson" userId="2e6e5431-bb17-4c41-9985-d39c50d83c73" providerId="ADAL" clId="{975CFA14-5254-4277-99EF-9320E70D3DD9}" dt="2024-10-07T20:59:54.115" v="272" actId="113"/>
          <ac:spMkLst>
            <pc:docMk/>
            <pc:sldMk cId="1134019399" sldId="386"/>
            <ac:spMk id="9" creationId="{482965F9-DEE0-46BB-DCA9-64EFE0F7C0FD}"/>
          </ac:spMkLst>
        </pc:spChg>
      </pc:sldChg>
      <pc:sldChg chg="delSp modSp add mod">
        <pc:chgData name="Toby Donaldson" userId="2e6e5431-bb17-4c41-9985-d39c50d83c73" providerId="ADAL" clId="{975CFA14-5254-4277-99EF-9320E70D3DD9}" dt="2024-10-07T20:28:19.063" v="7" actId="1076"/>
        <pc:sldMkLst>
          <pc:docMk/>
          <pc:sldMk cId="2495630857" sldId="387"/>
        </pc:sldMkLst>
        <pc:spChg chg="mod">
          <ac:chgData name="Toby Donaldson" userId="2e6e5431-bb17-4c41-9985-d39c50d83c73" providerId="ADAL" clId="{975CFA14-5254-4277-99EF-9320E70D3DD9}" dt="2024-10-07T20:28:19.063" v="7" actId="1076"/>
          <ac:spMkLst>
            <pc:docMk/>
            <pc:sldMk cId="2495630857" sldId="387"/>
            <ac:spMk id="3" creationId="{C9A4AF4E-EE7C-75D1-C567-339C2B4A92F9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6" creationId="{9A38C280-B36A-4059-FBF8-5668A987184C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7" creationId="{0F372E03-6749-739A-E5AE-923AF8D7B4E3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2" creationId="{644AF76B-8FEF-4950-090C-B083543E88B0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4" creationId="{ADA6BC61-B6C6-8094-BB17-C5486202949C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5" creationId="{902345FB-8132-DF24-F67B-D6A82117A290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6" creationId="{897382D6-DC60-1C93-0D05-3013BA50D8E3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7" creationId="{BAC2F20C-5CCB-2A32-6314-38EE4AD609CE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8" creationId="{D35022B0-739C-6248-149C-2472B3AA8EB9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9" creationId="{48CD139F-757C-83C6-757E-E55BB0F48201}"/>
          </ac:spMkLst>
        </pc:spChg>
      </pc:sldChg>
      <pc:sldChg chg="modSp add mod">
        <pc:chgData name="Toby Donaldson" userId="2e6e5431-bb17-4c41-9985-d39c50d83c73" providerId="ADAL" clId="{975CFA14-5254-4277-99EF-9320E70D3DD9}" dt="2024-10-07T20:28:34.831" v="33" actId="20577"/>
        <pc:sldMkLst>
          <pc:docMk/>
          <pc:sldMk cId="1015683910" sldId="388"/>
        </pc:sldMkLst>
        <pc:spChg chg="mod">
          <ac:chgData name="Toby Donaldson" userId="2e6e5431-bb17-4c41-9985-d39c50d83c73" providerId="ADAL" clId="{975CFA14-5254-4277-99EF-9320E70D3DD9}" dt="2024-10-07T20:28:34.831" v="33" actId="20577"/>
          <ac:spMkLst>
            <pc:docMk/>
            <pc:sldMk cId="1015683910" sldId="388"/>
            <ac:spMk id="3" creationId="{FE0E843F-A3B4-4A1F-EDE2-26C36F18F4FB}"/>
          </ac:spMkLst>
        </pc:spChg>
      </pc:sldChg>
      <pc:sldChg chg="addSp modSp new mod setBg">
        <pc:chgData name="Toby Donaldson" userId="2e6e5431-bb17-4c41-9985-d39c50d83c73" providerId="ADAL" clId="{975CFA14-5254-4277-99EF-9320E70D3DD9}" dt="2024-10-07T20:34:16.984" v="206" actId="255"/>
        <pc:sldMkLst>
          <pc:docMk/>
          <pc:sldMk cId="3158190651" sldId="389"/>
        </pc:sldMkLst>
        <pc:spChg chg="mod">
          <ac:chgData name="Toby Donaldson" userId="2e6e5431-bb17-4c41-9985-d39c50d83c73" providerId="ADAL" clId="{975CFA14-5254-4277-99EF-9320E70D3DD9}" dt="2024-10-07T20:33:23.220" v="83" actId="20577"/>
          <ac:spMkLst>
            <pc:docMk/>
            <pc:sldMk cId="3158190651" sldId="389"/>
            <ac:spMk id="2" creationId="{A23A0E7D-4680-EAF9-2C23-502BA44C60FC}"/>
          </ac:spMkLst>
        </pc:spChg>
        <pc:spChg chg="mod">
          <ac:chgData name="Toby Donaldson" userId="2e6e5431-bb17-4c41-9985-d39c50d83c73" providerId="ADAL" clId="{975CFA14-5254-4277-99EF-9320E70D3DD9}" dt="2024-10-07T20:34:16.984" v="206" actId="255"/>
          <ac:spMkLst>
            <pc:docMk/>
            <pc:sldMk cId="3158190651" sldId="389"/>
            <ac:spMk id="3" creationId="{78D2AB64-2B1A-2034-1DD2-792391A1DC5C}"/>
          </ac:spMkLst>
        </pc:spChg>
        <pc:spChg chg="mo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4" creationId="{26ED8CF8-7E10-E265-2120-E19089DAA814}"/>
          </ac:spMkLst>
        </pc:spChg>
        <pc:spChg chg="ad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1031" creationId="{2C61293E-6EBE-43EF-A52C-9BEBFD7679D4}"/>
          </ac:spMkLst>
        </pc:spChg>
        <pc:spChg chg="ad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1033" creationId="{21540236-BFD5-4A9D-8840-4703E7F76825}"/>
          </ac:spMkLst>
        </pc:spChg>
        <pc:picChg chg="add mod ord">
          <ac:chgData name="Toby Donaldson" userId="2e6e5431-bb17-4c41-9985-d39c50d83c73" providerId="ADAL" clId="{975CFA14-5254-4277-99EF-9320E70D3DD9}" dt="2024-10-07T20:32:52.608" v="47" actId="26606"/>
          <ac:picMkLst>
            <pc:docMk/>
            <pc:sldMk cId="3158190651" sldId="389"/>
            <ac:picMk id="1026" creationId="{D05C1C3F-7403-703F-2967-D9F5A909793C}"/>
          </ac:picMkLst>
        </pc:picChg>
      </pc:sldChg>
      <pc:sldChg chg="addSp add">
        <pc:chgData name="Toby Donaldson" userId="2e6e5431-bb17-4c41-9985-d39c50d83c73" providerId="ADAL" clId="{975CFA14-5254-4277-99EF-9320E70D3DD9}" dt="2024-10-07T23:15:45.842" v="359"/>
        <pc:sldMkLst>
          <pc:docMk/>
          <pc:sldMk cId="684983360" sldId="39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684983360" sldId="390"/>
            <ac:inkMk id="5" creationId="{BB2E6C8E-DE38-396F-DC17-3CB05C8E9871}"/>
          </ac:inkMkLst>
        </pc:inkChg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3215829657" sldId="397"/>
        </pc:sldMkLst>
        <pc:inkChg chg="add">
          <ac:chgData name="Toby Donaldson" userId="2e6e5431-bb17-4c41-9985-d39c50d83c73" providerId="ADAL" clId="{975CFA14-5254-4277-99EF-9320E70D3DD9}" dt="2024-10-09T21:44:57.511" v="362"/>
          <ac:inkMkLst>
            <pc:docMk/>
            <pc:sldMk cId="3215829657" sldId="397"/>
            <ac:inkMk id="21" creationId="{D8F94164-5860-C253-788D-1CEE549B76DB}"/>
          </ac:inkMkLst>
        </pc:inkChg>
      </pc:sldChg>
    </pc:docChg>
  </pc:docChgLst>
  <pc:docChgLst>
    <pc:chgData name="Toby Donaldson" userId="2e6e5431-bb17-4c41-9985-d39c50d83c73" providerId="ADAL" clId="{B9F33DEE-EC52-4B89-A8C8-427ED27EC638}"/>
    <pc:docChg chg="undo redo custSel addSld delSld modSld sldOrd addSection modSection">
      <pc:chgData name="Toby Donaldson" userId="2e6e5431-bb17-4c41-9985-d39c50d83c73" providerId="ADAL" clId="{B9F33DEE-EC52-4B89-A8C8-427ED27EC638}" dt="2024-09-19T01:04:45.862" v="9058" actId="21"/>
      <pc:docMkLst>
        <pc:docMk/>
      </pc:docMkLst>
      <pc:sldChg chg="modSp new mod">
        <pc:chgData name="Toby Donaldson" userId="2e6e5431-bb17-4c41-9985-d39c50d83c73" providerId="ADAL" clId="{B9F33DEE-EC52-4B89-A8C8-427ED27EC638}" dt="2024-09-15T21:38:26.405" v="70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B9F33DEE-EC52-4B89-A8C8-427ED27EC638}" dt="2024-09-15T21:38:26.405" v="70" actId="20577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B9F33DEE-EC52-4B89-A8C8-427ED27EC638}" dt="2024-09-15T21:36:52.423" v="30" actId="20577"/>
          <ac:spMkLst>
            <pc:docMk/>
            <pc:sldMk cId="3113156551" sldId="256"/>
            <ac:spMk id="3" creationId="{467724C6-6D98-F980-728B-C2BA02D797F3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5T21:57:18.601" v="387" actId="21"/>
        <pc:sldMkLst>
          <pc:docMk/>
          <pc:sldMk cId="1564174174" sldId="257"/>
        </pc:sldMkLst>
        <pc:spChg chg="del">
          <ac:chgData name="Toby Donaldson" userId="2e6e5431-bb17-4c41-9985-d39c50d83c73" providerId="ADAL" clId="{B9F33DEE-EC52-4B89-A8C8-427ED27EC638}" dt="2024-09-15T21:38:45.922" v="72" actId="21"/>
          <ac:spMkLst>
            <pc:docMk/>
            <pc:sldMk cId="1564174174" sldId="257"/>
            <ac:spMk id="2" creationId="{7C58E050-AC6F-5120-1B26-ABD4017DBA5F}"/>
          </ac:spMkLst>
        </pc:spChg>
        <pc:spChg chg="del">
          <ac:chgData name="Toby Donaldson" userId="2e6e5431-bb17-4c41-9985-d39c50d83c73" providerId="ADAL" clId="{B9F33DEE-EC52-4B89-A8C8-427ED27EC638}" dt="2024-09-15T21:38:49.389" v="73" actId="21"/>
          <ac:spMkLst>
            <pc:docMk/>
            <pc:sldMk cId="1564174174" sldId="257"/>
            <ac:spMk id="3" creationId="{13C9D58D-8F45-EFB7-FCF7-148C573B907A}"/>
          </ac:spMkLst>
        </pc:spChg>
        <pc:spChg chg="mod">
          <ac:chgData name="Toby Donaldson" userId="2e6e5431-bb17-4c41-9985-d39c50d83c73" providerId="ADAL" clId="{B9F33DEE-EC52-4B89-A8C8-427ED27EC638}" dt="2024-09-15T21:52:06.310" v="311" actId="1076"/>
          <ac:spMkLst>
            <pc:docMk/>
            <pc:sldMk cId="1564174174" sldId="257"/>
            <ac:spMk id="4" creationId="{2B5526F6-2644-68E1-9FE1-4760C1FF973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5" creationId="{31B88D45-8E57-62FD-AEF7-79C61C6FB2E6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6" creationId="{070381B3-8ECB-C4C0-2864-E3A6D74892A8}"/>
          </ac:spMkLst>
        </pc:spChg>
        <pc:spChg chg="add mod">
          <ac:chgData name="Toby Donaldson" userId="2e6e5431-bb17-4c41-9985-d39c50d83c73" providerId="ADAL" clId="{B9F33DEE-EC52-4B89-A8C8-427ED27EC638}" dt="2024-09-15T21:45:24.294" v="230" actId="1076"/>
          <ac:spMkLst>
            <pc:docMk/>
            <pc:sldMk cId="1564174174" sldId="257"/>
            <ac:spMk id="7" creationId="{B00B5B5F-D42B-7A88-2E2D-FC9988F2C78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8" creationId="{20BD7AF2-6231-9467-624B-9A66E9036667}"/>
          </ac:spMkLst>
        </pc:spChg>
        <pc:spChg chg="add mod">
          <ac:chgData name="Toby Donaldson" userId="2e6e5431-bb17-4c41-9985-d39c50d83c73" providerId="ADAL" clId="{B9F33DEE-EC52-4B89-A8C8-427ED27EC638}" dt="2024-09-15T21:45:32.287" v="232" actId="12788"/>
          <ac:spMkLst>
            <pc:docMk/>
            <pc:sldMk cId="1564174174" sldId="257"/>
            <ac:spMk id="9" creationId="{8D409C56-D16B-9D60-A28F-140EDC33F944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B9F33DEE-EC52-4B89-A8C8-427ED27EC638}" dt="2024-09-15T21:44:07.974" v="19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1:44:25.733" v="217" actId="20577"/>
          <ac:spMkLst>
            <pc:docMk/>
            <pc:sldMk cId="1564174174" sldId="257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1:46:24.544" v="241"/>
          <ac:spMkLst>
            <pc:docMk/>
            <pc:sldMk cId="1564174174" sldId="257"/>
            <ac:spMk id="17" creationId="{837D4CD3-5632-3039-84C5-F5F058FB7084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1:55:54.392" v="380" actId="1076"/>
          <ac:spMkLst>
            <pc:docMk/>
            <pc:sldMk cId="1564174174" sldId="257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7" creationId="{0F9CD27C-0306-5F00-1B39-0BDCFA33F8A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8" creationId="{EBD399D1-8221-09F0-117B-1E849E9A78FA}"/>
          </ac:spMkLst>
        </pc:s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0" creationId="{04BABEC9-26A1-8927-D4BE-3905793EAF3C}"/>
          </ac:grpSpMkLst>
        </pc:grpChg>
        <pc:grpChg chg="add del mod">
          <ac:chgData name="Toby Donaldson" userId="2e6e5431-bb17-4c41-9985-d39c50d83c73" providerId="ADAL" clId="{B9F33DEE-EC52-4B89-A8C8-427ED27EC638}" dt="2024-09-15T21:44:49.933" v="221" actId="165"/>
          <ac:grpSpMkLst>
            <pc:docMk/>
            <pc:sldMk cId="1564174174" sldId="257"/>
            <ac:grpSpMk id="12" creationId="{EA089B7F-3EC1-4D00-6B62-3AD227F729E0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3" creationId="{4009F340-E0C5-4C16-9EC0-D7200C5BF59D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6" creationId="{A43169A7-4379-4BA6-4ACF-24B47C969791}"/>
          </ac:grpSpMkLst>
        </pc:grpChg>
        <pc:grpChg chg="add mod">
          <ac:chgData name="Toby Donaldson" userId="2e6e5431-bb17-4c41-9985-d39c50d83c73" providerId="ADAL" clId="{B9F33DEE-EC52-4B89-A8C8-427ED27EC638}" dt="2024-09-15T21:50:19.336" v="284" actId="1076"/>
          <ac:grpSpMkLst>
            <pc:docMk/>
            <pc:sldMk cId="1564174174" sldId="257"/>
            <ac:grpSpMk id="32" creationId="{609F6DAF-69E0-4240-4CB0-A656E8166D93}"/>
          </ac:grpSpMkLst>
        </pc:grpChg>
        <pc:picChg chg="add del mod">
          <ac:chgData name="Toby Donaldson" userId="2e6e5431-bb17-4c41-9985-d39c50d83c73" providerId="ADAL" clId="{B9F33DEE-EC52-4B89-A8C8-427ED27EC638}" dt="2024-09-15T21:48:22.515" v="254" actId="21"/>
          <ac:picMkLst>
            <pc:docMk/>
            <pc:sldMk cId="1564174174" sldId="257"/>
            <ac:picMk id="20" creationId="{84EAC7BD-1AC4-BBA3-2D43-A9ACCB4D3C5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2" creationId="{F91657B6-C25D-220B-6706-DC2062A2F1EE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4" creationId="{5ECF9576-47C5-8B8F-F729-C91C8ECB12F1}"/>
          </ac:picMkLst>
        </pc:picChg>
        <pc:picChg chg="add del mod">
          <ac:chgData name="Toby Donaldson" userId="2e6e5431-bb17-4c41-9985-d39c50d83c73" providerId="ADAL" clId="{B9F33DEE-EC52-4B89-A8C8-427ED27EC638}" dt="2024-09-15T21:48:42.452" v="257" actId="21"/>
          <ac:picMkLst>
            <pc:docMk/>
            <pc:sldMk cId="1564174174" sldId="257"/>
            <ac:picMk id="26" creationId="{C9A91913-0F28-1346-8A11-8CC137DE2235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8" creationId="{BDAE59A7-9780-E908-8E0E-B04EBA358E6A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0" creationId="{643B5E86-A189-9BC6-3872-F921BDAAB181}"/>
          </ac:picMkLst>
        </pc:picChg>
        <pc:picChg chg="add del mod">
          <ac:chgData name="Toby Donaldson" userId="2e6e5431-bb17-4c41-9985-d39c50d83c73" providerId="ADAL" clId="{B9F33DEE-EC52-4B89-A8C8-427ED27EC638}" dt="2024-09-15T21:51:08.794" v="302" actId="21"/>
          <ac:picMkLst>
            <pc:docMk/>
            <pc:sldMk cId="1564174174" sldId="257"/>
            <ac:picMk id="34" creationId="{49D2A91C-E1D1-B34E-81A4-5286B936F13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6" creationId="{6A2CB826-8A0B-8067-2D5D-1753158E59EE}"/>
          </ac:picMkLst>
        </pc:picChg>
        <pc:picChg chg="add del mod">
          <ac:chgData name="Toby Donaldson" userId="2e6e5431-bb17-4c41-9985-d39c50d83c73" providerId="ADAL" clId="{B9F33DEE-EC52-4B89-A8C8-427ED27EC638}" dt="2024-09-15T21:51:07.252" v="301" actId="21"/>
          <ac:picMkLst>
            <pc:docMk/>
            <pc:sldMk cId="1564174174" sldId="257"/>
            <ac:picMk id="38" creationId="{5AA8A517-FE82-E0CD-79CD-197E14B0D512}"/>
          </ac:picMkLst>
        </pc:picChg>
        <pc:picChg chg="add del mod">
          <ac:chgData name="Toby Donaldson" userId="2e6e5431-bb17-4c41-9985-d39c50d83c73" providerId="ADAL" clId="{B9F33DEE-EC52-4B89-A8C8-427ED27EC638}" dt="2024-09-15T21:51:57.355" v="307" actId="21"/>
          <ac:picMkLst>
            <pc:docMk/>
            <pc:sldMk cId="1564174174" sldId="257"/>
            <ac:picMk id="40" creationId="{99905127-B845-EE8E-4CC2-EF10706F2491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42" creationId="{17F05BBC-B872-49D9-4010-BA5404AB5E6B}"/>
          </ac:picMkLst>
        </pc:pic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4" creationId="{3234485A-815A-AE23-E233-3BFC237EA649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5" creationId="{C57FFD6F-1159-0B4C-64F5-1AE9388D0A8E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0" creationId="{A27C92DD-FACF-44C8-4955-A1314040312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3" creationId="{306AEDDB-806A-9FDD-16BE-752E1195E044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8" creationId="{D67E3D31-7E32-510A-3D56-0C7C7454E06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61" creationId="{F5E08C6E-BEED-0A0D-0CE9-517383318E08}"/>
          </ac:cxnSpMkLst>
        </pc:cxnChg>
      </pc:sldChg>
      <pc:sldChg chg="add">
        <pc:chgData name="Toby Donaldson" userId="2e6e5431-bb17-4c41-9985-d39c50d83c73" providerId="ADAL" clId="{B9F33DEE-EC52-4B89-A8C8-427ED27EC638}" dt="2024-09-15T21:57:06.496" v="384" actId="2890"/>
        <pc:sldMkLst>
          <pc:docMk/>
          <pc:sldMk cId="2049895442" sldId="258"/>
        </pc:sldMkLst>
      </pc:sldChg>
      <pc:sldChg chg="addSp modSp add mod">
        <pc:chgData name="Toby Donaldson" userId="2e6e5431-bb17-4c41-9985-d39c50d83c73" providerId="ADAL" clId="{B9F33DEE-EC52-4B89-A8C8-427ED27EC638}" dt="2024-09-15T22:00:32.602" v="713" actId="14100"/>
        <pc:sldMkLst>
          <pc:docMk/>
          <pc:sldMk cId="3476620889" sldId="259"/>
        </pc:sldMkLst>
        <pc:spChg chg="add mod">
          <ac:chgData name="Toby Donaldson" userId="2e6e5431-bb17-4c41-9985-d39c50d83c73" providerId="ADAL" clId="{B9F33DEE-EC52-4B89-A8C8-427ED27EC638}" dt="2024-09-15T21:59:21.944" v="560" actId="1076"/>
          <ac:spMkLst>
            <pc:docMk/>
            <pc:sldMk cId="3476620889" sldId="259"/>
            <ac:spMk id="2" creationId="{70A2CF7E-3D03-958A-2547-B81CEA273DD5}"/>
          </ac:spMkLst>
        </pc:spChg>
        <pc:spChg chg="add mod">
          <ac:chgData name="Toby Donaldson" userId="2e6e5431-bb17-4c41-9985-d39c50d83c73" providerId="ADAL" clId="{B9F33DEE-EC52-4B89-A8C8-427ED27EC638}" dt="2024-09-15T22:00:20.181" v="710" actId="20577"/>
          <ac:spMkLst>
            <pc:docMk/>
            <pc:sldMk cId="3476620889" sldId="259"/>
            <ac:spMk id="17" creationId="{E27D37F9-015E-EA1E-195B-12FCC2685A84}"/>
          </ac:spMkLst>
        </pc:spChg>
        <pc:cxnChg chg="add">
          <ac:chgData name="Toby Donaldson" userId="2e6e5431-bb17-4c41-9985-d39c50d83c73" providerId="ADAL" clId="{B9F33DEE-EC52-4B89-A8C8-427ED27EC638}" dt="2024-09-15T21:59:27.976" v="561" actId="11529"/>
          <ac:cxnSpMkLst>
            <pc:docMk/>
            <pc:sldMk cId="3476620889" sldId="259"/>
            <ac:cxnSpMk id="12" creationId="{4AEE9D6F-FB54-A221-F059-E9310864A7B9}"/>
          </ac:cxnSpMkLst>
        </pc:cxnChg>
        <pc:cxnChg chg="add mod">
          <ac:chgData name="Toby Donaldson" userId="2e6e5431-bb17-4c41-9985-d39c50d83c73" providerId="ADAL" clId="{B9F33DEE-EC52-4B89-A8C8-427ED27EC638}" dt="2024-09-15T22:00:32.602" v="713" actId="14100"/>
          <ac:cxnSpMkLst>
            <pc:docMk/>
            <pc:sldMk cId="3476620889" sldId="259"/>
            <ac:cxnSpMk id="19" creationId="{A92F727D-67E0-C58E-3DA4-E275B1D16ECB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2:32.581" v="925" actId="14100"/>
        <pc:sldMkLst>
          <pc:docMk/>
          <pc:sldMk cId="1125239521" sldId="260"/>
        </pc:sldMkLst>
        <pc:spChg chg="add mod">
          <ac:chgData name="Toby Donaldson" userId="2e6e5431-bb17-4c41-9985-d39c50d83c73" providerId="ADAL" clId="{B9F33DEE-EC52-4B89-A8C8-427ED27EC638}" dt="2024-09-15T22:01:45.229" v="828" actId="1076"/>
          <ac:spMkLst>
            <pc:docMk/>
            <pc:sldMk cId="1125239521" sldId="260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2:23.462" v="922" actId="113"/>
          <ac:spMkLst>
            <pc:docMk/>
            <pc:sldMk cId="1125239521" sldId="260"/>
            <ac:spMk id="25" creationId="{C315FD13-8799-88FA-2FDD-B0F72B485BF6}"/>
          </ac:spMkLst>
        </pc:spChg>
        <pc:cxnChg chg="add mod">
          <ac:chgData name="Toby Donaldson" userId="2e6e5431-bb17-4c41-9985-d39c50d83c73" providerId="ADAL" clId="{B9F33DEE-EC52-4B89-A8C8-427ED27EC638}" dt="2024-09-15T22:01:45.229" v="828" actId="1076"/>
          <ac:cxnSpMkLst>
            <pc:docMk/>
            <pc:sldMk cId="1125239521" sldId="260"/>
            <ac:cxnSpMk id="20" creationId="{A6DEECDA-DD86-BC6E-7E2D-122B2D492D75}"/>
          </ac:cxnSpMkLst>
        </pc:cxnChg>
        <pc:cxnChg chg="add mod">
          <ac:chgData name="Toby Donaldson" userId="2e6e5431-bb17-4c41-9985-d39c50d83c73" providerId="ADAL" clId="{B9F33DEE-EC52-4B89-A8C8-427ED27EC638}" dt="2024-09-15T22:02:32.581" v="925" actId="14100"/>
          <ac:cxnSpMkLst>
            <pc:docMk/>
            <pc:sldMk cId="1125239521" sldId="260"/>
            <ac:cxnSpMk id="26" creationId="{18A4F0CD-BEE7-ED70-8719-C264B40A053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7:48.844" v="1338" actId="1076"/>
        <pc:sldMkLst>
          <pc:docMk/>
          <pc:sldMk cId="296669545" sldId="261"/>
        </pc:sldMkLst>
        <pc:spChg chg="mod">
          <ac:chgData name="Toby Donaldson" userId="2e6e5431-bb17-4c41-9985-d39c50d83c73" providerId="ADAL" clId="{B9F33DEE-EC52-4B89-A8C8-427ED27EC638}" dt="2024-09-15T22:03:01.091" v="928" actId="1076"/>
          <ac:spMkLst>
            <pc:docMk/>
            <pc:sldMk cId="296669545" sldId="261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3:43.575" v="1048" actId="1076"/>
          <ac:spMkLst>
            <pc:docMk/>
            <pc:sldMk cId="296669545" sldId="261"/>
            <ac:spMk id="23" creationId="{7B592AF2-BA45-CC6A-8D40-1DF3F21809CA}"/>
          </ac:spMkLst>
        </pc:spChg>
        <pc:spChg chg="add mod">
          <ac:chgData name="Toby Donaldson" userId="2e6e5431-bb17-4c41-9985-d39c50d83c73" providerId="ADAL" clId="{B9F33DEE-EC52-4B89-A8C8-427ED27EC638}" dt="2024-09-15T22:05:03.666" v="1066" actId="1076"/>
          <ac:spMkLst>
            <pc:docMk/>
            <pc:sldMk cId="296669545" sldId="261"/>
            <ac:spMk id="36" creationId="{0DDB3E2A-B901-9457-5E6C-B8AB35FE1C19}"/>
          </ac:spMkLst>
        </pc:spChg>
        <pc:spChg chg="add mod">
          <ac:chgData name="Toby Donaldson" userId="2e6e5431-bb17-4c41-9985-d39c50d83c73" providerId="ADAL" clId="{B9F33DEE-EC52-4B89-A8C8-427ED27EC638}" dt="2024-09-15T22:05:08.124" v="1067" actId="1076"/>
          <ac:spMkLst>
            <pc:docMk/>
            <pc:sldMk cId="296669545" sldId="261"/>
            <ac:spMk id="37" creationId="{B5197FD0-4464-51F0-280B-75E00C48D73F}"/>
          </ac:spMkLst>
        </pc:spChg>
        <pc:spChg chg="add mod">
          <ac:chgData name="Toby Donaldson" userId="2e6e5431-bb17-4c41-9985-d39c50d83c73" providerId="ADAL" clId="{B9F33DEE-EC52-4B89-A8C8-427ED27EC638}" dt="2024-09-15T22:07:48.844" v="1338" actId="1076"/>
          <ac:spMkLst>
            <pc:docMk/>
            <pc:sldMk cId="296669545" sldId="261"/>
            <ac:spMk id="38" creationId="{5422561C-A5EF-7413-C0BE-5AD5EA9B3CCC}"/>
          </ac:spMkLst>
        </pc:spChg>
        <pc:grpChg chg="add mod">
          <ac:chgData name="Toby Donaldson" userId="2e6e5431-bb17-4c41-9985-d39c50d83c73" providerId="ADAL" clId="{B9F33DEE-EC52-4B89-A8C8-427ED27EC638}" dt="2024-09-15T22:04:37.153" v="1062" actId="164"/>
          <ac:grpSpMkLst>
            <pc:docMk/>
            <pc:sldMk cId="296669545" sldId="261"/>
            <ac:grpSpMk id="34" creationId="{D330236C-4FA0-A14B-11BA-345E17D237DC}"/>
          </ac:grpSpMkLst>
        </pc:grpChg>
        <pc:grpChg chg="add mod">
          <ac:chgData name="Toby Donaldson" userId="2e6e5431-bb17-4c41-9985-d39c50d83c73" providerId="ADAL" clId="{B9F33DEE-EC52-4B89-A8C8-427ED27EC638}" dt="2024-09-15T22:04:45.920" v="1064" actId="1076"/>
          <ac:grpSpMkLst>
            <pc:docMk/>
            <pc:sldMk cId="296669545" sldId="261"/>
            <ac:grpSpMk id="35" creationId="{27F7B620-56ED-93C7-18FC-F8F59D86D15C}"/>
          </ac:grpSpMkLst>
        </pc:grp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4" creationId="{37B288AF-0AA5-6F36-8609-38E2368A07B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7" creationId="{7A6974D3-C016-83D2-1CCD-403DB10BE616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8" creationId="{C3E33BAD-2272-9477-664E-243203C674A4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9" creationId="{47533A13-357F-A175-55CE-DB0FC9415BB0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0" creationId="{DCD65CF6-5C39-79D5-C6B1-6266BCDFD58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3" creationId="{922922A4-2AF9-40B3-5018-D626B2BE0825}"/>
          </ac:picMkLst>
        </pc:pic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0" creationId="{A6DEECDA-DD86-BC6E-7E2D-122B2D492D75}"/>
          </ac:cxnSpMkLst>
        </pc:cxn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6" creationId="{18A4F0CD-BEE7-ED70-8719-C264B40A0538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5T22:41:28.803" v="3431" actId="11529"/>
        <pc:sldMkLst>
          <pc:docMk/>
          <pc:sldMk cId="1426591584" sldId="262"/>
        </pc:sldMkLst>
        <pc:spChg chg="add mod">
          <ac:chgData name="Toby Donaldson" userId="2e6e5431-bb17-4c41-9985-d39c50d83c73" providerId="ADAL" clId="{B9F33DEE-EC52-4B89-A8C8-427ED27EC638}" dt="2024-09-15T22:08:50.818" v="1360"/>
          <ac:spMkLst>
            <pc:docMk/>
            <pc:sldMk cId="1426591584" sldId="262"/>
            <ac:spMk id="2" creationId="{5BDE6FEC-2B0D-129C-0019-47AB01AEBFE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" creationId="{6F6CA328-C933-D7F1-3564-D7815974103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5" creationId="{31B88D45-8E57-62FD-AEF7-79C61C6FB2E6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6" creationId="{070381B3-8ECB-C4C0-2864-E3A6D74892A8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8" creationId="{20BD7AF2-6231-9467-624B-9A66E9036667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9" creationId="{8D409C56-D16B-9D60-A28F-140EDC33F944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1" creationId="{CE410A48-605E-D626-5F55-DCE88E37207B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2" creationId="{3612BEC3-EBE9-0A8D-F0EF-AACD17B1F70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7" creationId="{E74F9A56-F678-29DE-CFAA-F8F9172A646B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9" creationId="{D01305CC-6DC5-B501-39E1-0F6EEF1468C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0" creationId="{37978A68-37FE-9AE1-2DC2-50FB0EB6437E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1" creationId="{A00FE7AC-A6CA-23B3-E2D9-70744B5FC616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2" creationId="{57C99A9E-11C3-38CB-A9F2-795D4B2BEBAD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3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19:17.722" v="1885" actId="20577"/>
          <ac:spMkLst>
            <pc:docMk/>
            <pc:sldMk cId="1426591584" sldId="262"/>
            <ac:spMk id="24" creationId="{EBADFB72-AD99-6846-E96D-DA750ABBDB49}"/>
          </ac:spMkLst>
        </pc:spChg>
        <pc:spChg chg="add mod">
          <ac:chgData name="Toby Donaldson" userId="2e6e5431-bb17-4c41-9985-d39c50d83c73" providerId="ADAL" clId="{B9F33DEE-EC52-4B89-A8C8-427ED27EC638}" dt="2024-09-15T22:19:47.982" v="1908" actId="20577"/>
          <ac:spMkLst>
            <pc:docMk/>
            <pc:sldMk cId="1426591584" sldId="262"/>
            <ac:spMk id="25" creationId="{52CAF4C3-66F4-E622-B5BC-3280EDD9081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2:21:26.844" v="2059" actId="21"/>
          <ac:spMkLst>
            <pc:docMk/>
            <pc:sldMk cId="1426591584" sldId="262"/>
            <ac:spMk id="34" creationId="{686DF862-35A1-0000-B22F-380C6943172E}"/>
          </ac:spMkLst>
        </pc:spChg>
        <pc:spChg chg="add mod">
          <ac:chgData name="Toby Donaldson" userId="2e6e5431-bb17-4c41-9985-d39c50d83c73" providerId="ADAL" clId="{B9F33DEE-EC52-4B89-A8C8-427ED27EC638}" dt="2024-09-15T22:27:18.164" v="2526" actId="20577"/>
          <ac:spMkLst>
            <pc:docMk/>
            <pc:sldMk cId="1426591584" sldId="262"/>
            <ac:spMk id="35" creationId="{98FA6560-1BAF-6EFD-ABD3-CB22E2B03C98}"/>
          </ac:spMkLst>
        </pc:s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B9F33DEE-EC52-4B89-A8C8-427ED27EC638}" dt="2024-09-15T22:08:41.487" v="1359" actId="165"/>
          <ac:grpSpMkLst>
            <pc:docMk/>
            <pc:sldMk cId="1426591584" sldId="262"/>
            <ac:grpSpMk id="32" creationId="{609F6DAF-69E0-4240-4CB0-A656E8166D93}"/>
          </ac:grpSpMkLst>
        </pc:grp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27" creationId="{38FA59B6-9B66-CBAD-D39B-161695BC761C}"/>
          </ac:cxnSpMkLst>
        </pc:cxnChg>
        <pc:cxnChg chg="add del">
          <ac:chgData name="Toby Donaldson" userId="2e6e5431-bb17-4c41-9985-d39c50d83c73" providerId="ADAL" clId="{B9F33DEE-EC52-4B89-A8C8-427ED27EC638}" dt="2024-09-15T22:20:20.825" v="1911" actId="11529"/>
          <ac:cxnSpMkLst>
            <pc:docMk/>
            <pc:sldMk cId="1426591584" sldId="262"/>
            <ac:cxnSpMk id="29" creationId="{44A86B16-E5E0-4DA1-6ABC-759FB104A849}"/>
          </ac:cxnSpMkLst>
        </pc:cxn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33" creationId="{91E9CB9C-8FEA-04EA-C9DD-ED1A69115C24}"/>
          </ac:cxnSpMkLst>
        </pc:cxnChg>
        <pc:cxnChg chg="add">
          <ac:chgData name="Toby Donaldson" userId="2e6e5431-bb17-4c41-9985-d39c50d83c73" providerId="ADAL" clId="{B9F33DEE-EC52-4B89-A8C8-427ED27EC638}" dt="2024-09-15T22:41:28.803" v="3431" actId="11529"/>
          <ac:cxnSpMkLst>
            <pc:docMk/>
            <pc:sldMk cId="1426591584" sldId="262"/>
            <ac:cxnSpMk id="37" creationId="{42ED4367-9997-7FDB-F18C-E34E20568968}"/>
          </ac:cxnSpMkLst>
        </pc:cxnChg>
      </pc:sldChg>
      <pc:sldChg chg="new del">
        <pc:chgData name="Toby Donaldson" userId="2e6e5431-bb17-4c41-9985-d39c50d83c73" providerId="ADAL" clId="{B9F33DEE-EC52-4B89-A8C8-427ED27EC638}" dt="2024-09-15T22:17:03.135" v="1646" actId="2696"/>
        <pc:sldMkLst>
          <pc:docMk/>
          <pc:sldMk cId="1833114857" sldId="263"/>
        </pc:sldMkLst>
      </pc:sldChg>
      <pc:sldChg chg="addSp delSp modSp add mod">
        <pc:chgData name="Toby Donaldson" userId="2e6e5431-bb17-4c41-9985-d39c50d83c73" providerId="ADAL" clId="{B9F33DEE-EC52-4B89-A8C8-427ED27EC638}" dt="2024-09-16T01:09:14.647" v="4604" actId="1076"/>
        <pc:sldMkLst>
          <pc:docMk/>
          <pc:sldMk cId="3978292670" sldId="263"/>
        </pc:sldMkLst>
        <pc:spChg chg="add mod">
          <ac:chgData name="Toby Donaldson" userId="2e6e5431-bb17-4c41-9985-d39c50d83c73" providerId="ADAL" clId="{B9F33DEE-EC52-4B89-A8C8-427ED27EC638}" dt="2024-09-15T22:23:49.009" v="2205" actId="20577"/>
          <ac:spMkLst>
            <pc:docMk/>
            <pc:sldMk cId="3978292670" sldId="263"/>
            <ac:spMk id="2" creationId="{02E510AA-5447-C5C0-7073-77B1B19CE931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3" creationId="{6F6CA328-C933-D7F1-3564-D78159741037}"/>
          </ac:spMkLst>
        </pc:spChg>
        <pc:spChg chg="del">
          <ac:chgData name="Toby Donaldson" userId="2e6e5431-bb17-4c41-9985-d39c50d83c73" providerId="ADAL" clId="{B9F33DEE-EC52-4B89-A8C8-427ED27EC638}" dt="2024-09-15T22:27:34.286" v="2527" actId="21"/>
          <ac:spMkLst>
            <pc:docMk/>
            <pc:sldMk cId="3978292670" sldId="263"/>
            <ac:spMk id="5" creationId="{31B88D45-8E57-62FD-AEF7-79C61C6FB2E6}"/>
          </ac:spMkLst>
        </pc:spChg>
        <pc:spChg chg="add mod">
          <ac:chgData name="Toby Donaldson" userId="2e6e5431-bb17-4c41-9985-d39c50d83c73" providerId="ADAL" clId="{B9F33DEE-EC52-4B89-A8C8-427ED27EC638}" dt="2024-09-16T01:08:14.984" v="4520" actId="1076"/>
          <ac:spMkLst>
            <pc:docMk/>
            <pc:sldMk cId="3978292670" sldId="263"/>
            <ac:spMk id="8" creationId="{6B86AF8E-A310-DE7B-185B-43D06383F58D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2" creationId="{3612BEC3-EBE9-0A8D-F0EF-AACD17B1F70F}"/>
          </ac:spMkLst>
        </pc:spChg>
        <pc:spChg chg="add mod">
          <ac:chgData name="Toby Donaldson" userId="2e6e5431-bb17-4c41-9985-d39c50d83c73" providerId="ADAL" clId="{B9F33DEE-EC52-4B89-A8C8-427ED27EC638}" dt="2024-09-16T01:09:14.647" v="4604" actId="1076"/>
          <ac:spMkLst>
            <pc:docMk/>
            <pc:sldMk cId="3978292670" sldId="263"/>
            <ac:spMk id="14" creationId="{DE1FFE3D-3397-C9FB-3F32-0C800C8B4336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7" creationId="{E74F9A56-F678-29DE-CFAA-F8F9172A646B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9" creationId="{D01305CC-6DC5-B501-39E1-0F6EEF1468CA}"/>
          </ac:spMkLst>
        </pc:spChg>
        <pc:spChg chg="del mod">
          <ac:chgData name="Toby Donaldson" userId="2e6e5431-bb17-4c41-9985-d39c50d83c73" providerId="ADAL" clId="{B9F33DEE-EC52-4B89-A8C8-427ED27EC638}" dt="2024-09-15T22:24:10.524" v="2218" actId="21"/>
          <ac:spMkLst>
            <pc:docMk/>
            <pc:sldMk cId="3978292670" sldId="263"/>
            <ac:spMk id="20" creationId="{37978A68-37FE-9AE1-2DC2-50FB0EB6437E}"/>
          </ac:spMkLst>
        </pc:spChg>
        <pc:spChg chg="del">
          <ac:chgData name="Toby Donaldson" userId="2e6e5431-bb17-4c41-9985-d39c50d83c73" providerId="ADAL" clId="{B9F33DEE-EC52-4B89-A8C8-427ED27EC638}" dt="2024-09-15T22:21:54.650" v="2062" actId="21"/>
          <ac:spMkLst>
            <pc:docMk/>
            <pc:sldMk cId="3978292670" sldId="263"/>
            <ac:spMk id="21" creationId="{A00FE7AC-A6CA-23B3-E2D9-70744B5FC616}"/>
          </ac:spMkLst>
        </pc:spChg>
        <pc:spChg chg="mod">
          <ac:chgData name="Toby Donaldson" userId="2e6e5431-bb17-4c41-9985-d39c50d83c73" providerId="ADAL" clId="{B9F33DEE-EC52-4B89-A8C8-427ED27EC638}" dt="2024-09-15T22:27:40.154" v="2528" actId="1076"/>
          <ac:spMkLst>
            <pc:docMk/>
            <pc:sldMk cId="3978292670" sldId="263"/>
            <ac:spMk id="31" creationId="{3E7C6BDF-914F-273C-A732-BD72CA1F5A5F}"/>
          </ac:spMkLst>
        </pc:spChg>
        <pc:graphicFrameChg chg="add mod modGraphic">
          <ac:chgData name="Toby Donaldson" userId="2e6e5431-bb17-4c41-9985-d39c50d83c73" providerId="ADAL" clId="{B9F33DEE-EC52-4B89-A8C8-427ED27EC638}" dt="2024-09-15T22:28:20" v="2568" actId="5793"/>
          <ac:graphicFrameMkLst>
            <pc:docMk/>
            <pc:sldMk cId="3978292670" sldId="263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1:39.141" v="3432"/>
          <ac:cxnSpMkLst>
            <pc:docMk/>
            <pc:sldMk cId="3978292670" sldId="263"/>
            <ac:cxnSpMk id="7" creationId="{03CAF2D1-B867-DA50-A0AE-803CCC10F667}"/>
          </ac:cxnSpMkLst>
        </pc:cxnChg>
        <pc:cxnChg chg="add mod">
          <ac:chgData name="Toby Donaldson" userId="2e6e5431-bb17-4c41-9985-d39c50d83c73" providerId="ADAL" clId="{B9F33DEE-EC52-4B89-A8C8-427ED27EC638}" dt="2024-09-16T01:08:14.984" v="4520" actId="1076"/>
          <ac:cxnSpMkLst>
            <pc:docMk/>
            <pc:sldMk cId="3978292670" sldId="263"/>
            <ac:cxnSpMk id="9" creationId="{DF81CD43-95A1-FB5B-3361-286D2B614C7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41:51.323" v="3433" actId="14100"/>
        <pc:sldMkLst>
          <pc:docMk/>
          <pc:sldMk cId="2698651436" sldId="264"/>
        </pc:sldMkLst>
        <pc:spChg chg="del">
          <ac:chgData name="Toby Donaldson" userId="2e6e5431-bb17-4c41-9985-d39c50d83c73" providerId="ADAL" clId="{B9F33DEE-EC52-4B89-A8C8-427ED27EC638}" dt="2024-09-15T22:29:11.612" v="2577" actId="21"/>
          <ac:spMkLst>
            <pc:docMk/>
            <pc:sldMk cId="2698651436" sldId="264"/>
            <ac:spMk id="2" creationId="{02E510AA-5447-C5C0-7073-77B1B19CE931}"/>
          </ac:spMkLst>
        </pc:spChg>
        <pc:spChg chg="add mod topLvl">
          <ac:chgData name="Toby Donaldson" userId="2e6e5431-bb17-4c41-9985-d39c50d83c73" providerId="ADAL" clId="{B9F33DEE-EC52-4B89-A8C8-427ED27EC638}" dt="2024-09-15T22:32:34.890" v="2902" actId="165"/>
          <ac:spMkLst>
            <pc:docMk/>
            <pc:sldMk cId="2698651436" sldId="264"/>
            <ac:spMk id="3" creationId="{239BABC7-A969-EC44-5606-A77663CB8994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5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7" creationId="{52CAF4C3-66F4-E622-B5BC-3280EDD90817}"/>
          </ac:spMkLst>
        </pc:spChg>
        <pc:spChg chg="add mod topLvl">
          <ac:chgData name="Toby Donaldson" userId="2e6e5431-bb17-4c41-9985-d39c50d83c73" providerId="ADAL" clId="{B9F33DEE-EC52-4B89-A8C8-427ED27EC638}" dt="2024-09-15T22:36:38.675" v="3073" actId="20577"/>
          <ac:spMkLst>
            <pc:docMk/>
            <pc:sldMk cId="2698651436" sldId="264"/>
            <ac:spMk id="8" creationId="{B6D5C3F5-F2D2-7E13-0191-2A3084FC8C7A}"/>
          </ac:spMkLst>
        </pc:spChg>
        <pc:spChg chg="add del mod">
          <ac:chgData name="Toby Donaldson" userId="2e6e5431-bb17-4c41-9985-d39c50d83c73" providerId="ADAL" clId="{B9F33DEE-EC52-4B89-A8C8-427ED27EC638}" dt="2024-09-15T22:30:35.654" v="2741" actId="21"/>
          <ac:spMkLst>
            <pc:docMk/>
            <pc:sldMk cId="2698651436" sldId="264"/>
            <ac:spMk id="9" creationId="{119F7A9B-E05D-DC56-B19E-38E5F28A038D}"/>
          </ac:spMkLst>
        </pc:spChg>
        <pc:spChg chg="add mod">
          <ac:chgData name="Toby Donaldson" userId="2e6e5431-bb17-4c41-9985-d39c50d83c73" providerId="ADAL" clId="{B9F33DEE-EC52-4B89-A8C8-427ED27EC638}" dt="2024-09-15T22:33:02.142" v="2908" actId="1076"/>
          <ac:spMkLst>
            <pc:docMk/>
            <pc:sldMk cId="2698651436" sldId="264"/>
            <ac:spMk id="14" creationId="{8AA89E6A-FE92-C5CE-C549-5969C0ADB8DA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2" creationId="{57C99A9E-11C3-38CB-A9F2-795D4B2BEBAD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3" creationId="{C05BEE46-0113-A494-B8B2-BD73EDD3DCCE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4" creationId="{EBADFB72-AD99-6846-E96D-DA750ABBDB49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5" creationId="{52CAF4C3-66F4-E622-B5BC-3280EDD90817}"/>
          </ac:spMkLst>
        </pc:spChg>
        <pc:spChg chg="add del mod">
          <ac:chgData name="Toby Donaldson" userId="2e6e5431-bb17-4c41-9985-d39c50d83c73" providerId="ADAL" clId="{B9F33DEE-EC52-4B89-A8C8-427ED27EC638}" dt="2024-09-15T22:40:39.881" v="3426" actId="21"/>
          <ac:spMkLst>
            <pc:docMk/>
            <pc:sldMk cId="2698651436" sldId="264"/>
            <ac:spMk id="32" creationId="{C2B00A82-D3D5-66B8-5942-9578D48BBD93}"/>
          </ac:spMkLst>
        </pc:spChg>
        <pc:spChg chg="add mod">
          <ac:chgData name="Toby Donaldson" userId="2e6e5431-bb17-4c41-9985-d39c50d83c73" providerId="ADAL" clId="{B9F33DEE-EC52-4B89-A8C8-427ED27EC638}" dt="2024-09-15T22:40:46.696" v="3427"/>
          <ac:spMkLst>
            <pc:docMk/>
            <pc:sldMk cId="2698651436" sldId="264"/>
            <ac:spMk id="37" creationId="{F83E24E7-6E94-87F4-5F70-468B8718D547}"/>
          </ac:spMkLst>
        </pc:spChg>
        <pc:grpChg chg="add del mod">
          <ac:chgData name="Toby Donaldson" userId="2e6e5431-bb17-4c41-9985-d39c50d83c73" providerId="ADAL" clId="{B9F33DEE-EC52-4B89-A8C8-427ED27EC638}" dt="2024-09-15T22:32:34.890" v="2902" actId="165"/>
          <ac:grpSpMkLst>
            <pc:docMk/>
            <pc:sldMk cId="2698651436" sldId="264"/>
            <ac:grpSpMk id="10" creationId="{6F75DF0F-8A8C-4EA2-8F70-FAD428B74BC9}"/>
          </ac:grpSpMkLst>
        </pc:grpChg>
        <pc:graphicFrameChg chg="modGraphic">
          <ac:chgData name="Toby Donaldson" userId="2e6e5431-bb17-4c41-9985-d39c50d83c73" providerId="ADAL" clId="{B9F33DEE-EC52-4B89-A8C8-427ED27EC638}" dt="2024-09-15T22:28:48.246" v="2571" actId="13926"/>
          <ac:graphicFrameMkLst>
            <pc:docMk/>
            <pc:sldMk cId="2698651436" sldId="264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32:48.631" v="2905" actId="14100"/>
          <ac:cxnSpMkLst>
            <pc:docMk/>
            <pc:sldMk cId="2698651436" sldId="264"/>
            <ac:cxnSpMk id="12" creationId="{E5EB4656-C24F-54BC-98C0-F4ECD89E9242}"/>
          </ac:cxnSpMkLst>
        </pc:cxnChg>
        <pc:cxnChg chg="add mod">
          <ac:chgData name="Toby Donaldson" userId="2e6e5431-bb17-4c41-9985-d39c50d83c73" providerId="ADAL" clId="{B9F33DEE-EC52-4B89-A8C8-427ED27EC638}" dt="2024-09-15T22:33:02.142" v="2908" actId="1076"/>
          <ac:cxnSpMkLst>
            <pc:docMk/>
            <pc:sldMk cId="2698651436" sldId="264"/>
            <ac:cxnSpMk id="16" creationId="{E977C612-7F76-57C5-6CD3-193C0C0CE232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27" creationId="{38FA59B6-9B66-CBAD-D39B-161695BC761C}"/>
          </ac:cxnSpMkLst>
        </pc:cxnChg>
        <pc:cxnChg chg="add">
          <ac:chgData name="Toby Donaldson" userId="2e6e5431-bb17-4c41-9985-d39c50d83c73" providerId="ADAL" clId="{B9F33DEE-EC52-4B89-A8C8-427ED27EC638}" dt="2024-09-15T22:33:10.804" v="2909" actId="11529"/>
          <ac:cxnSpMkLst>
            <pc:docMk/>
            <pc:sldMk cId="2698651436" sldId="264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33" creationId="{91E9CB9C-8FEA-04EA-C9DD-ED1A69115C24}"/>
          </ac:cxnSpMkLst>
        </pc:cxnChg>
        <pc:cxnChg chg="add mod">
          <ac:chgData name="Toby Donaldson" userId="2e6e5431-bb17-4c41-9985-d39c50d83c73" providerId="ADAL" clId="{B9F33DEE-EC52-4B89-A8C8-427ED27EC638}" dt="2024-09-15T22:41:51.323" v="3433" actId="14100"/>
          <ac:cxnSpMkLst>
            <pc:docMk/>
            <pc:sldMk cId="2698651436" sldId="264"/>
            <ac:cxnSpMk id="34" creationId="{B01318F9-CE79-F0CD-8C61-9C4FB077CC3E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40:59.350" v="3430" actId="14100"/>
        <pc:sldMkLst>
          <pc:docMk/>
          <pc:sldMk cId="2133653738" sldId="265"/>
        </pc:sldMkLst>
        <pc:spChg chg="add mod">
          <ac:chgData name="Toby Donaldson" userId="2e6e5431-bb17-4c41-9985-d39c50d83c73" providerId="ADAL" clId="{B9F33DEE-EC52-4B89-A8C8-427ED27EC638}" dt="2024-09-15T22:37:16.112" v="3080"/>
          <ac:spMkLst>
            <pc:docMk/>
            <pc:sldMk cId="2133653738" sldId="265"/>
            <ac:spMk id="2" creationId="{AAE7DB2A-32AB-2B40-8C71-7ACA06E0E045}"/>
          </ac:spMkLst>
        </pc:spChg>
        <pc:spChg chg="add mod">
          <ac:chgData name="Toby Donaldson" userId="2e6e5431-bb17-4c41-9985-d39c50d83c73" providerId="ADAL" clId="{B9F33DEE-EC52-4B89-A8C8-427ED27EC638}" dt="2024-09-15T22:39:41.758" v="3411" actId="113"/>
          <ac:spMkLst>
            <pc:docMk/>
            <pc:sldMk cId="2133653738" sldId="265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0:19.151" v="3424" actId="20577"/>
          <ac:spMkLst>
            <pc:docMk/>
            <pc:sldMk cId="2133653738" sldId="265"/>
            <ac:spMk id="11" creationId="{38B6C3BE-8122-15E8-589E-47866F092608}"/>
          </ac:spMkLst>
        </pc:spChg>
        <pc:spChg chg="mod">
          <ac:chgData name="Toby Donaldson" userId="2e6e5431-bb17-4c41-9985-d39c50d83c73" providerId="ADAL" clId="{B9F33DEE-EC52-4B89-A8C8-427ED27EC638}" dt="2024-09-15T22:40:33.717" v="3425" actId="1076"/>
          <ac:spMkLst>
            <pc:docMk/>
            <pc:sldMk cId="2133653738" sldId="265"/>
            <ac:spMk id="32" creationId="{C2B00A82-D3D5-66B8-5942-9578D48BBD93}"/>
          </ac:spMkLst>
        </pc:spChg>
        <pc:graphicFrameChg chg="modGraphic">
          <ac:chgData name="Toby Donaldson" userId="2e6e5431-bb17-4c41-9985-d39c50d83c73" providerId="ADAL" clId="{B9F33DEE-EC52-4B89-A8C8-427ED27EC638}" dt="2024-09-15T22:39:59.813" v="3417" actId="20577"/>
          <ac:graphicFrameMkLst>
            <pc:docMk/>
            <pc:sldMk cId="2133653738" sldId="265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0:59.350" v="3430" actId="14100"/>
          <ac:cxnSpMkLst>
            <pc:docMk/>
            <pc:sldMk cId="2133653738" sldId="265"/>
            <ac:cxnSpMk id="15" creationId="{BF6C79D3-DDCC-F3DD-FC9B-C23FA7BEB2B6}"/>
          </ac:cxnSpMkLst>
        </pc:cxnChg>
        <pc:cxnChg chg="mod">
          <ac:chgData name="Toby Donaldson" userId="2e6e5431-bb17-4c41-9985-d39c50d83c73" providerId="ADAL" clId="{B9F33DEE-EC52-4B89-A8C8-427ED27EC638}" dt="2024-09-15T22:39:50.318" v="3413" actId="14100"/>
          <ac:cxnSpMkLst>
            <pc:docMk/>
            <pc:sldMk cId="2133653738" sldId="265"/>
            <ac:cxnSpMk id="30" creationId="{FC34CDBD-E674-57F4-06F7-6A017139851B}"/>
          </ac:cxnSpMkLst>
        </pc:cxnChg>
        <pc:cxnChg chg="mod">
          <ac:chgData name="Toby Donaldson" userId="2e6e5431-bb17-4c41-9985-d39c50d83c73" providerId="ADAL" clId="{B9F33DEE-EC52-4B89-A8C8-427ED27EC638}" dt="2024-09-15T22:40:33.717" v="3425" actId="1076"/>
          <ac:cxnSpMkLst>
            <pc:docMk/>
            <pc:sldMk cId="2133653738" sldId="265"/>
            <ac:cxnSpMk id="34" creationId="{B01318F9-CE79-F0CD-8C61-9C4FB077CC3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51:37.091" v="4288" actId="14100"/>
        <pc:sldMkLst>
          <pc:docMk/>
          <pc:sldMk cId="1883967527" sldId="266"/>
        </pc:sldMkLst>
        <pc:spChg chg="add mod">
          <ac:chgData name="Toby Donaldson" userId="2e6e5431-bb17-4c41-9985-d39c50d83c73" providerId="ADAL" clId="{B9F33DEE-EC52-4B89-A8C8-427ED27EC638}" dt="2024-09-15T22:43:22.918" v="3606"/>
          <ac:spMkLst>
            <pc:docMk/>
            <pc:sldMk cId="1883967527" sldId="266"/>
            <ac:spMk id="2" creationId="{7C5503AB-0BD0-E81D-4515-A2E69FAD73C3}"/>
          </ac:spMkLst>
        </pc:spChg>
        <pc:spChg chg="del">
          <ac:chgData name="Toby Donaldson" userId="2e6e5431-bb17-4c41-9985-d39c50d83c73" providerId="ADAL" clId="{B9F33DEE-EC52-4B89-A8C8-427ED27EC638}" dt="2024-09-15T22:42:51.973" v="3598" actId="21"/>
          <ac:spMkLst>
            <pc:docMk/>
            <pc:sldMk cId="1883967527" sldId="266"/>
            <ac:spMk id="3" creationId="{239BABC7-A969-EC44-5606-A77663CB8994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3:48.254" v="3621" actId="1076"/>
          <ac:spMkLst>
            <pc:docMk/>
            <pc:sldMk cId="1883967527" sldId="266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5:13.219" v="3783" actId="1076"/>
          <ac:spMkLst>
            <pc:docMk/>
            <pc:sldMk cId="1883967527" sldId="266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43:15.476" v="3605" actId="21"/>
          <ac:spMkLst>
            <pc:docMk/>
            <pc:sldMk cId="1883967527" sldId="266"/>
            <ac:spMk id="11" creationId="{38B6C3BE-8122-15E8-589E-47866F092608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14" creationId="{8AA89E6A-FE92-C5CE-C549-5969C0ADB8DA}"/>
          </ac:spMkLst>
        </pc:spChg>
        <pc:spChg chg="add mod">
          <ac:chgData name="Toby Donaldson" userId="2e6e5431-bb17-4c41-9985-d39c50d83c73" providerId="ADAL" clId="{B9F33DEE-EC52-4B89-A8C8-427ED27EC638}" dt="2024-09-15T22:50:36.392" v="4128" actId="20577"/>
          <ac:spMkLst>
            <pc:docMk/>
            <pc:sldMk cId="1883967527" sldId="266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51:28.080" v="4285" actId="1076"/>
          <ac:spMkLst>
            <pc:docMk/>
            <pc:sldMk cId="1883967527" sldId="266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32" creationId="{C2B00A82-D3D5-66B8-5942-9578D48BBD93}"/>
          </ac:spMkLst>
        </pc:spChg>
        <pc:graphicFrameChg chg="del">
          <ac:chgData name="Toby Donaldson" userId="2e6e5431-bb17-4c41-9985-d39c50d83c73" providerId="ADAL" clId="{B9F33DEE-EC52-4B89-A8C8-427ED27EC638}" dt="2024-09-15T22:43:11.848" v="3604" actId="21"/>
          <ac:graphicFrameMkLst>
            <pc:docMk/>
            <pc:sldMk cId="1883967527" sldId="266"/>
            <ac:graphicFrameMk id="6" creationId="{9AD784A8-04B5-BB9B-1CBE-E9214CA1CA45}"/>
          </ac:graphicFrameMkLst>
        </pc:graphicFrameChg>
        <pc:cxnChg chg="mod">
          <ac:chgData name="Toby Donaldson" userId="2e6e5431-bb17-4c41-9985-d39c50d83c73" providerId="ADAL" clId="{B9F33DEE-EC52-4B89-A8C8-427ED27EC638}" dt="2024-09-15T22:50:36.392" v="4128" actId="20577"/>
          <ac:cxnSpMkLst>
            <pc:docMk/>
            <pc:sldMk cId="1883967527" sldId="266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42:59.918" v="3600" actId="21"/>
          <ac:cxnSpMkLst>
            <pc:docMk/>
            <pc:sldMk cId="1883967527" sldId="266"/>
            <ac:cxnSpMk id="15" creationId="{BF6C79D3-DDCC-F3DD-FC9B-C23FA7BEB2B6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16" creationId="{E977C612-7F76-57C5-6CD3-193C0C0CE232}"/>
          </ac:cxnSpMkLst>
        </pc:cxnChg>
        <pc:cxnChg chg="add mod">
          <ac:chgData name="Toby Donaldson" userId="2e6e5431-bb17-4c41-9985-d39c50d83c73" providerId="ADAL" clId="{B9F33DEE-EC52-4B89-A8C8-427ED27EC638}" dt="2024-09-15T22:51:37.091" v="4288" actId="14100"/>
          <ac:cxnSpMkLst>
            <pc:docMk/>
            <pc:sldMk cId="1883967527" sldId="266"/>
            <ac:cxnSpMk id="23" creationId="{C673D87D-EEC2-B194-C90B-F9E57D8D1DF8}"/>
          </ac:cxnSpMkLst>
        </pc:cxnChg>
        <pc:cxnChg chg="mod">
          <ac:chgData name="Toby Donaldson" userId="2e6e5431-bb17-4c41-9985-d39c50d83c73" providerId="ADAL" clId="{B9F33DEE-EC52-4B89-A8C8-427ED27EC638}" dt="2024-09-15T22:45:13.219" v="3783" actId="1076"/>
          <ac:cxnSpMkLst>
            <pc:docMk/>
            <pc:sldMk cId="1883967527" sldId="266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34" creationId="{B01318F9-CE79-F0CD-8C61-9C4FB077CC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5T22:51:55.978" v="4289" actId="2696"/>
        <pc:sldMkLst>
          <pc:docMk/>
          <pc:sldMk cId="3347679138" sldId="267"/>
        </pc:sldMkLst>
        <pc:spChg chg="del">
          <ac:chgData name="Toby Donaldson" userId="2e6e5431-bb17-4c41-9985-d39c50d83c73" providerId="ADAL" clId="{B9F33DEE-EC52-4B89-A8C8-427ED27EC638}" dt="2024-09-15T22:45:30.900" v="3785" actId="21"/>
          <ac:spMkLst>
            <pc:docMk/>
            <pc:sldMk cId="3347679138" sldId="267"/>
            <ac:spMk id="2" creationId="{7C5503AB-0BD0-E81D-4515-A2E69FAD73C3}"/>
          </ac:spMkLst>
        </pc:spChg>
        <pc:spChg chg="add del mod">
          <ac:chgData name="Toby Donaldson" userId="2e6e5431-bb17-4c41-9985-d39c50d83c73" providerId="ADAL" clId="{B9F33DEE-EC52-4B89-A8C8-427ED27EC638}" dt="2024-09-15T22:45:34.537" v="3787" actId="21"/>
          <ac:spMkLst>
            <pc:docMk/>
            <pc:sldMk cId="3347679138" sldId="267"/>
            <ac:spMk id="3" creationId="{7C5503AB-0BD0-E81D-4515-A2E69FAD73C3}"/>
          </ac:spMkLst>
        </pc:spChg>
        <pc:spChg chg="add mod">
          <ac:chgData name="Toby Donaldson" userId="2e6e5431-bb17-4c41-9985-d39c50d83c73" providerId="ADAL" clId="{B9F33DEE-EC52-4B89-A8C8-427ED27EC638}" dt="2024-09-15T22:49:41.065" v="4117"/>
          <ac:spMkLst>
            <pc:docMk/>
            <pc:sldMk cId="3347679138" sldId="267"/>
            <ac:spMk id="5" creationId="{8900396F-F576-0504-C284-3B412A7F14BB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8" creationId="{B6D5C3F5-F2D2-7E13-0191-2A3084FC8C7A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45:36.394" v="3788" actId="21"/>
          <ac:spMkLst>
            <pc:docMk/>
            <pc:sldMk cId="3347679138" sldId="267"/>
            <ac:spMk id="31" creationId="{3E7C6BDF-914F-273C-A732-BD72CA1F5A5F}"/>
          </ac:spMkLst>
        </pc:sp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12" creationId="{E5EB4656-C24F-54BC-98C0-F4ECD89E9242}"/>
          </ac:cxnSpMkLst>
        </pc:cxn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30" creationId="{FC34CDBD-E674-57F4-06F7-6A017139851B}"/>
          </ac:cxnSpMkLst>
        </pc:cxnChg>
      </pc:sldChg>
      <pc:sldChg chg="addSp delSp modSp add del mod ord">
        <pc:chgData name="Toby Donaldson" userId="2e6e5431-bb17-4c41-9985-d39c50d83c73" providerId="ADAL" clId="{B9F33DEE-EC52-4B89-A8C8-427ED27EC638}" dt="2024-09-17T02:16:06.818" v="5809" actId="2696"/>
        <pc:sldMkLst>
          <pc:docMk/>
          <pc:sldMk cId="841092949" sldId="268"/>
        </pc:sldMkLst>
        <pc:spChg chg="del">
          <ac:chgData name="Toby Donaldson" userId="2e6e5431-bb17-4c41-9985-d39c50d83c73" providerId="ADAL" clId="{B9F33DEE-EC52-4B89-A8C8-427ED27EC638}" dt="2024-09-15T22:46:48.957" v="3812" actId="21"/>
          <ac:spMkLst>
            <pc:docMk/>
            <pc:sldMk cId="841092949" sldId="268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9:24.775" v="4114" actId="1076"/>
          <ac:spMkLst>
            <pc:docMk/>
            <pc:sldMk cId="841092949" sldId="268"/>
            <ac:spMk id="8" creationId="{B6D5C3F5-F2D2-7E13-0191-2A3084FC8C7A}"/>
          </ac:spMkLst>
        </pc:spChg>
        <pc:spChg chg="add mod">
          <ac:chgData name="Toby Donaldson" userId="2e6e5431-bb17-4c41-9985-d39c50d83c73" providerId="ADAL" clId="{B9F33DEE-EC52-4B89-A8C8-427ED27EC638}" dt="2024-09-15T22:49:02.802" v="4109" actId="1076"/>
          <ac:spMkLst>
            <pc:docMk/>
            <pc:sldMk cId="841092949" sldId="268"/>
            <ac:spMk id="14" creationId="{FB007572-40DD-CEF1-D014-79447D388FF3}"/>
          </ac:spMkLst>
        </pc:spChg>
        <pc:spChg chg="add mod">
          <ac:chgData name="Toby Donaldson" userId="2e6e5431-bb17-4c41-9985-d39c50d83c73" providerId="ADAL" clId="{B9F33DEE-EC52-4B89-A8C8-427ED27EC638}" dt="2024-09-15T22:46:51.171" v="3813" actId="164"/>
          <ac:spMkLst>
            <pc:docMk/>
            <pc:sldMk cId="841092949" sldId="268"/>
            <ac:spMk id="15" creationId="{ABD6664D-9655-2F19-AE3C-F269E40352C9}"/>
          </ac:spMkLst>
        </pc:spChg>
        <pc:spChg chg="del">
          <ac:chgData name="Toby Donaldson" userId="2e6e5431-bb17-4c41-9985-d39c50d83c73" providerId="ADAL" clId="{B9F33DEE-EC52-4B89-A8C8-427ED27EC638}" dt="2024-09-15T22:47:41.385" v="3929" actId="21"/>
          <ac:spMkLst>
            <pc:docMk/>
            <pc:sldMk cId="841092949" sldId="268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49:28.418" v="4115" actId="1076"/>
          <ac:spMkLst>
            <pc:docMk/>
            <pc:sldMk cId="841092949" sldId="268"/>
            <ac:spMk id="20" creationId="{8240D750-70B9-644E-B87A-7A085CE299CE}"/>
          </ac:spMkLst>
        </pc:spChg>
        <pc:spChg chg="add mod">
          <ac:chgData name="Toby Donaldson" userId="2e6e5431-bb17-4c41-9985-d39c50d83c73" providerId="ADAL" clId="{B9F33DEE-EC52-4B89-A8C8-427ED27EC638}" dt="2024-09-15T22:48:56.547" v="4107" actId="1076"/>
          <ac:spMkLst>
            <pc:docMk/>
            <pc:sldMk cId="841092949" sldId="268"/>
            <ac:spMk id="21" creationId="{9E919D63-6CD5-ED37-AB9D-449D27766056}"/>
          </ac:spMkLst>
        </pc:spChg>
        <pc:spChg chg="add mod">
          <ac:chgData name="Toby Donaldson" userId="2e6e5431-bb17-4c41-9985-d39c50d83c73" providerId="ADAL" clId="{B9F33DEE-EC52-4B89-A8C8-427ED27EC638}" dt="2024-09-15T22:49:07.278" v="4111" actId="1076"/>
          <ac:spMkLst>
            <pc:docMk/>
            <pc:sldMk cId="841092949" sldId="268"/>
            <ac:spMk id="22" creationId="{ABD9FAE7-D813-7A71-BB24-D63C7E882239}"/>
          </ac:spMkLst>
        </pc:spChg>
        <pc:grpChg chg="add mod">
          <ac:chgData name="Toby Donaldson" userId="2e6e5431-bb17-4c41-9985-d39c50d83c73" providerId="ADAL" clId="{B9F33DEE-EC52-4B89-A8C8-427ED27EC638}" dt="2024-09-15T22:46:51.171" v="3813" actId="164"/>
          <ac:grpSpMkLst>
            <pc:docMk/>
            <pc:sldMk cId="841092949" sldId="268"/>
            <ac:grpSpMk id="13" creationId="{A29488C9-EB21-C5FD-DB93-B2D0288BD8CA}"/>
          </ac:grpSpMkLst>
        </pc:grpChg>
        <pc:grpChg chg="add mod">
          <ac:chgData name="Toby Donaldson" userId="2e6e5431-bb17-4c41-9985-d39c50d83c73" providerId="ADAL" clId="{B9F33DEE-EC52-4B89-A8C8-427ED27EC638}" dt="2024-09-15T22:46:54.359" v="3814" actId="1076"/>
          <ac:grpSpMkLst>
            <pc:docMk/>
            <pc:sldMk cId="841092949" sldId="268"/>
            <ac:grpSpMk id="17" creationId="{5FD113DB-936B-96B5-80AB-EAC5A00BCAF6}"/>
          </ac:grpSpMkLst>
        </pc:grp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3" creationId="{8A31175A-A137-DEDD-5046-D77086FE6E6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5" creationId="{5C106F43-6AE9-D878-C0EF-65D4E17CCE5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47:41.385" v="3929" actId="21"/>
          <ac:cxnSpMkLst>
            <pc:docMk/>
            <pc:sldMk cId="841092949" sldId="268"/>
            <ac:cxnSpMk id="12" creationId="{E5EB4656-C24F-54BC-98C0-F4ECD89E9242}"/>
          </ac:cxnSpMkLst>
        </pc:cxnChg>
        <pc:cxnChg chg="add">
          <ac:chgData name="Toby Donaldson" userId="2e6e5431-bb17-4c41-9985-d39c50d83c73" providerId="ADAL" clId="{B9F33DEE-EC52-4B89-A8C8-427ED27EC638}" dt="2024-09-15T22:49:11.427" v="4112" actId="11529"/>
          <ac:cxnSpMkLst>
            <pc:docMk/>
            <pc:sldMk cId="841092949" sldId="268"/>
            <ac:cxnSpMk id="24" creationId="{998FAB36-6C20-D996-E9D3-BA375D403104}"/>
          </ac:cxnSpMkLst>
        </pc:cxnChg>
        <pc:cxnChg chg="del mod">
          <ac:chgData name="Toby Donaldson" userId="2e6e5431-bb17-4c41-9985-d39c50d83c73" providerId="ADAL" clId="{B9F33DEE-EC52-4B89-A8C8-427ED27EC638}" dt="2024-09-15T22:49:20.865" v="4113" actId="21"/>
          <ac:cxnSpMkLst>
            <pc:docMk/>
            <pc:sldMk cId="841092949" sldId="268"/>
            <ac:cxnSpMk id="30" creationId="{FC34CDBD-E674-57F4-06F7-6A017139851B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16:47.222" v="5814" actId="20577"/>
        <pc:sldMkLst>
          <pc:docMk/>
          <pc:sldMk cId="2020498111" sldId="269"/>
        </pc:sldMkLst>
        <pc:spChg chg="mod">
          <ac:chgData name="Toby Donaldson" userId="2e6e5431-bb17-4c41-9985-d39c50d83c73" providerId="ADAL" clId="{B9F33DEE-EC52-4B89-A8C8-427ED27EC638}" dt="2024-09-17T02:13:05.191" v="5708" actId="20577"/>
          <ac:spMkLst>
            <pc:docMk/>
            <pc:sldMk cId="2020498111" sldId="269"/>
            <ac:spMk id="7" creationId="{E4C14258-1CF2-BFBA-3486-044EAD80E806}"/>
          </ac:spMkLst>
        </pc:spChg>
        <pc:spChg chg="mod">
          <ac:chgData name="Toby Donaldson" userId="2e6e5431-bb17-4c41-9985-d39c50d83c73" providerId="ADAL" clId="{B9F33DEE-EC52-4B89-A8C8-427ED27EC638}" dt="2024-09-17T02:14:52.933" v="5739" actId="5793"/>
          <ac:spMkLst>
            <pc:docMk/>
            <pc:sldMk cId="2020498111" sldId="269"/>
            <ac:spMk id="8" creationId="{B6D5C3F5-F2D2-7E13-0191-2A3084FC8C7A}"/>
          </ac:spMkLst>
        </pc:spChg>
        <pc:spChg chg="mod">
          <ac:chgData name="Toby Donaldson" userId="2e6e5431-bb17-4c41-9985-d39c50d83c73" providerId="ADAL" clId="{B9F33DEE-EC52-4B89-A8C8-427ED27EC638}" dt="2024-09-17T02:14:13.998" v="5728" actId="1076"/>
          <ac:spMkLst>
            <pc:docMk/>
            <pc:sldMk cId="2020498111" sldId="269"/>
            <ac:spMk id="9" creationId="{BDECF75A-3681-7F70-24FF-8AE82910777F}"/>
          </ac:spMkLst>
        </pc:spChg>
        <pc:spChg chg="add mod">
          <ac:chgData name="Toby Donaldson" userId="2e6e5431-bb17-4c41-9985-d39c50d83c73" providerId="ADAL" clId="{B9F33DEE-EC52-4B89-A8C8-427ED27EC638}" dt="2024-09-17T02:14:09.782" v="5727" actId="1076"/>
          <ac:spMkLst>
            <pc:docMk/>
            <pc:sldMk cId="2020498111" sldId="269"/>
            <ac:spMk id="10" creationId="{BB782C6C-42BA-9CB6-8AC3-1AC2B175C58E}"/>
          </ac:spMkLst>
        </pc:spChg>
        <pc:spChg chg="mod topLvl">
          <ac:chgData name="Toby Donaldson" userId="2e6e5431-bb17-4c41-9985-d39c50d83c73" providerId="ADAL" clId="{B9F33DEE-EC52-4B89-A8C8-427ED27EC638}" dt="2024-09-17T02:13:55.485" v="5721" actId="20577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B9F33DEE-EC52-4B89-A8C8-427ED27EC638}" dt="2024-09-17T02:13:47.989" v="5718" actId="164"/>
          <ac:spMkLst>
            <pc:docMk/>
            <pc:sldMk cId="2020498111" sldId="269"/>
            <ac:spMk id="15" creationId="{ABD6664D-9655-2F19-AE3C-F269E40352C9}"/>
          </ac:spMkLst>
        </pc:spChg>
        <pc:spChg chg="mod">
          <ac:chgData name="Toby Donaldson" userId="2e6e5431-bb17-4c41-9985-d39c50d83c73" providerId="ADAL" clId="{B9F33DEE-EC52-4B89-A8C8-427ED27EC638}" dt="2024-09-17T02:14:19.442" v="5729"/>
          <ac:spMkLst>
            <pc:docMk/>
            <pc:sldMk cId="2020498111" sldId="269"/>
            <ac:spMk id="16" creationId="{59B1BAAB-1990-0E46-80CB-CCA580AAC975}"/>
          </ac:spMkLst>
        </pc:spChg>
        <pc:spChg chg="mod">
          <ac:chgData name="Toby Donaldson" userId="2e6e5431-bb17-4c41-9985-d39c50d83c73" providerId="ADAL" clId="{B9F33DEE-EC52-4B89-A8C8-427ED27EC638}" dt="2024-09-17T02:14:26.497" v="5731" actId="1076"/>
          <ac:spMkLst>
            <pc:docMk/>
            <pc:sldMk cId="2020498111" sldId="269"/>
            <ac:spMk id="18" creationId="{A1748141-B367-DC8D-2CD6-1FF84F6918F1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0" creationId="{8240D750-70B9-644E-B87A-7A085CE299CE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1" creationId="{9E919D63-6CD5-ED37-AB9D-449D27766056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2" creationId="{ABD9FAE7-D813-7A71-BB24-D63C7E882239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3" creationId="{6692FCAE-D771-5FAF-20D7-D4FCA9E69C66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5" creationId="{35E1048C-0D87-21F9-B3CD-F4D47E3DA985}"/>
          </ac:spMkLst>
        </pc:spChg>
        <pc:spChg chg="add mod">
          <ac:chgData name="Toby Donaldson" userId="2e6e5431-bb17-4c41-9985-d39c50d83c73" providerId="ADAL" clId="{B9F33DEE-EC52-4B89-A8C8-427ED27EC638}" dt="2024-09-17T02:16:47.222" v="5814" actId="20577"/>
          <ac:spMkLst>
            <pc:docMk/>
            <pc:sldMk cId="2020498111" sldId="269"/>
            <ac:spMk id="26" creationId="{F15A22E5-05FA-A4B3-86A6-92906925FA90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7" creationId="{93973F3E-D0E9-4F31-3F11-A4B290827D47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8" creationId="{9F8B6B40-2A68-43E2-BE31-402C24F5013A}"/>
          </ac:spMkLst>
        </pc:spChg>
        <pc:grpChg chg="add mod">
          <ac:chgData name="Toby Donaldson" userId="2e6e5431-bb17-4c41-9985-d39c50d83c73" providerId="ADAL" clId="{B9F33DEE-EC52-4B89-A8C8-427ED27EC638}" dt="2024-09-17T02:12:18.759" v="5637" actId="1076"/>
          <ac:grpSpMkLst>
            <pc:docMk/>
            <pc:sldMk cId="2020498111" sldId="269"/>
            <ac:grpSpMk id="2" creationId="{E9BFEDD2-56F3-527A-C688-8D815953D4CF}"/>
          </ac:grpSpMkLst>
        </pc:grpChg>
        <pc:grpChg chg="add mod">
          <ac:chgData name="Toby Donaldson" userId="2e6e5431-bb17-4c41-9985-d39c50d83c73" providerId="ADAL" clId="{B9F33DEE-EC52-4B89-A8C8-427ED27EC638}" dt="2024-09-17T02:14:34.095" v="5732" actId="1076"/>
          <ac:grpSpMkLst>
            <pc:docMk/>
            <pc:sldMk cId="2020498111" sldId="269"/>
            <ac:grpSpMk id="11" creationId="{6E05BE33-57C5-CB83-B7E3-8EC1D2D9C2AA}"/>
          </ac:grpSpMkLst>
        </pc:grpChg>
        <pc:grpChg chg="add mod">
          <ac:chgData name="Toby Donaldson" userId="2e6e5431-bb17-4c41-9985-d39c50d83c73" providerId="ADAL" clId="{B9F33DEE-EC52-4B89-A8C8-427ED27EC638}" dt="2024-09-17T02:14:22.034" v="5730" actId="1076"/>
          <ac:grpSpMkLst>
            <pc:docMk/>
            <pc:sldMk cId="2020498111" sldId="269"/>
            <ac:grpSpMk id="12" creationId="{304F8B06-9612-D88C-DA3E-3AE56EB6E72C}"/>
          </ac:grpSpMkLst>
        </pc:grpChg>
        <pc:grpChg chg="mod topLvl">
          <ac:chgData name="Toby Donaldson" userId="2e6e5431-bb17-4c41-9985-d39c50d83c73" providerId="ADAL" clId="{B9F33DEE-EC52-4B89-A8C8-427ED27EC638}" dt="2024-09-17T02:13:47.989" v="5718" actId="164"/>
          <ac:grpSpMkLst>
            <pc:docMk/>
            <pc:sldMk cId="2020498111" sldId="269"/>
            <ac:grpSpMk id="13" creationId="{A29488C9-EB21-C5FD-DB93-B2D0288BD8CA}"/>
          </ac:grpSpMkLst>
        </pc:grpChg>
        <pc:grpChg chg="del">
          <ac:chgData name="Toby Donaldson" userId="2e6e5431-bb17-4c41-9985-d39c50d83c73" providerId="ADAL" clId="{B9F33DEE-EC52-4B89-A8C8-427ED27EC638}" dt="2024-09-17T02:13:22.917" v="5711" actId="165"/>
          <ac:grpSpMkLst>
            <pc:docMk/>
            <pc:sldMk cId="2020498111" sldId="269"/>
            <ac:grpSpMk id="17" creationId="{5FD113DB-936B-96B5-80AB-EAC5A00BCAF6}"/>
          </ac:grpSpMkLst>
        </pc:grpChg>
        <pc:grpChg chg="add mod">
          <ac:chgData name="Toby Donaldson" userId="2e6e5431-bb17-4c41-9985-d39c50d83c73" providerId="ADAL" clId="{B9F33DEE-EC52-4B89-A8C8-427ED27EC638}" dt="2024-09-17T02:14:59.119" v="5740"/>
          <ac:grpSpMkLst>
            <pc:docMk/>
            <pc:sldMk cId="2020498111" sldId="269"/>
            <ac:grpSpMk id="19" creationId="{8C111953-C520-E88E-B2CC-84D470FA8B1B}"/>
          </ac:grpSpMkLst>
        </pc:grp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50:03.904" v="4120" actId="21"/>
          <ac:cxnSpMkLst>
            <pc:docMk/>
            <pc:sldMk cId="2020498111" sldId="269"/>
            <ac:cxnSpMk id="24" creationId="{998FAB36-6C20-D996-E9D3-BA375D403104}"/>
          </ac:cxnSpMkLst>
        </pc:cxnChg>
        <pc:cxnChg chg="add mod">
          <ac:chgData name="Toby Donaldson" userId="2e6e5431-bb17-4c41-9985-d39c50d83c73" providerId="ADAL" clId="{B9F33DEE-EC52-4B89-A8C8-427ED27EC638}" dt="2024-09-17T02:15:59.518" v="5808" actId="1076"/>
          <ac:cxnSpMkLst>
            <pc:docMk/>
            <pc:sldMk cId="2020498111" sldId="269"/>
            <ac:cxnSpMk id="30" creationId="{A3114C49-28A0-9F3A-49B7-86065EEE3AE3}"/>
          </ac:cxnSpMkLst>
        </pc:cxnChg>
      </pc:sldChg>
      <pc:sldChg chg="add del">
        <pc:chgData name="Toby Donaldson" userId="2e6e5431-bb17-4c41-9985-d39c50d83c73" providerId="ADAL" clId="{B9F33DEE-EC52-4B89-A8C8-427ED27EC638}" dt="2024-09-15T22:47:55.688" v="3932" actId="2696"/>
        <pc:sldMkLst>
          <pc:docMk/>
          <pc:sldMk cId="2480493556" sldId="269"/>
        </pc:sldMkLst>
      </pc:sldChg>
      <pc:sldChg chg="delSp modSp add mod">
        <pc:chgData name="Toby Donaldson" userId="2e6e5431-bb17-4c41-9985-d39c50d83c73" providerId="ADAL" clId="{B9F33DEE-EC52-4B89-A8C8-427ED27EC638}" dt="2024-09-17T02:16:24.682" v="5813" actId="20577"/>
        <pc:sldMkLst>
          <pc:docMk/>
          <pc:sldMk cId="3856894038" sldId="270"/>
        </pc:sldMkLst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2" creationId="{7C5503AB-0BD0-E81D-4515-A2E69FAD73C3}"/>
          </ac:spMkLst>
        </pc:spChg>
        <pc:spChg chg="mod">
          <ac:chgData name="Toby Donaldson" userId="2e6e5431-bb17-4c41-9985-d39c50d83c73" providerId="ADAL" clId="{B9F33DEE-EC52-4B89-A8C8-427ED27EC638}" dt="2024-09-17T02:16:18.113" v="5811" actId="255"/>
          <ac:spMkLst>
            <pc:docMk/>
            <pc:sldMk cId="3856894038" sldId="270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7T02:16:24.682" v="5813" actId="20577"/>
          <ac:spMkLst>
            <pc:docMk/>
            <pc:sldMk cId="3856894038" sldId="270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31" creationId="{3E7C6BDF-914F-273C-A732-BD72CA1F5A5F}"/>
          </ac:spMkLst>
        </pc:sp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23" creationId="{C673D87D-EEC2-B194-C90B-F9E57D8D1DF8}"/>
          </ac:cxnSpMkLst>
        </pc:cxnChg>
        <pc:cxnChg chg="del mod">
          <ac:chgData name="Toby Donaldson" userId="2e6e5431-bb17-4c41-9985-d39c50d83c73" providerId="ADAL" clId="{B9F33DEE-EC52-4B89-A8C8-427ED27EC638}" dt="2024-09-15T22:52:24.448" v="4292" actId="21"/>
          <ac:cxnSpMkLst>
            <pc:docMk/>
            <pc:sldMk cId="3856894038" sldId="270"/>
            <ac:cxnSpMk id="30" creationId="{FC34CDBD-E674-57F4-06F7-6A017139851B}"/>
          </ac:cxnSpMkLst>
        </pc:cxnChg>
      </pc:sldChg>
      <pc:sldChg chg="add del">
        <pc:chgData name="Toby Donaldson" userId="2e6e5431-bb17-4c41-9985-d39c50d83c73" providerId="ADAL" clId="{B9F33DEE-EC52-4B89-A8C8-427ED27EC638}" dt="2024-09-15T22:47:53.471" v="3931" actId="2696"/>
        <pc:sldMkLst>
          <pc:docMk/>
          <pc:sldMk cId="4106445714" sldId="270"/>
        </pc:sldMkLst>
      </pc:sldChg>
      <pc:sldChg chg="addSp modSp mod">
        <pc:chgData name="Toby Donaldson" userId="2e6e5431-bb17-4c41-9985-d39c50d83c73" providerId="ADAL" clId="{B9F33DEE-EC52-4B89-A8C8-427ED27EC638}" dt="2024-09-17T21:17:50.006" v="6539" actId="1076"/>
        <pc:sldMkLst>
          <pc:docMk/>
          <pc:sldMk cId="624584149" sldId="271"/>
        </pc:sldMkLst>
        <pc:spChg chg="add mod">
          <ac:chgData name="Toby Donaldson" userId="2e6e5431-bb17-4c41-9985-d39c50d83c73" providerId="ADAL" clId="{B9F33DEE-EC52-4B89-A8C8-427ED27EC638}" dt="2024-09-17T21:17:50.006" v="6539" actId="1076"/>
          <ac:spMkLst>
            <pc:docMk/>
            <pc:sldMk cId="624584149" sldId="271"/>
            <ac:spMk id="2" creationId="{BC70C470-1D44-7C4E-6027-10539CFB052B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1:50:42.690" v="4631" actId="1076"/>
        <pc:sldMkLst>
          <pc:docMk/>
          <pc:sldMk cId="972997824" sldId="278"/>
        </pc:sldMkLst>
        <pc:spChg chg="mod">
          <ac:chgData name="Toby Donaldson" userId="2e6e5431-bb17-4c41-9985-d39c50d83c73" providerId="ADAL" clId="{B9F33DEE-EC52-4B89-A8C8-427ED27EC638}" dt="2024-09-17T01:50:42.690" v="4631" actId="1076"/>
          <ac:spMkLst>
            <pc:docMk/>
            <pc:sldMk cId="972997824" sldId="278"/>
            <ac:spMk id="2" creationId="{A4C0262C-4EE7-95DD-65BA-1844622F2587}"/>
          </ac:spMkLst>
        </pc:spChg>
        <pc:spChg chg="del mod">
          <ac:chgData name="Toby Donaldson" userId="2e6e5431-bb17-4c41-9985-d39c50d83c73" providerId="ADAL" clId="{B9F33DEE-EC52-4B89-A8C8-427ED27EC638}" dt="2024-09-17T01:50:35.726" v="4628" actId="21"/>
          <ac:spMkLst>
            <pc:docMk/>
            <pc:sldMk cId="972997824" sldId="278"/>
            <ac:spMk id="3" creationId="{2368F812-D6B9-5FD5-40F2-B505E7FC1C74}"/>
          </ac:spMkLst>
        </pc:spChg>
        <pc:spChg chg="add del mod">
          <ac:chgData name="Toby Donaldson" userId="2e6e5431-bb17-4c41-9985-d39c50d83c73" providerId="ADAL" clId="{B9F33DEE-EC52-4B89-A8C8-427ED27EC638}" dt="2024-09-17T01:50:37.965" v="4629" actId="21"/>
          <ac:spMkLst>
            <pc:docMk/>
            <pc:sldMk cId="972997824" sldId="278"/>
            <ac:spMk id="6" creationId="{9A5CEFBD-46EE-39D5-D6D4-9CDFBC8845EC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2:03:24.349" v="5484" actId="21"/>
        <pc:sldMkLst>
          <pc:docMk/>
          <pc:sldMk cId="3144938788" sldId="279"/>
        </pc:sldMkLst>
        <pc:spChg chg="mod">
          <ac:chgData name="Toby Donaldson" userId="2e6e5431-bb17-4c41-9985-d39c50d83c73" providerId="ADAL" clId="{B9F33DEE-EC52-4B89-A8C8-427ED27EC638}" dt="2024-09-17T01:55:13.758" v="4881" actId="1076"/>
          <ac:spMkLst>
            <pc:docMk/>
            <pc:sldMk cId="3144938788" sldId="279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01:51:33.411" v="4680" actId="21"/>
          <ac:spMkLst>
            <pc:docMk/>
            <pc:sldMk cId="3144938788" sldId="279"/>
            <ac:spMk id="3" creationId="{19A5AB0B-316A-E4D6-89D5-A79BF0F79850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5" creationId="{324C487E-B56B-378F-3ECB-8F4C75AA6502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1:54:36.828" v="4874" actId="1076"/>
          <ac:spMkLst>
            <pc:docMk/>
            <pc:sldMk cId="3144938788" sldId="279"/>
            <ac:spMk id="9" creationId="{8925D28E-5B07-786A-8754-E9D1A497724E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00:35.787" v="5468" actId="20577"/>
          <ac:spMkLst>
            <pc:docMk/>
            <pc:sldMk cId="3144938788" sldId="279"/>
            <ac:spMk id="15" creationId="{8AA1AB4B-5BAE-250D-0C9E-BF4CD2E39A17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8" creationId="{745ECC18-B432-065C-86D1-E6224C83733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0" creationId="{E7FF20C5-9D48-B21C-30A5-FA40264A97B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1" creationId="{D740259B-6CB5-F639-4EA8-154D270E96F9}"/>
          </ac:spMkLst>
        </pc:spChg>
        <pc:cxnChg chg="add mod">
          <ac:chgData name="Toby Donaldson" userId="2e6e5431-bb17-4c41-9985-d39c50d83c73" providerId="ADAL" clId="{B9F33DEE-EC52-4B89-A8C8-427ED27EC638}" dt="2024-09-17T01:54:30.701" v="4873" actId="1076"/>
          <ac:cxnSpMkLst>
            <pc:docMk/>
            <pc:sldMk cId="3144938788" sldId="279"/>
            <ac:cxnSpMk id="8" creationId="{D94D4FAC-A856-4E52-8F8E-1889D14E6F1B}"/>
          </ac:cxnSpMkLst>
        </pc:cxnChg>
        <pc:cxnChg chg="add">
          <ac:chgData name="Toby Donaldson" userId="2e6e5431-bb17-4c41-9985-d39c50d83c73" providerId="ADAL" clId="{B9F33DEE-EC52-4B89-A8C8-427ED27EC638}" dt="2024-09-17T01:54:43.025" v="4875" actId="11529"/>
          <ac:cxnSpMkLst>
            <pc:docMk/>
            <pc:sldMk cId="3144938788" sldId="279"/>
            <ac:cxnSpMk id="12" creationId="{CDC98F4E-239D-3056-EC63-72C0C981750F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4" creationId="{50985F18-F7E1-BA9B-487C-0142791D32A1}"/>
          </ac:cxnSpMkLst>
        </pc:cxnChg>
        <pc:cxnChg chg="add mod">
          <ac:chgData name="Toby Donaldson" userId="2e6e5431-bb17-4c41-9985-d39c50d83c73" providerId="ADAL" clId="{B9F33DEE-EC52-4B89-A8C8-427ED27EC638}" dt="2024-09-17T02:00:35.787" v="5468" actId="20577"/>
          <ac:cxnSpMkLst>
            <pc:docMk/>
            <pc:sldMk cId="3144938788" sldId="279"/>
            <ac:cxnSpMk id="17" creationId="{97142D38-2613-EDDE-AB45-8755456238C9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2:43.379" v="5477"/>
        <pc:sldMkLst>
          <pc:docMk/>
          <pc:sldMk cId="1423446375" sldId="280"/>
        </pc:sldMkLst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6" creationId="{6554D7EE-189E-9A91-F08D-1FC1E7F4F582}"/>
          </ac:spMkLst>
        </pc:spChg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2:33.790" v="5474" actId="21"/>
          <ac:spMkLst>
            <pc:docMk/>
            <pc:sldMk cId="1423446375" sldId="280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8" creationId="{D94D4FAC-A856-4E52-8F8E-1889D14E6F1B}"/>
          </ac:cxnSpMkLst>
        </pc:cxn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2:32.118" v="5473" actId="21"/>
          <ac:cxnSpMkLst>
            <pc:docMk/>
            <pc:sldMk cId="1423446375" sldId="280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3:02.981" v="5482" actId="21"/>
        <pc:sldMkLst>
          <pc:docMk/>
          <pc:sldMk cId="4150615350" sldId="281"/>
        </pc:sldMkLst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3:02.981" v="5482" actId="21"/>
          <ac:spMkLst>
            <pc:docMk/>
            <pc:sldMk cId="4150615350" sldId="281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3:02.981" v="5482" actId="21"/>
          <ac:cxnSpMkLst>
            <pc:docMk/>
            <pc:sldMk cId="4150615350" sldId="281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9" creationId="{2BB7524A-EC6B-8E5A-F9EA-90B3D9B434B3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02:06:25.327" v="5509" actId="20577"/>
        <pc:sldMkLst>
          <pc:docMk/>
          <pc:sldMk cId="3864837313" sldId="282"/>
        </pc:sldMkLst>
        <pc:spChg chg="mod">
          <ac:chgData name="Toby Donaldson" userId="2e6e5431-bb17-4c41-9985-d39c50d83c73" providerId="ADAL" clId="{B9F33DEE-EC52-4B89-A8C8-427ED27EC638}" dt="2024-09-17T02:06:25.327" v="5509" actId="20577"/>
          <ac:spMkLst>
            <pc:docMk/>
            <pc:sldMk cId="3864837313" sldId="282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1" creationId="{D740259B-6CB5-F639-4EA8-154D270E96F9}"/>
          </ac:spMkLst>
        </pc:spChg>
      </pc:sldChg>
      <pc:sldChg chg="addSp delSp modSp add mod ord">
        <pc:chgData name="Toby Donaldson" userId="2e6e5431-bb17-4c41-9985-d39c50d83c73" providerId="ADAL" clId="{B9F33DEE-EC52-4B89-A8C8-427ED27EC638}" dt="2024-09-17T02:20:02.705" v="5918"/>
        <pc:sldMkLst>
          <pc:docMk/>
          <pc:sldMk cId="976387272" sldId="283"/>
        </pc:sldMkLst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5" creationId="{324C487E-B56B-378F-3ECB-8F4C75AA6502}"/>
          </ac:spMkLst>
        </pc:spChg>
        <pc:spChg chg="del mod topLvl">
          <ac:chgData name="Toby Donaldson" userId="2e6e5431-bb17-4c41-9985-d39c50d83c73" providerId="ADAL" clId="{B9F33DEE-EC52-4B89-A8C8-427ED27EC638}" dt="2024-09-17T02:04:13.537" v="5491" actId="21"/>
          <ac:spMkLst>
            <pc:docMk/>
            <pc:sldMk cId="976387272" sldId="283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7" creationId="{A0217A69-2D38-1B4E-1FF3-AD6DFC8AA55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9" creationId="{8925D28E-5B07-786A-8754-E9D1A497724E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17:18.730" v="5816" actId="2711"/>
          <ac:spMkLst>
            <pc:docMk/>
            <pc:sldMk cId="976387272" sldId="283"/>
            <ac:spMk id="13" creationId="{5C3CB041-437A-DDC4-FD22-B5E3515334BD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5" creationId="{8AA1AB4B-5BAE-250D-0C9E-BF4CD2E39A17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16" creationId="{01E47D72-73AA-BE2F-4E2F-DFC9E6F25E6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8" creationId="{745ECC18-B432-065C-86D1-E6224C83733B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20" creationId="{E7FF20C5-9D48-B21C-30A5-FA40264A97BB}"/>
          </ac:spMkLst>
        </pc:spChg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21" creationId="{D740259B-6CB5-F639-4EA8-154D270E96F9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22" creationId="{FE2AC58D-310B-4405-3AF3-B1E68EAF4FC8}"/>
          </ac:spMkLst>
        </pc:spChg>
        <pc:spChg chg="add mod">
          <ac:chgData name="Toby Donaldson" userId="2e6e5431-bb17-4c41-9985-d39c50d83c73" providerId="ADAL" clId="{B9F33DEE-EC52-4B89-A8C8-427ED27EC638}" dt="2024-09-17T02:09:19.912" v="5597" actId="20577"/>
          <ac:spMkLst>
            <pc:docMk/>
            <pc:sldMk cId="976387272" sldId="283"/>
            <ac:spMk id="23" creationId="{291A1925-5700-8F93-0A84-462940269379}"/>
          </ac:spMkLst>
        </pc:spChg>
        <pc:spChg chg="add mod">
          <ac:chgData name="Toby Donaldson" userId="2e6e5431-bb17-4c41-9985-d39c50d83c73" providerId="ADAL" clId="{B9F33DEE-EC52-4B89-A8C8-427ED27EC638}" dt="2024-09-17T02:10:35.527" v="5609" actId="20577"/>
          <ac:spMkLst>
            <pc:docMk/>
            <pc:sldMk cId="976387272" sldId="283"/>
            <ac:spMk id="25" creationId="{10CA99D2-3F4D-6A00-5007-C91E7D3C6E62}"/>
          </ac:spMkLst>
        </pc:spChg>
        <pc:spChg chg="add mod">
          <ac:chgData name="Toby Donaldson" userId="2e6e5431-bb17-4c41-9985-d39c50d83c73" providerId="ADAL" clId="{B9F33DEE-EC52-4B89-A8C8-427ED27EC638}" dt="2024-09-17T02:10:29.700" v="5608" actId="164"/>
          <ac:spMkLst>
            <pc:docMk/>
            <pc:sldMk cId="976387272" sldId="283"/>
            <ac:spMk id="26" creationId="{4877FAD7-D14C-AF3E-C871-6BC5030EFCC9}"/>
          </ac:spMkLst>
        </pc:spChg>
        <pc:spChg chg="mod">
          <ac:chgData name="Toby Donaldson" userId="2e6e5431-bb17-4c41-9985-d39c50d83c73" providerId="ADAL" clId="{B9F33DEE-EC52-4B89-A8C8-427ED27EC638}" dt="2024-09-17T02:11:18.495" v="5629" actId="20577"/>
          <ac:spMkLst>
            <pc:docMk/>
            <pc:sldMk cId="976387272" sldId="283"/>
            <ac:spMk id="29" creationId="{58C601BE-F47C-5E9A-738E-44C014A6D569}"/>
          </ac:spMkLst>
        </pc:spChg>
        <pc:spChg chg="mod">
          <ac:chgData name="Toby Donaldson" userId="2e6e5431-bb17-4c41-9985-d39c50d83c73" providerId="ADAL" clId="{B9F33DEE-EC52-4B89-A8C8-427ED27EC638}" dt="2024-09-17T02:11:16.176" v="5628" actId="20577"/>
          <ac:spMkLst>
            <pc:docMk/>
            <pc:sldMk cId="976387272" sldId="283"/>
            <ac:spMk id="30" creationId="{423C68F7-149F-C74D-EA23-3E90452618D9}"/>
          </ac:spMkLst>
        </pc:spChg>
        <pc:spChg chg="mod">
          <ac:chgData name="Toby Donaldson" userId="2e6e5431-bb17-4c41-9985-d39c50d83c73" providerId="ADAL" clId="{B9F33DEE-EC52-4B89-A8C8-427ED27EC638}" dt="2024-09-17T02:11:21.571" v="5630" actId="20577"/>
          <ac:spMkLst>
            <pc:docMk/>
            <pc:sldMk cId="976387272" sldId="283"/>
            <ac:spMk id="32" creationId="{46FC1249-F421-AF09-9419-FF750CAF0E3D}"/>
          </ac:spMkLst>
        </pc:spChg>
        <pc:spChg chg="mod">
          <ac:chgData name="Toby Donaldson" userId="2e6e5431-bb17-4c41-9985-d39c50d83c73" providerId="ADAL" clId="{B9F33DEE-EC52-4B89-A8C8-427ED27EC638}" dt="2024-09-17T02:11:12.865" v="5627" actId="20577"/>
          <ac:spMkLst>
            <pc:docMk/>
            <pc:sldMk cId="976387272" sldId="283"/>
            <ac:spMk id="33" creationId="{3D125A3F-6CA2-A288-1FA7-FC45E80BDC5D}"/>
          </ac:spMkLst>
        </pc:spChg>
        <pc:spChg chg="add mod">
          <ac:chgData name="Toby Donaldson" userId="2e6e5431-bb17-4c41-9985-d39c50d83c73" providerId="ADAL" clId="{B9F33DEE-EC52-4B89-A8C8-427ED27EC638}" dt="2024-09-17T02:18:25.657" v="5907" actId="1076"/>
          <ac:spMkLst>
            <pc:docMk/>
            <pc:sldMk cId="976387272" sldId="283"/>
            <ac:spMk id="34" creationId="{EFFAB7A4-1E16-5C74-DA8D-DD2415BFA1FB}"/>
          </ac:spMkLst>
        </pc:spChg>
        <pc:spChg chg="add mod">
          <ac:chgData name="Toby Donaldson" userId="2e6e5431-bb17-4c41-9985-d39c50d83c73" providerId="ADAL" clId="{B9F33DEE-EC52-4B89-A8C8-427ED27EC638}" dt="2024-09-17T02:20:02.705" v="5918"/>
          <ac:spMkLst>
            <pc:docMk/>
            <pc:sldMk cId="976387272" sldId="283"/>
            <ac:spMk id="39" creationId="{D8506358-E417-DBAA-41F2-8AEF40C050DF}"/>
          </ac:spMkLst>
        </pc:spChg>
        <pc:grpChg chg="add del mod">
          <ac:chgData name="Toby Donaldson" userId="2e6e5431-bb17-4c41-9985-d39c50d83c73" providerId="ADAL" clId="{B9F33DEE-EC52-4B89-A8C8-427ED27EC638}" dt="2024-09-17T02:04:00.764" v="5489" actId="165"/>
          <ac:grpSpMkLst>
            <pc:docMk/>
            <pc:sldMk cId="976387272" sldId="283"/>
            <ac:grpSpMk id="3" creationId="{F58FA83E-EAED-E63D-2849-45B89D41E159}"/>
          </ac:grpSpMkLst>
        </pc:grpChg>
        <pc:grpChg chg="add mod">
          <ac:chgData name="Toby Donaldson" userId="2e6e5431-bb17-4c41-9985-d39c50d83c73" providerId="ADAL" clId="{B9F33DEE-EC52-4B89-A8C8-427ED27EC638}" dt="2024-09-17T02:05:42.795" v="5501" actId="1076"/>
          <ac:grpSpMkLst>
            <pc:docMk/>
            <pc:sldMk cId="976387272" sldId="283"/>
            <ac:grpSpMk id="11" creationId="{9C38C3E6-9402-321B-BA52-6E2396A0AF15}"/>
          </ac:grpSpMkLst>
        </pc:grpChg>
        <pc:grpChg chg="add del mod">
          <ac:chgData name="Toby Donaldson" userId="2e6e5431-bb17-4c41-9985-d39c50d83c73" providerId="ADAL" clId="{B9F33DEE-EC52-4B89-A8C8-427ED27EC638}" dt="2024-09-17T02:11:45.338" v="5633" actId="21"/>
          <ac:grpSpMkLst>
            <pc:docMk/>
            <pc:sldMk cId="976387272" sldId="283"/>
            <ac:grpSpMk id="24" creationId="{2C768DF8-86ED-7B3A-101C-DAE5645DAA94}"/>
          </ac:grpSpMkLst>
        </pc:grpChg>
        <pc:grpChg chg="add mod">
          <ac:chgData name="Toby Donaldson" userId="2e6e5431-bb17-4c41-9985-d39c50d83c73" providerId="ADAL" clId="{B9F33DEE-EC52-4B89-A8C8-427ED27EC638}" dt="2024-09-17T02:11:50.668" v="5634" actId="1076"/>
          <ac:grpSpMkLst>
            <pc:docMk/>
            <pc:sldMk cId="976387272" sldId="283"/>
            <ac:grpSpMk id="27" creationId="{7B552CD9-B164-F560-8747-4C8D4E7956EC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28" creationId="{AF1773CB-8CD9-1C99-FE90-1C0DDA85CF0A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31" creationId="{C7813A69-033E-4E9E-2297-3C3C491CCE56}"/>
          </ac:grpSpMkLst>
        </pc:grp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8" creationId="{D94D4FAC-A856-4E52-8F8E-1889D14E6F1B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2" creationId="{CDC98F4E-239D-3056-EC63-72C0C981750F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4" creationId="{50985F18-F7E1-BA9B-487C-0142791D32A1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7" creationId="{97142D38-2613-EDDE-AB45-8755456238C9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9" creationId="{2BB7524A-EC6B-8E5A-F9EA-90B3D9B434B3}"/>
          </ac:cxnSpMkLst>
        </pc:cxnChg>
        <pc:cxnChg chg="add">
          <ac:chgData name="Toby Donaldson" userId="2e6e5431-bb17-4c41-9985-d39c50d83c73" providerId="ADAL" clId="{B9F33DEE-EC52-4B89-A8C8-427ED27EC638}" dt="2024-09-17T02:18:30.820" v="5908" actId="11529"/>
          <ac:cxnSpMkLst>
            <pc:docMk/>
            <pc:sldMk cId="976387272" sldId="283"/>
            <ac:cxnSpMk id="36" creationId="{A273E1BD-FA06-0E24-9475-B60A7E037EF2}"/>
          </ac:cxnSpMkLst>
        </pc:cxnChg>
        <pc:cxnChg chg="add">
          <ac:chgData name="Toby Donaldson" userId="2e6e5431-bb17-4c41-9985-d39c50d83c73" providerId="ADAL" clId="{B9F33DEE-EC52-4B89-A8C8-427ED27EC638}" dt="2024-09-17T02:18:39.224" v="5909" actId="11529"/>
          <ac:cxnSpMkLst>
            <pc:docMk/>
            <pc:sldMk cId="976387272" sldId="283"/>
            <ac:cxnSpMk id="38" creationId="{506CBA53-6F37-5172-DEDD-7A2C398C4F88}"/>
          </ac:cxnSpMkLst>
        </pc:cxnChg>
      </pc:sldChg>
      <pc:sldChg chg="add">
        <pc:chgData name="Toby Donaldson" userId="2e6e5431-bb17-4c41-9985-d39c50d83c73" providerId="ADAL" clId="{B9F33DEE-EC52-4B89-A8C8-427ED27EC638}" dt="2024-09-17T02:05:55.468" v="5502" actId="2890"/>
        <pc:sldMkLst>
          <pc:docMk/>
          <pc:sldMk cId="899495814" sldId="284"/>
        </pc:sldMkLst>
      </pc:sldChg>
      <pc:sldChg chg="delSp add mod">
        <pc:chgData name="Toby Donaldson" userId="2e6e5431-bb17-4c41-9985-d39c50d83c73" providerId="ADAL" clId="{B9F33DEE-EC52-4B89-A8C8-427ED27EC638}" dt="2024-09-17T02:17:36.195" v="5818" actId="21"/>
        <pc:sldMkLst>
          <pc:docMk/>
          <pc:sldMk cId="3461707693" sldId="285"/>
        </pc:sldMkLst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7" creationId="{7B552CD9-B164-F560-8747-4C8D4E7956EC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8" creationId="{AF1773CB-8CD9-1C99-FE90-1C0DDA85CF0A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31" creationId="{C7813A69-033E-4E9E-2297-3C3C491CCE56}"/>
          </ac:grpSpMkLst>
        </pc:grpChg>
      </pc:sldChg>
      <pc:sldChg chg="add">
        <pc:chgData name="Toby Donaldson" userId="2e6e5431-bb17-4c41-9985-d39c50d83c73" providerId="ADAL" clId="{B9F33DEE-EC52-4B89-A8C8-427ED27EC638}" dt="2024-09-17T02:17:41.975" v="5821" actId="2890"/>
        <pc:sldMkLst>
          <pc:docMk/>
          <pc:sldMk cId="3414341889" sldId="286"/>
        </pc:sldMkLst>
      </pc:sldChg>
      <pc:sldChg chg="addSp delSp modSp add mod">
        <pc:chgData name="Toby Donaldson" userId="2e6e5431-bb17-4c41-9985-d39c50d83c73" providerId="ADAL" clId="{B9F33DEE-EC52-4B89-A8C8-427ED27EC638}" dt="2024-09-17T02:25:01.830" v="6145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6" creationId="{FBD1B39E-3F98-7575-D07C-115CF7738F6B}"/>
          </ac:spMkLst>
        </pc:spChg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8" creationId="{877AAAB6-D7D2-5575-AAA8-0C7FAE94FF37}"/>
          </ac:spMkLst>
        </pc:spChg>
        <pc:spChg chg="add mod">
          <ac:chgData name="Toby Donaldson" userId="2e6e5431-bb17-4c41-9985-d39c50d83c73" providerId="ADAL" clId="{B9F33DEE-EC52-4B89-A8C8-427ED27EC638}" dt="2024-09-17T02:20:11.568" v="5920" actId="14100"/>
          <ac:spMkLst>
            <pc:docMk/>
            <pc:sldMk cId="2835686456" sldId="287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5:01.830" v="6145" actId="20577"/>
          <ac:spMkLst>
            <pc:docMk/>
            <pc:sldMk cId="2835686456" sldId="287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1:16.595" v="5942"/>
          <ac:spMkLst>
            <pc:docMk/>
            <pc:sldMk cId="2835686456" sldId="287"/>
            <ac:spMk id="17" creationId="{C6834B3E-5FBF-CAD0-B59B-59BF5941DACE}"/>
          </ac:spMkLst>
        </pc:spChg>
        <pc:spChg chg="mod">
          <ac:chgData name="Toby Donaldson" userId="2e6e5431-bb17-4c41-9985-d39c50d83c73" providerId="ADAL" clId="{B9F33DEE-EC52-4B89-A8C8-427ED27EC638}" dt="2024-09-17T02:20:53.978" v="5938" actId="113"/>
          <ac:spMkLst>
            <pc:docMk/>
            <pc:sldMk cId="2835686456" sldId="287"/>
            <ac:spMk id="34" creationId="{EFFAB7A4-1E16-5C74-DA8D-DD2415BFA1FB}"/>
          </ac:spMkLst>
        </pc:spChg>
        <pc:grpChg chg="add del mod">
          <ac:chgData name="Toby Donaldson" userId="2e6e5431-bb17-4c41-9985-d39c50d83c73" providerId="ADAL" clId="{B9F33DEE-EC52-4B89-A8C8-427ED27EC638}" dt="2024-09-17T02:20:19.366" v="5921" actId="21"/>
          <ac:grpSpMkLst>
            <pc:docMk/>
            <pc:sldMk cId="2835686456" sldId="287"/>
            <ac:grpSpMk id="3" creationId="{0E6FC0A0-7746-1675-35C0-22A5C2B950B8}"/>
          </ac:grpSpMkLst>
        </pc:grpChg>
        <pc:grpChg chg="add mod">
          <ac:chgData name="Toby Donaldson" userId="2e6e5431-bb17-4c41-9985-d39c50d83c73" providerId="ADAL" clId="{B9F33DEE-EC52-4B89-A8C8-427ED27EC638}" dt="2024-09-17T02:21:16.595" v="5942"/>
          <ac:grpSpMkLst>
            <pc:docMk/>
            <pc:sldMk cId="2835686456" sldId="287"/>
            <ac:grpSpMk id="15" creationId="{C7D95DFB-2C77-3276-E881-F6A058FAD6EA}"/>
          </ac:grpSpMkLst>
        </pc:grpChg>
        <pc:cxnChg chg="add">
          <ac:chgData name="Toby Donaldson" userId="2e6e5431-bb17-4c41-9985-d39c50d83c73" providerId="ADAL" clId="{B9F33DEE-EC52-4B89-A8C8-427ED27EC638}" dt="2024-09-17T02:21:30.923" v="5947" actId="11529"/>
          <ac:cxnSpMkLst>
            <pc:docMk/>
            <pc:sldMk cId="2835686456" sldId="287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10.161" v="5941" actId="14100"/>
          <ac:cxnSpMkLst>
            <pc:docMk/>
            <pc:sldMk cId="2835686456" sldId="287"/>
            <ac:cxnSpMk id="36" creationId="{A273E1BD-FA06-0E24-9475-B60A7E037EF2}"/>
          </ac:cxnSpMkLst>
        </pc:cxnChg>
        <pc:cxnChg chg="del mod">
          <ac:chgData name="Toby Donaldson" userId="2e6e5431-bb17-4c41-9985-d39c50d83c73" providerId="ADAL" clId="{B9F33DEE-EC52-4B89-A8C8-427ED27EC638}" dt="2024-09-17T02:20:24.612" v="5922" actId="21"/>
          <ac:cxnSpMkLst>
            <pc:docMk/>
            <pc:sldMk cId="2835686456" sldId="287"/>
            <ac:cxnSpMk id="38" creationId="{506CBA53-6F37-5172-DEDD-7A2C398C4F8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02:24:56.915" v="6144" actId="20577"/>
        <pc:sldMkLst>
          <pc:docMk/>
          <pc:sldMk cId="3265458198" sldId="288"/>
        </pc:sldMkLst>
        <pc:spChg chg="add mod">
          <ac:chgData name="Toby Donaldson" userId="2e6e5431-bb17-4c41-9985-d39c50d83c73" providerId="ADAL" clId="{B9F33DEE-EC52-4B89-A8C8-427ED27EC638}" dt="2024-09-17T02:24:32.899" v="6143" actId="113"/>
          <ac:spMkLst>
            <pc:docMk/>
            <pc:sldMk cId="3265458198" sldId="288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4:56.915" v="6144" actId="20577"/>
          <ac:spMkLst>
            <pc:docMk/>
            <pc:sldMk cId="3265458198" sldId="288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2:10.895" v="6003" actId="113"/>
          <ac:spMkLst>
            <pc:docMk/>
            <pc:sldMk cId="3265458198" sldId="288"/>
            <ac:spMk id="34" creationId="{EFFAB7A4-1E16-5C74-DA8D-DD2415BFA1FB}"/>
          </ac:spMkLst>
        </pc:spChg>
        <pc:cxnChg chg="add mod">
          <ac:chgData name="Toby Donaldson" userId="2e6e5431-bb17-4c41-9985-d39c50d83c73" providerId="ADAL" clId="{B9F33DEE-EC52-4B89-A8C8-427ED27EC638}" dt="2024-09-17T02:23:55.717" v="6137" actId="1582"/>
          <ac:cxnSpMkLst>
            <pc:docMk/>
            <pc:sldMk cId="3265458198" sldId="288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3:39.743" v="6135" actId="14100"/>
          <ac:cxnSpMkLst>
            <pc:docMk/>
            <pc:sldMk cId="3265458198" sldId="288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46.813" v="5949" actId="20577"/>
          <ac:cxnSpMkLst>
            <pc:docMk/>
            <pc:sldMk cId="3265458198" sldId="288"/>
            <ac:cxnSpMk id="36" creationId="{A273E1BD-FA06-0E24-9475-B60A7E037EF2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26:42.147" v="6226" actId="21"/>
        <pc:sldMkLst>
          <pc:docMk/>
          <pc:sldMk cId="4208034066" sldId="289"/>
        </pc:sldMkLst>
        <pc:spChg chg="del">
          <ac:chgData name="Toby Donaldson" userId="2e6e5431-bb17-4c41-9985-d39c50d83c73" providerId="ADAL" clId="{B9F33DEE-EC52-4B89-A8C8-427ED27EC638}" dt="2024-09-17T02:26:42.147" v="6226" actId="21"/>
          <ac:spMkLst>
            <pc:docMk/>
            <pc:sldMk cId="4208034066" sldId="289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5:27.790" v="6148" actId="14100"/>
          <ac:spMkLst>
            <pc:docMk/>
            <pc:sldMk cId="4208034066" sldId="289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6:19.586" v="6222" actId="20577"/>
          <ac:spMkLst>
            <pc:docMk/>
            <pc:sldMk cId="4208034066" sldId="289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26:14.903" v="6221"/>
          <ac:spMkLst>
            <pc:docMk/>
            <pc:sldMk cId="4208034066" sldId="289"/>
            <ac:spMk id="12" creationId="{8F9E51D8-A935-2F8A-A88C-D29C6064ED73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2" creationId="{36588781-C2CE-CDAB-3477-3EF739D5163B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3" creationId="{334C0D91-5C8E-884F-5FB4-C5EFE9EF152F}"/>
          </ac:spMkLst>
        </pc:spChg>
        <pc:spChg chg="mod">
          <ac:chgData name="Toby Donaldson" userId="2e6e5431-bb17-4c41-9985-d39c50d83c73" providerId="ADAL" clId="{B9F33DEE-EC52-4B89-A8C8-427ED27EC638}" dt="2024-09-17T02:26:08.268" v="6220" actId="113"/>
          <ac:spMkLst>
            <pc:docMk/>
            <pc:sldMk cId="4208034066" sldId="289"/>
            <ac:spMk id="34" creationId="{EFFAB7A4-1E16-5C74-DA8D-DD2415BFA1FB}"/>
          </ac:spMkLst>
        </pc:spChg>
        <pc:grpChg chg="add mod">
          <ac:chgData name="Toby Donaldson" userId="2e6e5431-bb17-4c41-9985-d39c50d83c73" providerId="ADAL" clId="{B9F33DEE-EC52-4B89-A8C8-427ED27EC638}" dt="2024-09-17T02:26:14.903" v="6221"/>
          <ac:grpSpMkLst>
            <pc:docMk/>
            <pc:sldMk cId="4208034066" sldId="289"/>
            <ac:grpSpMk id="6" creationId="{E04A6AE7-5F0C-30EC-AD91-A42E98371757}"/>
          </ac:grpSpMkLst>
        </pc:grpChg>
        <pc:grpChg chg="add mod">
          <ac:chgData name="Toby Donaldson" userId="2e6e5431-bb17-4c41-9985-d39c50d83c73" providerId="ADAL" clId="{B9F33DEE-EC52-4B89-A8C8-427ED27EC638}" dt="2024-09-17T02:26:39.970" v="6225"/>
          <ac:grpSpMkLst>
            <pc:docMk/>
            <pc:sldMk cId="4208034066" sldId="289"/>
            <ac:grpSpMk id="20" creationId="{67D8661B-5999-2CD8-AF71-CA4C41E23875}"/>
          </ac:grpSpMkLst>
        </pc:grpChg>
        <pc:cxnChg chg="del mod">
          <ac:chgData name="Toby Donaldson" userId="2e6e5431-bb17-4c41-9985-d39c50d83c73" providerId="ADAL" clId="{B9F33DEE-EC52-4B89-A8C8-427ED27EC638}" dt="2024-09-17T02:26:42.147" v="6226" actId="21"/>
          <ac:cxnSpMkLst>
            <pc:docMk/>
            <pc:sldMk cId="4208034066" sldId="289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6:25.895" v="6223" actId="14100"/>
          <ac:cxnSpMkLst>
            <pc:docMk/>
            <pc:sldMk cId="4208034066" sldId="289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5:33.352" v="6149" actId="14100"/>
          <ac:cxnSpMkLst>
            <pc:docMk/>
            <pc:sldMk cId="4208034066" sldId="289"/>
            <ac:cxnSpMk id="36" creationId="{A273E1BD-FA06-0E24-9475-B60A7E037EF2}"/>
          </ac:cxnSpMkLst>
        </pc:cxnChg>
      </pc:sldChg>
      <pc:sldChg chg="modSp add mod">
        <pc:chgData name="Toby Donaldson" userId="2e6e5431-bb17-4c41-9985-d39c50d83c73" providerId="ADAL" clId="{B9F33DEE-EC52-4B89-A8C8-427ED27EC638}" dt="2024-09-17T02:30:41.654" v="6407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B9F33DEE-EC52-4B89-A8C8-427ED27EC638}" dt="2024-09-17T02:30:10.360" v="6403" actId="113"/>
          <ac:spMkLst>
            <pc:docMk/>
            <pc:sldMk cId="3579788506" sldId="290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30:15.918" v="6405" actId="20577"/>
          <ac:spMkLst>
            <pc:docMk/>
            <pc:sldMk cId="3579788506" sldId="290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30:41.654" v="6407" actId="20577"/>
          <ac:spMkLst>
            <pc:docMk/>
            <pc:sldMk cId="3579788506" sldId="290"/>
            <ac:spMk id="34" creationId="{EFFAB7A4-1E16-5C74-DA8D-DD2415BFA1FB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1:23:28.850" v="6687" actId="2696"/>
        <pc:sldMkLst>
          <pc:docMk/>
          <pc:sldMk cId="4169099289" sldId="291"/>
        </pc:sldMkLst>
        <pc:spChg chg="mod">
          <ac:chgData name="Toby Donaldson" userId="2e6e5431-bb17-4c41-9985-d39c50d83c73" providerId="ADAL" clId="{B9F33DEE-EC52-4B89-A8C8-427ED27EC638}" dt="2024-09-17T21:19:44.203" v="6567" actId="20577"/>
          <ac:spMkLst>
            <pc:docMk/>
            <pc:sldMk cId="4169099289" sldId="291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22:22.806" v="6670" actId="1076"/>
          <ac:spMkLst>
            <pc:docMk/>
            <pc:sldMk cId="4169099289" sldId="291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2:38.434" v="6673" actId="208"/>
          <ac:spMkLst>
            <pc:docMk/>
            <pc:sldMk cId="4169099289" sldId="291"/>
            <ac:spMk id="6" creationId="{FF0DC174-A644-847B-DBD1-A55C64869367}"/>
          </ac:spMkLst>
        </pc:spChg>
        <pc:spChg chg="mod">
          <ac:chgData name="Toby Donaldson" userId="2e6e5431-bb17-4c41-9985-d39c50d83c73" providerId="ADAL" clId="{B9F33DEE-EC52-4B89-A8C8-427ED27EC638}" dt="2024-09-17T21:22:18.754" v="6669" actId="20577"/>
          <ac:spMkLst>
            <pc:docMk/>
            <pc:sldMk cId="4169099289" sldId="291"/>
            <ac:spMk id="13" creationId="{5C3CB041-437A-DDC4-FD22-B5E3515334BD}"/>
          </ac:spMkLst>
        </pc:spChg>
        <pc:grpChg chg="del">
          <ac:chgData name="Toby Donaldson" userId="2e6e5431-bb17-4c41-9985-d39c50d83c73" providerId="ADAL" clId="{B9F33DEE-EC52-4B89-A8C8-427ED27EC638}" dt="2024-09-17T21:20:40.423" v="6624" actId="21"/>
          <ac:grpSpMkLst>
            <pc:docMk/>
            <pc:sldMk cId="4169099289" sldId="291"/>
            <ac:grpSpMk id="11" creationId="{9C38C3E6-9402-321B-BA52-6E2396A0AF15}"/>
          </ac:grpSpMkLst>
        </pc:grpChg>
      </pc:sldChg>
      <pc:sldChg chg="addSp modSp add mod ord">
        <pc:chgData name="Toby Donaldson" userId="2e6e5431-bb17-4c41-9985-d39c50d83c73" providerId="ADAL" clId="{B9F33DEE-EC52-4B89-A8C8-427ED27EC638}" dt="2024-09-17T21:23:22.208" v="6686"/>
        <pc:sldMkLst>
          <pc:docMk/>
          <pc:sldMk cId="3287135454" sldId="292"/>
        </pc:sldMkLst>
        <pc:spChg chg="mod">
          <ac:chgData name="Toby Donaldson" userId="2e6e5431-bb17-4c41-9985-d39c50d83c73" providerId="ADAL" clId="{B9F33DEE-EC52-4B89-A8C8-427ED27EC638}" dt="2024-09-17T21:23:19.086" v="6684" actId="1076"/>
          <ac:spMkLst>
            <pc:docMk/>
            <pc:sldMk cId="3287135454" sldId="292"/>
            <ac:spMk id="3" creationId="{282A2FBA-A14A-54E6-FB37-8B6ACF7815D5}"/>
          </ac:spMkLst>
        </pc:spChg>
        <pc:cxnChg chg="add mod">
          <ac:chgData name="Toby Donaldson" userId="2e6e5431-bb17-4c41-9985-d39c50d83c73" providerId="ADAL" clId="{B9F33DEE-EC52-4B89-A8C8-427ED27EC638}" dt="2024-09-17T21:23:19.086" v="6684" actId="1076"/>
          <ac:cxnSpMkLst>
            <pc:docMk/>
            <pc:sldMk cId="3287135454" sldId="292"/>
            <ac:cxnSpMk id="7" creationId="{EA92CB22-633E-A3BD-F8D4-E068DA3B3656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29:04.763" v="678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B9F33DEE-EC52-4B89-A8C8-427ED27EC638}" dt="2024-09-17T21:29:04.763" v="6781" actId="20577"/>
          <ac:spMkLst>
            <pc:docMk/>
            <pc:sldMk cId="3231735434" sldId="293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7:07.381" v="6760" actId="1076"/>
          <ac:spMkLst>
            <pc:docMk/>
            <pc:sldMk cId="3231735434" sldId="293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6:09.284" v="6741" actId="1076"/>
          <ac:spMkLst>
            <pc:docMk/>
            <pc:sldMk cId="3231735434" sldId="293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26:26.615" v="6745" actId="1076"/>
          <ac:spMkLst>
            <pc:docMk/>
            <pc:sldMk cId="3231735434" sldId="293"/>
            <ac:spMk id="8" creationId="{7DD5D3D6-7129-8221-FC11-413AC997465C}"/>
          </ac:spMkLst>
        </pc:spChg>
        <pc:spChg chg="mod">
          <ac:chgData name="Toby Donaldson" userId="2e6e5431-bb17-4c41-9985-d39c50d83c73" providerId="ADAL" clId="{B9F33DEE-EC52-4B89-A8C8-427ED27EC638}" dt="2024-09-17T21:26:04.810" v="6740" actId="20577"/>
          <ac:spMkLst>
            <pc:docMk/>
            <pc:sldMk cId="3231735434" sldId="293"/>
            <ac:spMk id="13" creationId="{5C3CB041-437A-DDC4-FD22-B5E3515334BD}"/>
          </ac:spMkLst>
        </pc:spChg>
        <pc:cxnChg chg="mod">
          <ac:chgData name="Toby Donaldson" userId="2e6e5431-bb17-4c41-9985-d39c50d83c73" providerId="ADAL" clId="{B9F33DEE-EC52-4B89-A8C8-427ED27EC638}" dt="2024-09-17T21:29:02.745" v="676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add del">
        <pc:chgData name="Toby Donaldson" userId="2e6e5431-bb17-4c41-9985-d39c50d83c73" providerId="ADAL" clId="{B9F33DEE-EC52-4B89-A8C8-427ED27EC638}" dt="2024-09-17T21:29:28.581" v="6782" actId="2696"/>
        <pc:sldMkLst>
          <pc:docMk/>
          <pc:sldMk cId="54012789" sldId="294"/>
        </pc:sldMkLst>
      </pc:sldChg>
      <pc:sldChg chg="delSp modSp add mod">
        <pc:chgData name="Toby Donaldson" userId="2e6e5431-bb17-4c41-9985-d39c50d83c73" providerId="ADAL" clId="{B9F33DEE-EC52-4B89-A8C8-427ED27EC638}" dt="2024-09-17T21:29:57.819" v="6787" actId="1076"/>
        <pc:sldMkLst>
          <pc:docMk/>
          <pc:sldMk cId="2312098604" sldId="294"/>
        </pc:sldMkLst>
        <pc:spChg chg="del">
          <ac:chgData name="Toby Donaldson" userId="2e6e5431-bb17-4c41-9985-d39c50d83c73" providerId="ADAL" clId="{B9F33DEE-EC52-4B89-A8C8-427ED27EC638}" dt="2024-09-17T21:29:39.381" v="6784" actId="21"/>
          <ac:spMkLst>
            <pc:docMk/>
            <pc:sldMk cId="2312098604" sldId="294"/>
            <ac:spMk id="3" creationId="{282A2FBA-A14A-54E6-FB37-8B6ACF7815D5}"/>
          </ac:spMkLst>
        </pc:spChg>
        <pc:spChg chg="mod">
          <ac:chgData name="Toby Donaldson" userId="2e6e5431-bb17-4c41-9985-d39c50d83c73" providerId="ADAL" clId="{B9F33DEE-EC52-4B89-A8C8-427ED27EC638}" dt="2024-09-17T21:29:57.819" v="6787" actId="1076"/>
          <ac:spMkLst>
            <pc:docMk/>
            <pc:sldMk cId="2312098604" sldId="294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9:50.336" v="6785" actId="14100"/>
          <ac:spMkLst>
            <pc:docMk/>
            <pc:sldMk cId="2312098604" sldId="294"/>
            <ac:spMk id="6" creationId="{FF0DC174-A644-847B-DBD1-A55C64869367}"/>
          </ac:spMkLst>
        </pc:spChg>
        <pc:spChg chg="del">
          <ac:chgData name="Toby Donaldson" userId="2e6e5431-bb17-4c41-9985-d39c50d83c73" providerId="ADAL" clId="{B9F33DEE-EC52-4B89-A8C8-427ED27EC638}" dt="2024-09-17T21:29:53.927" v="6786" actId="21"/>
          <ac:spMkLst>
            <pc:docMk/>
            <pc:sldMk cId="2312098604" sldId="294"/>
            <ac:spMk id="8" creationId="{7DD5D3D6-7129-8221-FC11-413AC997465C}"/>
          </ac:spMkLst>
        </pc:spChg>
        <pc:cxnChg chg="del mod">
          <ac:chgData name="Toby Donaldson" userId="2e6e5431-bb17-4c41-9985-d39c50d83c73" providerId="ADAL" clId="{B9F33DEE-EC52-4B89-A8C8-427ED27EC638}" dt="2024-09-17T21:29:39.381" v="6784" actId="21"/>
          <ac:cxnSpMkLst>
            <pc:docMk/>
            <pc:sldMk cId="2312098604" sldId="294"/>
            <ac:cxnSpMk id="7" creationId="{EA92CB22-633E-A3BD-F8D4-E068DA3B365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31:51.081" v="6879" actId="5793"/>
        <pc:sldMkLst>
          <pc:docMk/>
          <pc:sldMk cId="1198357223" sldId="295"/>
        </pc:sldMkLst>
        <pc:spChg chg="add del mod">
          <ac:chgData name="Toby Donaldson" userId="2e6e5431-bb17-4c41-9985-d39c50d83c73" providerId="ADAL" clId="{B9F33DEE-EC52-4B89-A8C8-427ED27EC638}" dt="2024-09-17T21:30:57.933" v="6797" actId="21"/>
          <ac:spMkLst>
            <pc:docMk/>
            <pc:sldMk cId="1198357223" sldId="295"/>
            <ac:spMk id="3" creationId="{9FF71EA8-2477-C5B5-8462-DF0D3FB0F8DF}"/>
          </ac:spMkLst>
        </pc:spChg>
        <pc:spChg chg="mod">
          <ac:chgData name="Toby Donaldson" userId="2e6e5431-bb17-4c41-9985-d39c50d83c73" providerId="ADAL" clId="{B9F33DEE-EC52-4B89-A8C8-427ED27EC638}" dt="2024-09-17T21:31:51.081" v="6879" actId="5793"/>
          <ac:spMkLst>
            <pc:docMk/>
            <pc:sldMk cId="1198357223" sldId="295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30:30.405" v="6793" actId="21"/>
          <ac:spMkLst>
            <pc:docMk/>
            <pc:sldMk cId="1198357223" sldId="295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31:02.066" v="6798" actId="14100"/>
          <ac:spMkLst>
            <pc:docMk/>
            <pc:sldMk cId="1198357223" sldId="295"/>
            <ac:spMk id="7" creationId="{90AC8351-6490-FFBC-8EAD-267A0BCF0642}"/>
          </ac:spMkLst>
        </pc:spChg>
      </pc:sldChg>
      <pc:sldChg chg="addSp modSp add mod ord">
        <pc:chgData name="Toby Donaldson" userId="2e6e5431-bb17-4c41-9985-d39c50d83c73" providerId="ADAL" clId="{B9F33DEE-EC52-4B89-A8C8-427ED27EC638}" dt="2024-09-17T21:35:46.430" v="7084" actId="113"/>
        <pc:sldMkLst>
          <pc:docMk/>
          <pc:sldMk cId="1989001679" sldId="296"/>
        </pc:sldMkLst>
        <pc:spChg chg="add mod">
          <ac:chgData name="Toby Donaldson" userId="2e6e5431-bb17-4c41-9985-d39c50d83c73" providerId="ADAL" clId="{B9F33DEE-EC52-4B89-A8C8-427ED27EC638}" dt="2024-09-17T21:32:18.207" v="6885" actId="14100"/>
          <ac:spMkLst>
            <pc:docMk/>
            <pc:sldMk cId="1989001679" sldId="296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33:00.857" v="6950" actId="1076"/>
          <ac:spMkLst>
            <pc:docMk/>
            <pc:sldMk cId="1989001679" sldId="296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33:05.833" v="6951" actId="1076"/>
          <ac:spMkLst>
            <pc:docMk/>
            <pc:sldMk cId="1989001679" sldId="296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32:03.565" v="6882" actId="14100"/>
          <ac:spMkLst>
            <pc:docMk/>
            <pc:sldMk cId="1989001679" sldId="296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7T21:35:46.430" v="7084" actId="113"/>
          <ac:spMkLst>
            <pc:docMk/>
            <pc:sldMk cId="1989001679" sldId="296"/>
            <ac:spMk id="15" creationId="{48465BF6-5D11-5DB1-C39D-B4E20BAF92AA}"/>
          </ac:spMkLst>
        </pc:spChg>
        <pc:cxnChg chg="add">
          <ac:chgData name="Toby Donaldson" userId="2e6e5431-bb17-4c41-9985-d39c50d83c73" providerId="ADAL" clId="{B9F33DEE-EC52-4B89-A8C8-427ED27EC638}" dt="2024-09-17T21:33:12.269" v="6952" actId="11529"/>
          <ac:cxnSpMkLst>
            <pc:docMk/>
            <pc:sldMk cId="1989001679" sldId="296"/>
            <ac:cxnSpMk id="9" creationId="{A1798CF0-1C3E-1382-CB58-57AF961422F3}"/>
          </ac:cxnSpMkLst>
        </pc:cxnChg>
        <pc:cxnChg chg="add mod">
          <ac:chgData name="Toby Donaldson" userId="2e6e5431-bb17-4c41-9985-d39c50d83c73" providerId="ADAL" clId="{B9F33DEE-EC52-4B89-A8C8-427ED27EC638}" dt="2024-09-17T21:33:30.003" v="6955" actId="14100"/>
          <ac:cxnSpMkLst>
            <pc:docMk/>
            <pc:sldMk cId="1989001679" sldId="296"/>
            <ac:cxnSpMk id="11" creationId="{FB689EAB-6BB3-0BF6-C2FD-8CDCA9E69CF6}"/>
          </ac:cxnSpMkLst>
        </pc:cxnChg>
        <pc:cxnChg chg="add">
          <ac:chgData name="Toby Donaldson" userId="2e6e5431-bb17-4c41-9985-d39c50d83c73" providerId="ADAL" clId="{B9F33DEE-EC52-4B89-A8C8-427ED27EC638}" dt="2024-09-17T21:35:04.044" v="7078" actId="11529"/>
          <ac:cxnSpMkLst>
            <pc:docMk/>
            <pc:sldMk cId="1989001679" sldId="296"/>
            <ac:cxnSpMk id="17" creationId="{D99411D8-97C9-8141-9C55-069E2C6B09C7}"/>
          </ac:cxnSpMkLst>
        </pc:cxnChg>
        <pc:cxnChg chg="add">
          <ac:chgData name="Toby Donaldson" userId="2e6e5431-bb17-4c41-9985-d39c50d83c73" providerId="ADAL" clId="{B9F33DEE-EC52-4B89-A8C8-427ED27EC638}" dt="2024-09-17T21:35:13.073" v="7079" actId="11529"/>
          <ac:cxnSpMkLst>
            <pc:docMk/>
            <pc:sldMk cId="1989001679" sldId="296"/>
            <ac:cxnSpMk id="19" creationId="{BBE09DAF-C3F7-6A98-3BAE-6C71BDC16233}"/>
          </ac:cxnSpMkLst>
        </pc:cxnChg>
      </pc:sldChg>
      <pc:sldChg chg="add">
        <pc:chgData name="Toby Donaldson" userId="2e6e5431-bb17-4c41-9985-d39c50d83c73" providerId="ADAL" clId="{B9F33DEE-EC52-4B89-A8C8-427ED27EC638}" dt="2024-09-17T21:33:44.107" v="6956" actId="2890"/>
        <pc:sldMkLst>
          <pc:docMk/>
          <pc:sldMk cId="3108921986" sldId="297"/>
        </pc:sldMkLst>
      </pc:sldChg>
      <pc:sldChg chg="add del">
        <pc:chgData name="Toby Donaldson" userId="2e6e5431-bb17-4c41-9985-d39c50d83c73" providerId="ADAL" clId="{B9F33DEE-EC52-4B89-A8C8-427ED27EC638}" dt="2024-09-17T21:35:36.121" v="7083" actId="2696"/>
        <pc:sldMkLst>
          <pc:docMk/>
          <pc:sldMk cId="3354484187" sldId="298"/>
        </pc:sldMkLst>
      </pc:sldChg>
      <pc:sldChg chg="delSp modSp add mod">
        <pc:chgData name="Toby Donaldson" userId="2e6e5431-bb17-4c41-9985-d39c50d83c73" providerId="ADAL" clId="{B9F33DEE-EC52-4B89-A8C8-427ED27EC638}" dt="2024-09-17T21:36:47.188" v="7109" actId="21"/>
        <pc:sldMkLst>
          <pc:docMk/>
          <pc:sldMk cId="3629807992" sldId="298"/>
        </pc:sldMkLst>
        <pc:spChg chg="mod">
          <ac:chgData name="Toby Donaldson" userId="2e6e5431-bb17-4c41-9985-d39c50d83c73" providerId="ADAL" clId="{B9F33DEE-EC52-4B89-A8C8-427ED27EC638}" dt="2024-09-17T21:36:38.500" v="7108" actId="113"/>
          <ac:spMkLst>
            <pc:docMk/>
            <pc:sldMk cId="3629807992" sldId="298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36:36.403" v="7107" actId="113"/>
          <ac:spMkLst>
            <pc:docMk/>
            <pc:sldMk cId="3629807992" sldId="298"/>
            <ac:spMk id="6" creationId="{96F10EE8-23A7-FE83-A820-5B885F373988}"/>
          </ac:spMkLst>
        </pc:spChg>
        <pc:spChg chg="del">
          <ac:chgData name="Toby Donaldson" userId="2e6e5431-bb17-4c41-9985-d39c50d83c73" providerId="ADAL" clId="{B9F33DEE-EC52-4B89-A8C8-427ED27EC638}" dt="2024-09-17T21:36:47.188" v="7109" actId="21"/>
          <ac:spMkLst>
            <pc:docMk/>
            <pc:sldMk cId="3629807992" sldId="298"/>
            <ac:spMk id="15" creationId="{48465BF6-5D11-5DB1-C39D-B4E20BAF92AA}"/>
          </ac:spMkLst>
        </pc:spChg>
        <pc:cxnChg chg="mod">
          <ac:chgData name="Toby Donaldson" userId="2e6e5431-bb17-4c41-9985-d39c50d83c73" providerId="ADAL" clId="{B9F33DEE-EC52-4B89-A8C8-427ED27EC638}" dt="2024-09-17T21:36:10.226" v="7094" actId="14100"/>
          <ac:cxnSpMkLst>
            <pc:docMk/>
            <pc:sldMk cId="3629807992" sldId="298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7" creationId="{D99411D8-97C9-8141-9C55-069E2C6B09C7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9" creationId="{BBE09DAF-C3F7-6A98-3BAE-6C71BDC16233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1:04:45.862" v="9058" actId="21"/>
        <pc:sldMkLst>
          <pc:docMk/>
          <pc:sldMk cId="302167807" sldId="299"/>
        </pc:sldMkLst>
        <pc:spChg chg="add mod">
          <ac:chgData name="Toby Donaldson" userId="2e6e5431-bb17-4c41-9985-d39c50d83c73" providerId="ADAL" clId="{B9F33DEE-EC52-4B89-A8C8-427ED27EC638}" dt="2024-09-17T21:40:14.910" v="7242" actId="1076"/>
          <ac:spMkLst>
            <pc:docMk/>
            <pc:sldMk cId="302167807" sldId="299"/>
            <ac:spMk id="8" creationId="{7C26C8C5-E2D5-976D-F8A5-D2E4F2A93606}"/>
          </ac:spMkLst>
        </pc:spChg>
        <pc:spChg chg="add mod">
          <ac:chgData name="Toby Donaldson" userId="2e6e5431-bb17-4c41-9985-d39c50d83c73" providerId="ADAL" clId="{B9F33DEE-EC52-4B89-A8C8-427ED27EC638}" dt="2024-09-17T21:40:32.930" v="7245" actId="1076"/>
          <ac:spMkLst>
            <pc:docMk/>
            <pc:sldMk cId="302167807" sldId="299"/>
            <ac:spMk id="10" creationId="{FF13CE6D-890C-D19C-6C6E-B80716A9E764}"/>
          </ac:spMkLst>
        </pc:spChg>
        <pc:inkChg chg="del">
          <ac:chgData name="Toby Donaldson" userId="2e6e5431-bb17-4c41-9985-d39c50d83c73" providerId="ADAL" clId="{B9F33DEE-EC52-4B89-A8C8-427ED27EC638}" dt="2024-09-19T01:04:45.862" v="9058" actId="21"/>
          <ac:inkMkLst>
            <pc:docMk/>
            <pc:sldMk cId="302167807" sldId="299"/>
            <ac:inkMk id="12" creationId="{F731033A-1FF7-12B6-FF02-080DE7AC82FF}"/>
          </ac:inkMkLst>
        </pc:inkChg>
        <pc:cxnChg chg="add mod">
          <ac:chgData name="Toby Donaldson" userId="2e6e5431-bb17-4c41-9985-d39c50d83c73" providerId="ADAL" clId="{B9F33DEE-EC52-4B89-A8C8-427ED27EC638}" dt="2024-09-17T21:40:14.910" v="7242" actId="1076"/>
          <ac:cxnSpMkLst>
            <pc:docMk/>
            <pc:sldMk cId="302167807" sldId="299"/>
            <ac:cxnSpMk id="14" creationId="{B94E6558-77F9-7C1B-D052-31AB50AB6FEE}"/>
          </ac:cxnSpMkLst>
        </pc:cxnChg>
        <pc:cxnChg chg="add">
          <ac:chgData name="Toby Donaldson" userId="2e6e5431-bb17-4c41-9985-d39c50d83c73" providerId="ADAL" clId="{B9F33DEE-EC52-4B89-A8C8-427ED27EC638}" dt="2024-09-17T21:40:23.571" v="7243" actId="11529"/>
          <ac:cxnSpMkLst>
            <pc:docMk/>
            <pc:sldMk cId="302167807" sldId="299"/>
            <ac:cxnSpMk id="17" creationId="{C5273ABB-532C-6900-DC54-EE0B3754982A}"/>
          </ac:cxnSpMkLst>
        </pc:cxnChg>
        <pc:cxnChg chg="add">
          <ac:chgData name="Toby Donaldson" userId="2e6e5431-bb17-4c41-9985-d39c50d83c73" providerId="ADAL" clId="{B9F33DEE-EC52-4B89-A8C8-427ED27EC638}" dt="2024-09-17T21:40:40.321" v="7246" actId="11529"/>
          <ac:cxnSpMkLst>
            <pc:docMk/>
            <pc:sldMk cId="302167807" sldId="299"/>
            <ac:cxnSpMk id="19" creationId="{BBFC780C-DAD4-6C24-4298-810321238C0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4:42.309" v="7359" actId="14100"/>
        <pc:sldMkLst>
          <pc:docMk/>
          <pc:sldMk cId="2498533820" sldId="300"/>
        </pc:sldMkLst>
        <pc:spChg chg="del">
          <ac:chgData name="Toby Donaldson" userId="2e6e5431-bb17-4c41-9985-d39c50d83c73" providerId="ADAL" clId="{B9F33DEE-EC52-4B89-A8C8-427ED27EC638}" dt="2024-09-17T21:41:18.700" v="7251" actId="21"/>
          <ac:spMkLst>
            <pc:docMk/>
            <pc:sldMk cId="2498533820" sldId="300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42:27.833" v="7337" actId="1076"/>
          <ac:spMkLst>
            <pc:docMk/>
            <pc:sldMk cId="2498533820" sldId="300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1:15.050" v="7249" actId="21"/>
          <ac:spMkLst>
            <pc:docMk/>
            <pc:sldMk cId="2498533820" sldId="300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8" creationId="{7C26C8C5-E2D5-976D-F8A5-D2E4F2A93606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10" creationId="{FF13CE6D-890C-D19C-6C6E-B80716A9E764}"/>
          </ac:spMkLst>
        </pc:spChg>
        <pc:spChg chg="add mod">
          <ac:chgData name="Toby Donaldson" userId="2e6e5431-bb17-4c41-9985-d39c50d83c73" providerId="ADAL" clId="{B9F33DEE-EC52-4B89-A8C8-427ED27EC638}" dt="2024-09-17T21:43:37.647" v="7351" actId="20577"/>
          <ac:spMkLst>
            <pc:docMk/>
            <pc:sldMk cId="2498533820" sldId="300"/>
            <ac:spMk id="12" creationId="{0317CF14-51C0-BC96-E0E1-4E19447AC06D}"/>
          </ac:spMkLst>
        </pc:spChg>
        <pc:spChg chg="add mod">
          <ac:chgData name="Toby Donaldson" userId="2e6e5431-bb17-4c41-9985-d39c50d83c73" providerId="ADAL" clId="{B9F33DEE-EC52-4B89-A8C8-427ED27EC638}" dt="2024-09-17T21:44:42.309" v="7359" actId="14100"/>
          <ac:spMkLst>
            <pc:docMk/>
            <pc:sldMk cId="2498533820" sldId="300"/>
            <ac:spMk id="15" creationId="{67B484C1-D027-0BF1-45C0-15CEB48A6E54}"/>
          </ac:spMkLst>
        </pc:spChg>
        <pc:spChg chg="add 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16" creationId="{E5D8972D-C626-A495-AF0D-03A48F711026}"/>
          </ac:spMkLst>
        </pc:spChg>
        <pc:spChg chg="add mod">
          <ac:chgData name="Toby Donaldson" userId="2e6e5431-bb17-4c41-9985-d39c50d83c73" providerId="ADAL" clId="{B9F33DEE-EC52-4B89-A8C8-427ED27EC638}" dt="2024-09-17T21:43:52.595" v="7353" actId="12788"/>
          <ac:spMkLst>
            <pc:docMk/>
            <pc:sldMk cId="2498533820" sldId="300"/>
            <ac:spMk id="18" creationId="{0FCCF9B8-7D05-4741-3DAF-D9463C5A0FBD}"/>
          </ac:spMkLst>
        </pc:spChg>
        <pc:cxnChg chg="del mod">
          <ac:chgData name="Toby Donaldson" userId="2e6e5431-bb17-4c41-9985-d39c50d83c73" providerId="ADAL" clId="{B9F33DEE-EC52-4B89-A8C8-427ED27EC638}" dt="2024-09-17T21:41:29.696" v="7254" actId="21"/>
          <ac:cxnSpMkLst>
            <pc:docMk/>
            <pc:sldMk cId="2498533820" sldId="300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41:16.124" v="7250" actId="21"/>
          <ac:cxnSpMkLst>
            <pc:docMk/>
            <pc:sldMk cId="2498533820" sldId="300"/>
            <ac:cxnSpMk id="11" creationId="{FB689EAB-6BB3-0BF6-C2FD-8CDCA9E69CF6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4" creationId="{B94E6558-77F9-7C1B-D052-31AB50AB6FEE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7" creationId="{C5273ABB-532C-6900-DC54-EE0B3754982A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9" creationId="{BBFC780C-DAD4-6C24-4298-810321238C06}"/>
          </ac:cxnSpMkLst>
        </pc:cxnChg>
        <pc:cxnChg chg="add">
          <ac:chgData name="Toby Donaldson" userId="2e6e5431-bb17-4c41-9985-d39c50d83c73" providerId="ADAL" clId="{B9F33DEE-EC52-4B89-A8C8-427ED27EC638}" dt="2024-09-17T21:44:23.252" v="7355" actId="11529"/>
          <ac:cxnSpMkLst>
            <pc:docMk/>
            <pc:sldMk cId="2498533820" sldId="300"/>
            <ac:cxnSpMk id="21" creationId="{1071D929-82A6-EAC7-1197-C44EE267F0F0}"/>
          </ac:cxnSpMkLst>
        </pc:cxnChg>
        <pc:cxnChg chg="add mod">
          <ac:chgData name="Toby Donaldson" userId="2e6e5431-bb17-4c41-9985-d39c50d83c73" providerId="ADAL" clId="{B9F33DEE-EC52-4B89-A8C8-427ED27EC638}" dt="2024-09-17T21:44:30.945" v="7358" actId="14100"/>
          <ac:cxnSpMkLst>
            <pc:docMk/>
            <pc:sldMk cId="2498533820" sldId="300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6:32.917" v="7462" actId="1076"/>
        <pc:sldMkLst>
          <pc:docMk/>
          <pc:sldMk cId="3751592408" sldId="301"/>
        </pc:sldMkLst>
        <pc:spChg chg="add mod">
          <ac:chgData name="Toby Donaldson" userId="2e6e5431-bb17-4c41-9985-d39c50d83c73" providerId="ADAL" clId="{B9F33DEE-EC52-4B89-A8C8-427ED27EC638}" dt="2024-09-17T21:46:32.917" v="7462" actId="1076"/>
          <ac:spMkLst>
            <pc:docMk/>
            <pc:sldMk cId="3751592408" sldId="301"/>
            <ac:spMk id="3" creationId="{ECD223E0-2117-BEE3-BDD3-E06A780E582C}"/>
          </ac:spMkLst>
        </pc:spChg>
        <pc:spChg chg="mod">
          <ac:chgData name="Toby Donaldson" userId="2e6e5431-bb17-4c41-9985-d39c50d83c73" providerId="ADAL" clId="{B9F33DEE-EC52-4B89-A8C8-427ED27EC638}" dt="2024-09-17T21:46:13.840" v="7457" actId="1076"/>
          <ac:spMkLst>
            <pc:docMk/>
            <pc:sldMk cId="3751592408" sldId="301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5:25.774" v="7367" actId="21"/>
          <ac:spMkLst>
            <pc:docMk/>
            <pc:sldMk cId="3751592408" sldId="301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5:14.205" v="7365" actId="21"/>
          <ac:spMkLst>
            <pc:docMk/>
            <pc:sldMk cId="3751592408" sldId="301"/>
            <ac:spMk id="12" creationId="{0317CF14-51C0-BC96-E0E1-4E19447AC06D}"/>
          </ac:spMkLst>
        </pc:spChg>
        <pc:spChg chg="mod">
          <ac:chgData name="Toby Donaldson" userId="2e6e5431-bb17-4c41-9985-d39c50d83c73" providerId="ADAL" clId="{B9F33DEE-EC52-4B89-A8C8-427ED27EC638}" dt="2024-09-17T21:45:10.652" v="7364" actId="20577"/>
          <ac:spMkLst>
            <pc:docMk/>
            <pc:sldMk cId="3751592408" sldId="301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5" creationId="{67B484C1-D027-0BF1-45C0-15CEB48A6E54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6" creationId="{E5D8972D-C626-A495-AF0D-03A48F711026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8" creationId="{0FCCF9B8-7D05-4741-3DAF-D9463C5A0FBD}"/>
          </ac:spMkLst>
        </pc:sp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1" creationId="{1071D929-82A6-EAC7-1197-C44EE267F0F0}"/>
          </ac:cxnSpMkLst>
        </pc:cxn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7:23.930" v="7515" actId="20577"/>
        <pc:sldMkLst>
          <pc:docMk/>
          <pc:sldMk cId="1018217066" sldId="302"/>
        </pc:sldMkLst>
        <pc:spChg chg="del">
          <ac:chgData name="Toby Donaldson" userId="2e6e5431-bb17-4c41-9985-d39c50d83c73" providerId="ADAL" clId="{B9F33DEE-EC52-4B89-A8C8-427ED27EC638}" dt="2024-09-17T21:46:51.990" v="7465" actId="21"/>
          <ac:spMkLst>
            <pc:docMk/>
            <pc:sldMk cId="1018217066" sldId="302"/>
            <ac:spMk id="3" creationId="{ECD223E0-2117-BEE3-BDD3-E06A780E582C}"/>
          </ac:spMkLst>
        </pc:spChg>
        <pc:spChg chg="del">
          <ac:chgData name="Toby Donaldson" userId="2e6e5431-bb17-4c41-9985-d39c50d83c73" providerId="ADAL" clId="{B9F33DEE-EC52-4B89-A8C8-427ED27EC638}" dt="2024-09-17T21:46:56.132" v="7466" actId="21"/>
          <ac:spMkLst>
            <pc:docMk/>
            <pc:sldMk cId="1018217066" sldId="302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47:23.930" v="7515" actId="20577"/>
          <ac:spMkLst>
            <pc:docMk/>
            <pc:sldMk cId="1018217066" sldId="302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46:48.182" v="7464" actId="20577"/>
          <ac:spMkLst>
            <pc:docMk/>
            <pc:sldMk cId="1018217066" sldId="302"/>
            <ac:spMk id="13" creationId="{5C3CB041-437A-DDC4-FD22-B5E3515334BD}"/>
          </ac:spMkLst>
        </pc:spChg>
      </pc:sldChg>
      <pc:sldChg chg="new del">
        <pc:chgData name="Toby Donaldson" userId="2e6e5431-bb17-4c41-9985-d39c50d83c73" providerId="ADAL" clId="{B9F33DEE-EC52-4B89-A8C8-427ED27EC638}" dt="2024-09-17T21:47:37.997" v="7518" actId="2696"/>
        <pc:sldMkLst>
          <pc:docMk/>
          <pc:sldMk cId="540502936" sldId="303"/>
        </pc:sldMkLst>
      </pc:sldChg>
      <pc:sldChg chg="addSp delSp modSp add mod">
        <pc:chgData name="Toby Donaldson" userId="2e6e5431-bb17-4c41-9985-d39c50d83c73" providerId="ADAL" clId="{B9F33DEE-EC52-4B89-A8C8-427ED27EC638}" dt="2024-09-17T21:54:02.901" v="7822" actId="14100"/>
        <pc:sldMkLst>
          <pc:docMk/>
          <pc:sldMk cId="3762144442" sldId="304"/>
        </pc:sldMkLst>
        <pc:spChg chg="mod">
          <ac:chgData name="Toby Donaldson" userId="2e6e5431-bb17-4c41-9985-d39c50d83c73" providerId="ADAL" clId="{B9F33DEE-EC52-4B89-A8C8-427ED27EC638}" dt="2024-09-17T21:48:04.909" v="7550" actId="14100"/>
          <ac:spMkLst>
            <pc:docMk/>
            <pc:sldMk cId="3762144442" sldId="304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50:07.053" v="7698" actId="1076"/>
          <ac:spMkLst>
            <pc:docMk/>
            <pc:sldMk cId="3762144442" sldId="304"/>
            <ac:spMk id="3" creationId="{6D93479A-CA2F-FB20-C0DB-0A9F7CF2E14F}"/>
          </ac:spMkLst>
        </pc:spChg>
        <pc:spChg chg="add mod">
          <ac:chgData name="Toby Donaldson" userId="2e6e5431-bb17-4c41-9985-d39c50d83c73" providerId="ADAL" clId="{B9F33DEE-EC52-4B89-A8C8-427ED27EC638}" dt="2024-09-17T21:53:47.411" v="7818" actId="113"/>
          <ac:spMkLst>
            <pc:docMk/>
            <pc:sldMk cId="3762144442" sldId="304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48:09.079" v="7551" actId="21"/>
          <ac:spMkLst>
            <pc:docMk/>
            <pc:sldMk cId="3762144442" sldId="304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50:36.952" v="7704" actId="113"/>
          <ac:spMkLst>
            <pc:docMk/>
            <pc:sldMk cId="3762144442" sldId="304"/>
            <ac:spMk id="13" creationId="{5C3CB041-437A-DDC4-FD22-B5E3515334BD}"/>
          </ac:spMkLst>
        </pc:spChg>
        <pc:cxnChg chg="add mod">
          <ac:chgData name="Toby Donaldson" userId="2e6e5431-bb17-4c41-9985-d39c50d83c73" providerId="ADAL" clId="{B9F33DEE-EC52-4B89-A8C8-427ED27EC638}" dt="2024-09-17T21:54:02.901" v="7822" actId="14100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7:10.525" v="7910" actId="14100"/>
        <pc:sldMkLst>
          <pc:docMk/>
          <pc:sldMk cId="3098928990" sldId="305"/>
        </pc:sldMkLst>
        <pc:spChg chg="add mod">
          <ac:chgData name="Toby Donaldson" userId="2e6e5431-bb17-4c41-9985-d39c50d83c73" providerId="ADAL" clId="{B9F33DEE-EC52-4B89-A8C8-427ED27EC638}" dt="2024-09-17T21:56:32.353" v="7903" actId="1076"/>
          <ac:spMkLst>
            <pc:docMk/>
            <pc:sldMk cId="3098928990" sldId="305"/>
            <ac:spMk id="6" creationId="{A12ABABE-BECA-70AE-2A2A-C72BE990869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7" creationId="{2DD4A06E-6EA9-9E5B-B036-171F18A0070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9" creationId="{6293C046-2D75-7FE3-9E50-29B3A64E49E9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0" creationId="{0794CACD-4DEF-540D-8F5F-500376C6830C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1" creationId="{84A3CD62-4B4E-ACDB-6FEA-EAA4001655F7}"/>
          </ac:spMkLst>
        </pc:spChg>
        <pc:cxnChg chg="add mod">
          <ac:chgData name="Toby Donaldson" userId="2e6e5431-bb17-4c41-9985-d39c50d83c73" providerId="ADAL" clId="{B9F33DEE-EC52-4B89-A8C8-427ED27EC638}" dt="2024-09-17T21:57:04.104" v="7909" actId="14100"/>
          <ac:cxnSpMkLst>
            <pc:docMk/>
            <pc:sldMk cId="3098928990" sldId="305"/>
            <ac:cxnSpMk id="14" creationId="{59199772-8F5B-23FD-4FE3-996B8B7B7B9E}"/>
          </ac:cxnSpMkLst>
        </pc:cxnChg>
        <pc:cxnChg chg="add">
          <ac:chgData name="Toby Donaldson" userId="2e6e5431-bb17-4c41-9985-d39c50d83c73" providerId="ADAL" clId="{B9F33DEE-EC52-4B89-A8C8-427ED27EC638}" dt="2024-09-17T21:56:42.860" v="7905" actId="11529"/>
          <ac:cxnSpMkLst>
            <pc:docMk/>
            <pc:sldMk cId="3098928990" sldId="305"/>
            <ac:cxnSpMk id="16" creationId="{254A7D66-1489-634B-A237-D1F984E45AA2}"/>
          </ac:cxnSpMkLst>
        </pc:cxnChg>
        <pc:cxnChg chg="add mod">
          <ac:chgData name="Toby Donaldson" userId="2e6e5431-bb17-4c41-9985-d39c50d83c73" providerId="ADAL" clId="{B9F33DEE-EC52-4B89-A8C8-427ED27EC638}" dt="2024-09-17T21:57:10.525" v="7910" actId="14100"/>
          <ac:cxnSpMkLst>
            <pc:docMk/>
            <pc:sldMk cId="3098928990" sldId="305"/>
            <ac:cxnSpMk id="18" creationId="{6C740A70-9DFE-4149-A53D-FE0C0CA96BBF}"/>
          </ac:cxnSpMkLst>
        </pc:cxnChg>
        <pc:cxnChg chg="add">
          <ac:chgData name="Toby Donaldson" userId="2e6e5431-bb17-4c41-9985-d39c50d83c73" providerId="ADAL" clId="{B9F33DEE-EC52-4B89-A8C8-427ED27EC638}" dt="2024-09-17T21:56:54.342" v="7907" actId="11529"/>
          <ac:cxnSpMkLst>
            <pc:docMk/>
            <pc:sldMk cId="3098928990" sldId="305"/>
            <ac:cxnSpMk id="20" creationId="{9BBDF08C-B6B7-4CD9-7732-FF7548B3F4C0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9:41.810" v="7990" actId="14100"/>
        <pc:sldMkLst>
          <pc:docMk/>
          <pc:sldMk cId="2186739661" sldId="306"/>
        </pc:sldMkLst>
        <pc:spChg chg="mod">
          <ac:chgData name="Toby Donaldson" userId="2e6e5431-bb17-4c41-9985-d39c50d83c73" providerId="ADAL" clId="{B9F33DEE-EC52-4B89-A8C8-427ED27EC638}" dt="2024-09-17T21:57:24.506" v="7913" actId="1076"/>
          <ac:spMkLst>
            <pc:docMk/>
            <pc:sldMk cId="2186739661" sldId="306"/>
            <ac:spMk id="6" creationId="{A12ABABE-BECA-70AE-2A2A-C72BE9908691}"/>
          </ac:spMkLst>
        </pc:spChg>
        <pc:spChg chg="mod">
          <ac:chgData name="Toby Donaldson" userId="2e6e5431-bb17-4c41-9985-d39c50d83c73" providerId="ADAL" clId="{B9F33DEE-EC52-4B89-A8C8-427ED27EC638}" dt="2024-09-17T21:59:18.698" v="7984" actId="1076"/>
          <ac:spMkLst>
            <pc:docMk/>
            <pc:sldMk cId="2186739661" sldId="306"/>
            <ac:spMk id="11" creationId="{84A3CD62-4B4E-ACDB-6FEA-EAA4001655F7}"/>
          </ac:spMkLst>
        </pc:spChg>
        <pc:spChg chg="add mod">
          <ac:chgData name="Toby Donaldson" userId="2e6e5431-bb17-4c41-9985-d39c50d83c73" providerId="ADAL" clId="{B9F33DEE-EC52-4B89-A8C8-427ED27EC638}" dt="2024-09-17T21:57:56.670" v="7972" actId="1076"/>
          <ac:spMkLst>
            <pc:docMk/>
            <pc:sldMk cId="2186739661" sldId="306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12.777" v="7983" actId="20577"/>
          <ac:spMkLst>
            <pc:docMk/>
            <pc:sldMk cId="2186739661" sldId="306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1:59:32.323" v="7987" actId="1076"/>
          <ac:spMkLst>
            <pc:docMk/>
            <pc:sldMk cId="2186739661" sldId="306"/>
            <ac:spMk id="17" creationId="{D207C1FB-ADA0-6329-828E-B7D650F04ADE}"/>
          </ac:spMkLst>
        </pc:spChg>
        <pc:cxnChg chg="add mod">
          <ac:chgData name="Toby Donaldson" userId="2e6e5431-bb17-4c41-9985-d39c50d83c73" providerId="ADAL" clId="{B9F33DEE-EC52-4B89-A8C8-427ED27EC638}" dt="2024-09-17T21:59:41.810" v="7990" actId="14100"/>
          <ac:cxnSpMkLst>
            <pc:docMk/>
            <pc:sldMk cId="2186739661" sldId="306"/>
            <ac:cxnSpMk id="19" creationId="{4CB2B625-699B-8688-900F-C4AA06BD02B6}"/>
          </ac:cxnSpMkLst>
        </pc:cxnChg>
        <pc:cxnChg chg="mod">
          <ac:chgData name="Toby Donaldson" userId="2e6e5431-bb17-4c41-9985-d39c50d83c73" providerId="ADAL" clId="{B9F33DEE-EC52-4B89-A8C8-427ED27EC638}" dt="2024-09-17T21:59:21.973" v="7985" actId="14100"/>
          <ac:cxnSpMkLst>
            <pc:docMk/>
            <pc:sldMk cId="2186739661" sldId="306"/>
            <ac:cxnSpMk id="20" creationId="{9BBDF08C-B6B7-4CD9-7732-FF7548B3F4C0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51.630" v="8908" actId="21"/>
        <pc:sldMkLst>
          <pc:docMk/>
          <pc:sldMk cId="711128939" sldId="307"/>
        </pc:sldMkLst>
        <pc:spChg chg="del">
          <ac:chgData name="Toby Donaldson" userId="2e6e5431-bb17-4c41-9985-d39c50d83c73" providerId="ADAL" clId="{B9F33DEE-EC52-4B89-A8C8-427ED27EC638}" dt="2024-09-17T22:00:23.664" v="7994" actId="21"/>
          <ac:spMkLst>
            <pc:docMk/>
            <pc:sldMk cId="711128939" sldId="307"/>
            <ac:spMk id="6" creationId="{A12ABABE-BECA-70AE-2A2A-C72BE990869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1" creationId="{84A3CD62-4B4E-ACDB-6FEA-EAA4001655F7}"/>
          </ac:spMkLst>
        </pc:spChg>
        <pc:spChg chg="mod">
          <ac:chgData name="Toby Donaldson" userId="2e6e5431-bb17-4c41-9985-d39c50d83c73" providerId="ADAL" clId="{B9F33DEE-EC52-4B89-A8C8-427ED27EC638}" dt="2024-09-17T22:00:45.606" v="7997" actId="1076"/>
          <ac:spMkLst>
            <pc:docMk/>
            <pc:sldMk cId="711128939" sldId="307"/>
            <ac:spMk id="12" creationId="{431A6EBB-A203-8787-4E34-76813F5D9DB4}"/>
          </ac:spMkLst>
        </pc:spChg>
        <pc:spChg chg="add mod">
          <ac:chgData name="Toby Donaldson" userId="2e6e5431-bb17-4c41-9985-d39c50d83c73" providerId="ADAL" clId="{B9F33DEE-EC52-4B89-A8C8-427ED27EC638}" dt="2024-09-17T22:04:04.270" v="8207" actId="20577"/>
          <ac:spMkLst>
            <pc:docMk/>
            <pc:sldMk cId="711128939" sldId="307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7" creationId="{D207C1FB-ADA0-6329-828E-B7D650F04ADE}"/>
          </ac:spMkLst>
        </pc:spChg>
        <pc:spChg chg="add mod">
          <ac:chgData name="Toby Donaldson" userId="2e6e5431-bb17-4c41-9985-d39c50d83c73" providerId="ADAL" clId="{B9F33DEE-EC52-4B89-A8C8-427ED27EC638}" dt="2024-09-17T22:01:42.196" v="8082" actId="14100"/>
          <ac:spMkLst>
            <pc:docMk/>
            <pc:sldMk cId="711128939" sldId="307"/>
            <ac:spMk id="21" creationId="{286214AB-C7A1-060C-58B0-2EB7C8546BB4}"/>
          </ac:spMkLst>
        </pc:spChg>
        <pc:spChg chg="add mod">
          <ac:chgData name="Toby Donaldson" userId="2e6e5431-bb17-4c41-9985-d39c50d83c73" providerId="ADAL" clId="{B9F33DEE-EC52-4B89-A8C8-427ED27EC638}" dt="2024-09-17T22:01:48.892" v="8084" actId="1076"/>
          <ac:spMkLst>
            <pc:docMk/>
            <pc:sldMk cId="711128939" sldId="307"/>
            <ac:spMk id="22" creationId="{1F01744D-64D4-FDEA-99EB-411094AB7619}"/>
          </ac:spMkLst>
        </pc:spChg>
        <pc:spChg chg="add mod">
          <ac:chgData name="Toby Donaldson" userId="2e6e5431-bb17-4c41-9985-d39c50d83c73" providerId="ADAL" clId="{B9F33DEE-EC52-4B89-A8C8-427ED27EC638}" dt="2024-09-17T22:01:56.690" v="8086" actId="1076"/>
          <ac:spMkLst>
            <pc:docMk/>
            <pc:sldMk cId="711128939" sldId="307"/>
            <ac:spMk id="23" creationId="{B8953D3C-02E6-8A4B-35B8-462588357060}"/>
          </ac:spMkLst>
        </pc:spChg>
        <pc:spChg chg="add mod">
          <ac:chgData name="Toby Donaldson" userId="2e6e5431-bb17-4c41-9985-d39c50d83c73" providerId="ADAL" clId="{B9F33DEE-EC52-4B89-A8C8-427ED27EC638}" dt="2024-09-17T22:03:01.113" v="8201" actId="113"/>
          <ac:spMkLst>
            <pc:docMk/>
            <pc:sldMk cId="711128939" sldId="307"/>
            <ac:spMk id="24" creationId="{7DB721F2-2E0A-64ED-6547-A519EF5B3697}"/>
          </ac:spMkLst>
        </pc:spChg>
        <pc:inkChg chg="del">
          <ac:chgData name="Toby Donaldson" userId="2e6e5431-bb17-4c41-9985-d39c50d83c73" providerId="ADAL" clId="{B9F33DEE-EC52-4B89-A8C8-427ED27EC638}" dt="2024-09-19T00:45:51.630" v="8908" actId="21"/>
          <ac:inkMkLst>
            <pc:docMk/>
            <pc:sldMk cId="711128939" sldId="307"/>
            <ac:inkMk id="5" creationId="{95754E7B-88BC-3CD1-E3B8-91F67A390F8E}"/>
          </ac:inkMkLst>
        </pc:ink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9" creationId="{4CB2B625-699B-8688-900F-C4AA06BD02B6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20" creationId="{9BBDF08C-B6B7-4CD9-7732-FF7548B3F4C0}"/>
          </ac:cxnSpMkLst>
        </pc:cxnChg>
        <pc:cxnChg chg="add mod">
          <ac:chgData name="Toby Donaldson" userId="2e6e5431-bb17-4c41-9985-d39c50d83c73" providerId="ADAL" clId="{B9F33DEE-EC52-4B89-A8C8-427ED27EC638}" dt="2024-09-17T22:02:49.988" v="8170" actId="20577"/>
          <ac:cxnSpMkLst>
            <pc:docMk/>
            <pc:sldMk cId="711128939" sldId="307"/>
            <ac:cxnSpMk id="26" creationId="{C366BC28-BACF-3B85-F793-5EBC821E260F}"/>
          </ac:cxnSpMkLst>
        </pc:cxnChg>
        <pc:cxnChg chg="add">
          <ac:chgData name="Toby Donaldson" userId="2e6e5431-bb17-4c41-9985-d39c50d83c73" providerId="ADAL" clId="{B9F33DEE-EC52-4B89-A8C8-427ED27EC638}" dt="2024-09-17T22:03:22.780" v="8203" actId="11529"/>
          <ac:cxnSpMkLst>
            <pc:docMk/>
            <pc:sldMk cId="711128939" sldId="307"/>
            <ac:cxnSpMk id="29" creationId="{3A8F9002-A448-D9B2-2D8E-3286A793562A}"/>
          </ac:cxnSpMkLst>
        </pc:cxnChg>
        <pc:cxnChg chg="add">
          <ac:chgData name="Toby Donaldson" userId="2e6e5431-bb17-4c41-9985-d39c50d83c73" providerId="ADAL" clId="{B9F33DEE-EC52-4B89-A8C8-427ED27EC638}" dt="2024-09-17T22:03:36.576" v="8204" actId="11529"/>
          <ac:cxnSpMkLst>
            <pc:docMk/>
            <pc:sldMk cId="711128939" sldId="307"/>
            <ac:cxnSpMk id="31" creationId="{1100C525-50A7-733C-8BE1-2972CBA67814}"/>
          </ac:cxnSpMkLst>
        </pc:cxnChg>
        <pc:cxnChg chg="add">
          <ac:chgData name="Toby Donaldson" userId="2e6e5431-bb17-4c41-9985-d39c50d83c73" providerId="ADAL" clId="{B9F33DEE-EC52-4B89-A8C8-427ED27EC638}" dt="2024-09-17T22:03:42.059" v="8205" actId="11529"/>
          <ac:cxnSpMkLst>
            <pc:docMk/>
            <pc:sldMk cId="711128939" sldId="307"/>
            <ac:cxnSpMk id="33" creationId="{342A6E73-574F-7C5D-4A5A-816945E2863E}"/>
          </ac:cxnSpMkLst>
        </pc:cxnChg>
      </pc:sldChg>
      <pc:sldChg chg="delSp modSp add del mod">
        <pc:chgData name="Toby Donaldson" userId="2e6e5431-bb17-4c41-9985-d39c50d83c73" providerId="ADAL" clId="{B9F33DEE-EC52-4B89-A8C8-427ED27EC638}" dt="2024-09-17T22:00:08.913" v="7991" actId="2696"/>
        <pc:sldMkLst>
          <pc:docMk/>
          <pc:sldMk cId="3769582309" sldId="307"/>
        </pc:sldMkLst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1" creationId="{84A3CD62-4B4E-ACDB-6FEA-EAA4001655F7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04.467" v="7980" actId="20577"/>
          <ac:spMkLst>
            <pc:docMk/>
            <pc:sldMk cId="3769582309" sldId="307"/>
            <ac:spMk id="13" creationId="{5C3CB041-437A-DDC4-FD22-B5E3515334BD}"/>
          </ac:spMkLst>
        </pc:spChg>
        <pc:cxnChg chg="del mod">
          <ac:chgData name="Toby Donaldson" userId="2e6e5431-bb17-4c41-9985-d39c50d83c73" providerId="ADAL" clId="{B9F33DEE-EC52-4B89-A8C8-427ED27EC638}" dt="2024-09-17T21:58:32.517" v="7974" actId="21"/>
          <ac:cxnSpMkLst>
            <pc:docMk/>
            <pc:sldMk cId="3769582309" sldId="30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20" creationId="{9BBDF08C-B6B7-4CD9-7732-FF7548B3F4C0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22:05:14.112" v="8310" actId="21"/>
        <pc:sldMkLst>
          <pc:docMk/>
          <pc:sldMk cId="3381048815" sldId="308"/>
        </pc:sldMkLst>
        <pc:spChg chg="mod">
          <ac:chgData name="Toby Donaldson" userId="2e6e5431-bb17-4c41-9985-d39c50d83c73" providerId="ADAL" clId="{B9F33DEE-EC52-4B89-A8C8-427ED27EC638}" dt="2024-09-17T22:05:07.157" v="8309" actId="20577"/>
          <ac:spMkLst>
            <pc:docMk/>
            <pc:sldMk cId="3381048815" sldId="308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1" creationId="{286214AB-C7A1-060C-58B0-2EB7C8546BB4}"/>
          </ac:spMkLst>
        </pc:spChg>
        <pc:spChg chg="mod">
          <ac:chgData name="Toby Donaldson" userId="2e6e5431-bb17-4c41-9985-d39c50d83c73" providerId="ADAL" clId="{B9F33DEE-EC52-4B89-A8C8-427ED27EC638}" dt="2024-09-17T22:04:39.820" v="8211" actId="14100"/>
          <ac:spMkLst>
            <pc:docMk/>
            <pc:sldMk cId="3381048815" sldId="308"/>
            <ac:spMk id="22" creationId="{1F01744D-64D4-FDEA-99EB-411094AB7619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3" creationId="{B8953D3C-02E6-8A4B-35B8-462588357060}"/>
          </ac:spMkLst>
        </pc:spChg>
        <pc:spChg chg="del">
          <ac:chgData name="Toby Donaldson" userId="2e6e5431-bb17-4c41-9985-d39c50d83c73" providerId="ADAL" clId="{B9F33DEE-EC52-4B89-A8C8-427ED27EC638}" dt="2024-09-17T22:05:14.112" v="8310" actId="21"/>
          <ac:spMkLst>
            <pc:docMk/>
            <pc:sldMk cId="3381048815" sldId="308"/>
            <ac:spMk id="24" creationId="{7DB721F2-2E0A-64ED-6547-A519EF5B3697}"/>
          </ac:spMkLst>
        </pc:spChg>
        <pc:cxnChg chg="del mod">
          <ac:chgData name="Toby Donaldson" userId="2e6e5431-bb17-4c41-9985-d39c50d83c73" providerId="ADAL" clId="{B9F33DEE-EC52-4B89-A8C8-427ED27EC638}" dt="2024-09-17T22:05:14.112" v="8310" actId="21"/>
          <ac:cxnSpMkLst>
            <pc:docMk/>
            <pc:sldMk cId="3381048815" sldId="308"/>
            <ac:cxnSpMk id="26" creationId="{C366BC28-BACF-3B85-F793-5EBC821E260F}"/>
          </ac:cxnSpMkLst>
        </pc:cxnChg>
        <pc:cxnChg chg="del mod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29" creationId="{3A8F9002-A448-D9B2-2D8E-3286A793562A}"/>
          </ac:cxnSpMkLst>
        </pc:cxnChg>
        <pc:cxnChg chg="mod">
          <ac:chgData name="Toby Donaldson" userId="2e6e5431-bb17-4c41-9985-d39c50d83c73" providerId="ADAL" clId="{B9F33DEE-EC52-4B89-A8C8-427ED27EC638}" dt="2024-09-17T22:05:06.027" v="8304" actId="20577"/>
          <ac:cxnSpMkLst>
            <pc:docMk/>
            <pc:sldMk cId="3381048815" sldId="308"/>
            <ac:cxnSpMk id="31" creationId="{1100C525-50A7-733C-8BE1-2972CBA67814}"/>
          </ac:cxnSpMkLst>
        </pc:cxnChg>
        <pc:cxnChg chg="del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33" creationId="{342A6E73-574F-7C5D-4A5A-816945E286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7T22:12:09.864" v="8435" actId="2696"/>
        <pc:sldMkLst>
          <pc:docMk/>
          <pc:sldMk cId="2690710224" sldId="309"/>
        </pc:sldMkLst>
        <pc:spChg chg="add mod">
          <ac:chgData name="Toby Donaldson" userId="2e6e5431-bb17-4c41-9985-d39c50d83c73" providerId="ADAL" clId="{B9F33DEE-EC52-4B89-A8C8-427ED27EC638}" dt="2024-09-17T22:06:04.944" v="8314"/>
          <ac:spMkLst>
            <pc:docMk/>
            <pc:sldMk cId="2690710224" sldId="309"/>
            <ac:spMk id="6" creationId="{E92F2C95-4E44-8150-7503-55166FD05140}"/>
          </ac:spMkLst>
        </pc:spChg>
        <pc:spChg chg="add mod">
          <ac:chgData name="Toby Donaldson" userId="2e6e5431-bb17-4c41-9985-d39c50d83c73" providerId="ADAL" clId="{B9F33DEE-EC52-4B89-A8C8-427ED27EC638}" dt="2024-09-17T22:06:50.511" v="8329" actId="1076"/>
          <ac:spMkLst>
            <pc:docMk/>
            <pc:sldMk cId="2690710224" sldId="309"/>
            <ac:spMk id="9" creationId="{F878376C-F24D-8397-674D-6287CA555DD3}"/>
          </ac:spMkLst>
        </pc:spChg>
        <pc:spChg chg="add mod">
          <ac:chgData name="Toby Donaldson" userId="2e6e5431-bb17-4c41-9985-d39c50d83c73" providerId="ADAL" clId="{B9F33DEE-EC52-4B89-A8C8-427ED27EC638}" dt="2024-09-17T22:07:25.780" v="8376" actId="1076"/>
          <ac:spMkLst>
            <pc:docMk/>
            <pc:sldMk cId="2690710224" sldId="309"/>
            <ac:spMk id="10" creationId="{0263D4DB-26B7-1D16-A834-05F8B3DC1F71}"/>
          </ac:spMkLst>
        </pc:spChg>
        <pc:spChg chg="del">
          <ac:chgData name="Toby Donaldson" userId="2e6e5431-bb17-4c41-9985-d39c50d83c73" providerId="ADAL" clId="{B9F33DEE-EC52-4B89-A8C8-427ED27EC638}" dt="2024-09-17T22:06:22.275" v="8319" actId="21"/>
          <ac:spMkLst>
            <pc:docMk/>
            <pc:sldMk cId="2690710224" sldId="309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06:26.412" v="8320" actId="1076"/>
          <ac:spMkLst>
            <pc:docMk/>
            <pc:sldMk cId="2690710224" sldId="309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2:05:58.113" v="8313" actId="21"/>
          <ac:spMkLst>
            <pc:docMk/>
            <pc:sldMk cId="2690710224" sldId="309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5:53.717" v="8312" actId="21"/>
          <ac:spMkLst>
            <pc:docMk/>
            <pc:sldMk cId="2690710224" sldId="309"/>
            <ac:spMk id="22" creationId="{1F01744D-64D4-FDEA-99EB-411094AB7619}"/>
          </ac:spMkLst>
        </pc:spChg>
        <pc:cxnChg chg="add mod">
          <ac:chgData name="Toby Donaldson" userId="2e6e5431-bb17-4c41-9985-d39c50d83c73" providerId="ADAL" clId="{B9F33DEE-EC52-4B89-A8C8-427ED27EC638}" dt="2024-09-17T22:06:04.944" v="8314"/>
          <ac:cxnSpMkLst>
            <pc:docMk/>
            <pc:sldMk cId="2690710224" sldId="309"/>
            <ac:cxnSpMk id="7" creationId="{1100C525-50A7-733C-8BE1-2972CBA67814}"/>
          </ac:cxnSpMkLst>
        </pc:cxnChg>
        <pc:cxnChg chg="del mod">
          <ac:chgData name="Toby Donaldson" userId="2e6e5431-bb17-4c41-9985-d39c50d83c73" providerId="ADAL" clId="{B9F33DEE-EC52-4B89-A8C8-427ED27EC638}" dt="2024-09-17T22:05:58.113" v="8313" actId="21"/>
          <ac:cxnSpMkLst>
            <pc:docMk/>
            <pc:sldMk cId="2690710224" sldId="309"/>
            <ac:cxnSpMk id="31" creationId="{1100C525-50A7-733C-8BE1-2972CBA67814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39.093" v="8907" actId="21"/>
        <pc:sldMkLst>
          <pc:docMk/>
          <pc:sldMk cId="2722314743" sldId="310"/>
        </pc:sldMkLst>
        <pc:spChg chg="del">
          <ac:chgData name="Toby Donaldson" userId="2e6e5431-bb17-4c41-9985-d39c50d83c73" providerId="ADAL" clId="{B9F33DEE-EC52-4B89-A8C8-427ED27EC638}" dt="2024-09-17T22:07:58.475" v="8380" actId="21"/>
          <ac:spMkLst>
            <pc:docMk/>
            <pc:sldMk cId="2722314743" sldId="310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08:01.147" v="8381" actId="21"/>
          <ac:spMkLst>
            <pc:docMk/>
            <pc:sldMk cId="2722314743" sldId="310"/>
            <ac:spMk id="7" creationId="{D69ED254-187C-7E05-E44B-C67C6A8CFCEA}"/>
          </ac:spMkLst>
        </pc:spChg>
        <pc:spChg chg="mod">
          <ac:chgData name="Toby Donaldson" userId="2e6e5431-bb17-4c41-9985-d39c50d83c73" providerId="ADAL" clId="{B9F33DEE-EC52-4B89-A8C8-427ED27EC638}" dt="2024-09-17T22:11:19.051" v="8424" actId="1076"/>
          <ac:spMkLst>
            <pc:docMk/>
            <pc:sldMk cId="2722314743" sldId="310"/>
            <ac:spMk id="9" creationId="{F878376C-F24D-8397-674D-6287CA555DD3}"/>
          </ac:spMkLst>
        </pc:spChg>
        <pc:spChg chg="del">
          <ac:chgData name="Toby Donaldson" userId="2e6e5431-bb17-4c41-9985-d39c50d83c73" providerId="ADAL" clId="{B9F33DEE-EC52-4B89-A8C8-427ED27EC638}" dt="2024-09-17T22:07:48.668" v="8378" actId="21"/>
          <ac:spMkLst>
            <pc:docMk/>
            <pc:sldMk cId="2722314743" sldId="310"/>
            <ac:spMk id="10" creationId="{0263D4DB-26B7-1D16-A834-05F8B3DC1F71}"/>
          </ac:spMkLst>
        </pc:spChg>
        <pc:spChg chg="add mod">
          <ac:chgData name="Toby Donaldson" userId="2e6e5431-bb17-4c41-9985-d39c50d83c73" providerId="ADAL" clId="{B9F33DEE-EC52-4B89-A8C8-427ED27EC638}" dt="2024-09-17T22:10:51.195" v="8420" actId="1076"/>
          <ac:spMkLst>
            <pc:docMk/>
            <pc:sldMk cId="2722314743" sldId="310"/>
            <ac:spMk id="11" creationId="{9B2C2A61-4298-4DD1-294E-B1B3004D90FF}"/>
          </ac:spMkLst>
        </pc:spChg>
        <pc:spChg chg="add mod">
          <ac:chgData name="Toby Donaldson" userId="2e6e5431-bb17-4c41-9985-d39c50d83c73" providerId="ADAL" clId="{B9F33DEE-EC52-4B89-A8C8-427ED27EC638}" dt="2024-09-19T00:45:31.985" v="8906" actId="20577"/>
          <ac:spMkLst>
            <pc:docMk/>
            <pc:sldMk cId="2722314743" sldId="310"/>
            <ac:spMk id="12" creationId="{58EF3048-42F9-9C1C-5833-7D86A6DFACC8}"/>
          </ac:spMkLst>
        </pc:spChg>
        <pc:spChg chg="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4" creationId="{6423619F-015B-743C-8893-EF2BACDC092A}"/>
          </ac:spMkLst>
        </pc:spChg>
        <pc:spChg chg="add mod">
          <ac:chgData name="Toby Donaldson" userId="2e6e5431-bb17-4c41-9985-d39c50d83c73" providerId="ADAL" clId="{B9F33DEE-EC52-4B89-A8C8-427ED27EC638}" dt="2024-09-17T22:11:05.082" v="8423" actId="20577"/>
          <ac:spMkLst>
            <pc:docMk/>
            <pc:sldMk cId="2722314743" sldId="310"/>
            <ac:spMk id="16" creationId="{4D326BA4-1444-89EA-65F2-FD46FACD11BB}"/>
          </ac:spMkLst>
        </pc:spChg>
        <pc:spChg chg="add mod">
          <ac:chgData name="Toby Donaldson" userId="2e6e5431-bb17-4c41-9985-d39c50d83c73" providerId="ADAL" clId="{B9F33DEE-EC52-4B89-A8C8-427ED27EC638}" dt="2024-09-17T22:11:32.599" v="8428" actId="20577"/>
          <ac:spMkLst>
            <pc:docMk/>
            <pc:sldMk cId="2722314743" sldId="310"/>
            <ac:spMk id="17" creationId="{58F2816C-2B32-1A51-C852-10E279986B4A}"/>
          </ac:spMkLst>
        </pc:spChg>
        <pc:spChg chg="add mod">
          <ac:chgData name="Toby Donaldson" userId="2e6e5431-bb17-4c41-9985-d39c50d83c73" providerId="ADAL" clId="{B9F33DEE-EC52-4B89-A8C8-427ED27EC638}" dt="2024-09-17T22:11:45.468" v="8433" actId="20577"/>
          <ac:spMkLst>
            <pc:docMk/>
            <pc:sldMk cId="2722314743" sldId="310"/>
            <ac:spMk id="18" creationId="{D761DB05-25D7-F007-E5BC-C2CC5D547A9F}"/>
          </ac:spMkLst>
        </pc:spChg>
        <pc:spChg chg="add mod">
          <ac:chgData name="Toby Donaldson" userId="2e6e5431-bb17-4c41-9985-d39c50d83c73" providerId="ADAL" clId="{B9F33DEE-EC52-4B89-A8C8-427ED27EC638}" dt="2024-09-17T22:12:29.242" v="8462" actId="1076"/>
          <ac:spMkLst>
            <pc:docMk/>
            <pc:sldMk cId="2722314743" sldId="310"/>
            <ac:spMk id="19" creationId="{083497FF-725C-07A4-B731-4337A7DCB4FE}"/>
          </ac:spMkLst>
        </pc:spChg>
        <pc:grpChg chg="add mod">
          <ac:chgData name="Toby Donaldson" userId="2e6e5431-bb17-4c41-9985-d39c50d83c73" providerId="ADAL" clId="{B9F33DEE-EC52-4B89-A8C8-427ED27EC638}" dt="2024-09-17T22:10:46.429" v="8419" actId="1076"/>
          <ac:grpSpMkLst>
            <pc:docMk/>
            <pc:sldMk cId="2722314743" sldId="310"/>
            <ac:grpSpMk id="15" creationId="{2FD6DDBB-452A-3400-CD38-6EECD8A4EDB3}"/>
          </ac:grpSpMkLst>
        </pc:grpChg>
        <pc:inkChg chg="del">
          <ac:chgData name="Toby Donaldson" userId="2e6e5431-bb17-4c41-9985-d39c50d83c73" providerId="ADAL" clId="{B9F33DEE-EC52-4B89-A8C8-427ED27EC638}" dt="2024-09-19T00:45:39.093" v="8907" actId="21"/>
          <ac:inkMkLst>
            <pc:docMk/>
            <pc:sldMk cId="2722314743" sldId="310"/>
            <ac:inkMk id="2" creationId="{233D7823-66E4-FB22-0996-F10B9B151B01}"/>
          </ac:inkMkLst>
        </pc:inkChg>
        <pc:cxnChg chg="del mod">
          <ac:chgData name="Toby Donaldson" userId="2e6e5431-bb17-4c41-9985-d39c50d83c73" providerId="ADAL" clId="{B9F33DEE-EC52-4B89-A8C8-427ED27EC638}" dt="2024-09-17T22:07:54.396" v="8379" actId="21"/>
          <ac:cxnSpMkLst>
            <pc:docMk/>
            <pc:sldMk cId="2722314743" sldId="310"/>
            <ac:cxnSpMk id="8" creationId="{6981BB04-4450-2F6F-4355-503A5A6C203A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7T22:17:01.881" v="8681" actId="20577"/>
        <pc:sldMkLst>
          <pc:docMk/>
          <pc:sldMk cId="1234247253" sldId="311"/>
        </pc:sldMkLst>
        <pc:spChg chg="add del">
          <ac:chgData name="Toby Donaldson" userId="2e6e5431-bb17-4c41-9985-d39c50d83c73" providerId="ADAL" clId="{B9F33DEE-EC52-4B89-A8C8-427ED27EC638}" dt="2024-09-17T22:14:00.018" v="8482" actId="21"/>
          <ac:spMkLst>
            <pc:docMk/>
            <pc:sldMk cId="1234247253" sldId="311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13:35.504" v="8469" actId="22"/>
          <ac:spMkLst>
            <pc:docMk/>
            <pc:sldMk cId="1234247253" sldId="311"/>
            <ac:spMk id="7" creationId="{E4802D60-52A6-E96E-50CF-F8D0D34BAF36}"/>
          </ac:spMkLst>
        </pc:spChg>
        <pc:spChg chg="add del">
          <ac:chgData name="Toby Donaldson" userId="2e6e5431-bb17-4c41-9985-d39c50d83c73" providerId="ADAL" clId="{B9F33DEE-EC52-4B89-A8C8-427ED27EC638}" dt="2024-09-17T22:13:40.599" v="8473" actId="22"/>
          <ac:spMkLst>
            <pc:docMk/>
            <pc:sldMk cId="1234247253" sldId="311"/>
            <ac:spMk id="10" creationId="{9C9C1A3A-60B8-FDB7-E4F8-69DDC31017EA}"/>
          </ac:spMkLst>
        </pc:spChg>
        <pc:spChg chg="add del mod">
          <ac:chgData name="Toby Donaldson" userId="2e6e5431-bb17-4c41-9985-d39c50d83c73" providerId="ADAL" clId="{B9F33DEE-EC52-4B89-A8C8-427ED27EC638}" dt="2024-09-17T22:17:01.881" v="8681" actId="20577"/>
          <ac:spMkLst>
            <pc:docMk/>
            <pc:sldMk cId="1234247253" sldId="311"/>
            <ac:spMk id="12" creationId="{431A6EBB-A203-8787-4E34-76813F5D9DB4}"/>
          </ac:spMkLst>
        </pc:spChg>
        <pc:spChg chg="del">
          <ac:chgData name="Toby Donaldson" userId="2e6e5431-bb17-4c41-9985-d39c50d83c73" providerId="ADAL" clId="{B9F33DEE-EC52-4B89-A8C8-427ED27EC638}" dt="2024-09-17T22:13:47.463" v="8476" actId="21"/>
          <ac:spMkLst>
            <pc:docMk/>
            <pc:sldMk cId="1234247253" sldId="31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5:22.393" v="8652" actId="208"/>
          <ac:spMkLst>
            <pc:docMk/>
            <pc:sldMk cId="1234247253" sldId="311"/>
            <ac:spMk id="14" creationId="{33236FBD-1501-A0D8-6556-DC2951A5995C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15" creationId="{E92F2C95-4E44-8150-7503-55166FD05140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22" creationId="{1F01744D-64D4-FDEA-99EB-411094AB7619}"/>
          </ac:spMkLst>
        </pc:spChg>
        <pc:cxnChg chg="add del mod">
          <ac:chgData name="Toby Donaldson" userId="2e6e5431-bb17-4c41-9985-d39c50d83c73" providerId="ADAL" clId="{B9F33DEE-EC52-4B89-A8C8-427ED27EC638}" dt="2024-09-17T22:14:00.018" v="8482" actId="21"/>
          <ac:cxnSpMkLst>
            <pc:docMk/>
            <pc:sldMk cId="1234247253" sldId="311"/>
            <ac:cxnSpMk id="8" creationId="{6981BB04-4450-2F6F-4355-503A5A6C203A}"/>
          </ac:cxnSpMkLst>
        </pc:cxnChg>
        <pc:cxnChg chg="add del mod">
          <ac:chgData name="Toby Donaldson" userId="2e6e5431-bb17-4c41-9985-d39c50d83c73" providerId="ADAL" clId="{B9F33DEE-EC52-4B89-A8C8-427ED27EC638}" dt="2024-09-17T22:14:08.400" v="8483" actId="21"/>
          <ac:cxnSpMkLst>
            <pc:docMk/>
            <pc:sldMk cId="1234247253" sldId="311"/>
            <ac:cxnSpMk id="31" creationId="{1100C525-50A7-733C-8BE1-2972CBA67814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2:16:56.570" v="8678" actId="20577"/>
        <pc:sldMkLst>
          <pc:docMk/>
          <pc:sldMk cId="2540764007" sldId="312"/>
        </pc:sldMkLst>
        <pc:spChg chg="add mod">
          <ac:chgData name="Toby Donaldson" userId="2e6e5431-bb17-4c41-9985-d39c50d83c73" providerId="ADAL" clId="{B9F33DEE-EC52-4B89-A8C8-427ED27EC638}" dt="2024-09-17T22:16:03.592" v="8660" actId="20577"/>
          <ac:spMkLst>
            <pc:docMk/>
            <pc:sldMk cId="2540764007" sldId="312"/>
            <ac:spMk id="6" creationId="{EDC67DD5-8E05-1555-1A8E-6EBABA05B613}"/>
          </ac:spMkLst>
        </pc:spChg>
        <pc:spChg chg="add mod">
          <ac:chgData name="Toby Donaldson" userId="2e6e5431-bb17-4c41-9985-d39c50d83c73" providerId="ADAL" clId="{B9F33DEE-EC52-4B89-A8C8-427ED27EC638}" dt="2024-09-17T22:16:28.451" v="8671" actId="1076"/>
          <ac:spMkLst>
            <pc:docMk/>
            <pc:sldMk cId="2540764007" sldId="312"/>
            <ac:spMk id="7" creationId="{1EE28D83-3DB4-920E-B2DB-B27E5336C2B7}"/>
          </ac:spMkLst>
        </pc:spChg>
        <pc:spChg chg="mod">
          <ac:chgData name="Toby Donaldson" userId="2e6e5431-bb17-4c41-9985-d39c50d83c73" providerId="ADAL" clId="{B9F33DEE-EC52-4B89-A8C8-427ED27EC638}" dt="2024-09-17T22:16:56.570" v="8678" actId="20577"/>
          <ac:spMkLst>
            <pc:docMk/>
            <pc:sldMk cId="2540764007" sldId="312"/>
            <ac:spMk id="12" creationId="{431A6EBB-A203-8787-4E34-76813F5D9DB4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2:25:21.774" v="8894" actId="2696"/>
        <pc:sldMkLst>
          <pc:docMk/>
          <pc:sldMk cId="2281268154" sldId="313"/>
        </pc:sldMkLst>
        <pc:spChg chg="del">
          <ac:chgData name="Toby Donaldson" userId="2e6e5431-bb17-4c41-9985-d39c50d83c73" providerId="ADAL" clId="{B9F33DEE-EC52-4B89-A8C8-427ED27EC638}" dt="2024-09-17T22:18:54.844" v="8839" actId="21"/>
          <ac:spMkLst>
            <pc:docMk/>
            <pc:sldMk cId="2281268154" sldId="313"/>
            <ac:spMk id="6" creationId="{EDC67DD5-8E05-1555-1A8E-6EBABA05B613}"/>
          </ac:spMkLst>
        </pc:spChg>
        <pc:spChg chg="del">
          <ac:chgData name="Toby Donaldson" userId="2e6e5431-bb17-4c41-9985-d39c50d83c73" providerId="ADAL" clId="{B9F33DEE-EC52-4B89-A8C8-427ED27EC638}" dt="2024-09-17T22:18:53.264" v="8838" actId="21"/>
          <ac:spMkLst>
            <pc:docMk/>
            <pc:sldMk cId="2281268154" sldId="313"/>
            <ac:spMk id="7" creationId="{1EE28D83-3DB4-920E-B2DB-B27E5336C2B7}"/>
          </ac:spMkLst>
        </pc:spChg>
        <pc:spChg chg="add mod">
          <ac:chgData name="Toby Donaldson" userId="2e6e5431-bb17-4c41-9985-d39c50d83c73" providerId="ADAL" clId="{B9F33DEE-EC52-4B89-A8C8-427ED27EC638}" dt="2024-09-17T22:19:15.126" v="8845" actId="20577"/>
          <ac:spMkLst>
            <pc:docMk/>
            <pc:sldMk cId="2281268154" sldId="313"/>
            <ac:spMk id="9" creationId="{9AEAE99D-FA46-F515-38F6-153F6499C93E}"/>
          </ac:spMkLst>
        </pc:spChg>
        <pc:spChg chg="mod">
          <ac:chgData name="Toby Donaldson" userId="2e6e5431-bb17-4c41-9985-d39c50d83c73" providerId="ADAL" clId="{B9F33DEE-EC52-4B89-A8C8-427ED27EC638}" dt="2024-09-17T22:19:22.218" v="8852" actId="20577"/>
          <ac:spMkLst>
            <pc:docMk/>
            <pc:sldMk cId="2281268154" sldId="313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18:20.509" v="8793" actId="6549"/>
          <ac:spMkLst>
            <pc:docMk/>
            <pc:sldMk cId="2281268154" sldId="313"/>
            <ac:spMk id="14" creationId="{33236FBD-1501-A0D8-6556-DC2951A5995C}"/>
          </ac:spMkLst>
        </pc:spChg>
      </pc:sldChg>
      <pc:sldChg chg="add">
        <pc:chgData name="Toby Donaldson" userId="2e6e5431-bb17-4c41-9985-d39c50d83c73" providerId="ADAL" clId="{B9F33DEE-EC52-4B89-A8C8-427ED27EC638}" dt="2024-09-17T22:19:28.230" v="8853" actId="2890"/>
        <pc:sldMkLst>
          <pc:docMk/>
          <pc:sldMk cId="280561526" sldId="314"/>
        </pc:sldMkLst>
      </pc:sldChg>
      <pc:sldChg chg="addSp delSp modSp add mod">
        <pc:chgData name="Toby Donaldson" userId="2e6e5431-bb17-4c41-9985-d39c50d83c73" providerId="ADAL" clId="{B9F33DEE-EC52-4B89-A8C8-427ED27EC638}" dt="2024-09-17T22:23:14.150" v="8893" actId="1076"/>
        <pc:sldMkLst>
          <pc:docMk/>
          <pc:sldMk cId="988044877" sldId="315"/>
        </pc:sldMkLst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5" creationId="{D00CB93A-3320-C18B-4C74-541FB845D35B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6" creationId="{EC474749-3ED0-4F01-B666-AB2B0A73C9C9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7" creationId="{96DA67F4-4440-EC20-A452-F4BAE70D324F}"/>
          </ac:spMkLst>
        </pc:spChg>
        <pc:spChg chg="mod">
          <ac:chgData name="Toby Donaldson" userId="2e6e5431-bb17-4c41-9985-d39c50d83c73" providerId="ADAL" clId="{B9F33DEE-EC52-4B89-A8C8-427ED27EC638}" dt="2024-09-17T22:22:14.085" v="8873" actId="1076"/>
          <ac:spMkLst>
            <pc:docMk/>
            <pc:sldMk cId="988044877" sldId="315"/>
            <ac:spMk id="9" creationId="{9AEAE99D-FA46-F515-38F6-153F6499C93E}"/>
          </ac:spMkLst>
        </pc:spChg>
        <pc:spChg chg="add mod">
          <ac:chgData name="Toby Donaldson" userId="2e6e5431-bb17-4c41-9985-d39c50d83c73" providerId="ADAL" clId="{B9F33DEE-EC52-4B89-A8C8-427ED27EC638}" dt="2024-09-17T22:23:14.150" v="8893" actId="1076"/>
          <ac:spMkLst>
            <pc:docMk/>
            <pc:sldMk cId="988044877" sldId="315"/>
            <ac:spMk id="10" creationId="{6EB72D95-DD1F-3846-2F23-847D578BDBAA}"/>
          </ac:spMkLst>
        </pc:spChg>
        <pc:spChg chg="add mod">
          <ac:chgData name="Toby Donaldson" userId="2e6e5431-bb17-4c41-9985-d39c50d83c73" providerId="ADAL" clId="{B9F33DEE-EC52-4B89-A8C8-427ED27EC638}" dt="2024-09-17T22:23:10.075" v="8892" actId="1076"/>
          <ac:spMkLst>
            <pc:docMk/>
            <pc:sldMk cId="988044877" sldId="315"/>
            <ac:spMk id="11" creationId="{4D36F270-4589-9098-9DDA-D7F613D05FE0}"/>
          </ac:spMkLst>
        </pc:spChg>
        <pc:spChg chg="del">
          <ac:chgData name="Toby Donaldson" userId="2e6e5431-bb17-4c41-9985-d39c50d83c73" providerId="ADAL" clId="{B9F33DEE-EC52-4B89-A8C8-427ED27EC638}" dt="2024-09-17T22:20:57.004" v="8863" actId="21"/>
          <ac:spMkLst>
            <pc:docMk/>
            <pc:sldMk cId="988044877" sldId="315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14" creationId="{33236FBD-1501-A0D8-6556-DC2951A5995C}"/>
          </ac:spMkLst>
        </pc:spChg>
        <pc:cxnChg chg="del mod">
          <ac:chgData name="Toby Donaldson" userId="2e6e5431-bb17-4c41-9985-d39c50d83c73" providerId="ADAL" clId="{B9F33DEE-EC52-4B89-A8C8-427ED27EC638}" dt="2024-09-17T22:21:22.505" v="8866" actId="21"/>
          <ac:cxnSpMkLst>
            <pc:docMk/>
            <pc:sldMk cId="988044877" sldId="315"/>
            <ac:cxnSpMk id="8" creationId="{6981BB04-4450-2F6F-4355-503A5A6C203A}"/>
          </ac:cxnSpMkLst>
        </pc:cxnChg>
        <pc:cxnChg chg="add mod">
          <ac:chgData name="Toby Donaldson" userId="2e6e5431-bb17-4c41-9985-d39c50d83c73" providerId="ADAL" clId="{B9F33DEE-EC52-4B89-A8C8-427ED27EC638}" dt="2024-09-17T22:23:14.150" v="8893" actId="1076"/>
          <ac:cxnSpMkLst>
            <pc:docMk/>
            <pc:sldMk cId="988044877" sldId="315"/>
            <ac:cxnSpMk id="15" creationId="{42E03929-487C-7FD3-34A9-9129425F4BE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59:35.686" v="9057" actId="11529"/>
        <pc:sldMkLst>
          <pc:docMk/>
          <pc:sldMk cId="2722267496" sldId="321"/>
        </pc:sldMkLst>
        <pc:spChg chg="add del mod">
          <ac:chgData name="Toby Donaldson" userId="2e6e5431-bb17-4c41-9985-d39c50d83c73" providerId="ADAL" clId="{B9F33DEE-EC52-4B89-A8C8-427ED27EC638}" dt="2024-09-19T00:57:41.670" v="8946" actId="21"/>
          <ac:spMkLst>
            <pc:docMk/>
            <pc:sldMk cId="2722267496" sldId="321"/>
            <ac:spMk id="3" creationId="{CFDA8D1D-BBC1-7E85-C9F4-33ED9A244AFD}"/>
          </ac:spMkLst>
        </pc:spChg>
        <pc:spChg chg="mod">
          <ac:chgData name="Toby Donaldson" userId="2e6e5431-bb17-4c41-9985-d39c50d83c73" providerId="ADAL" clId="{B9F33DEE-EC52-4B89-A8C8-427ED27EC638}" dt="2024-09-19T00:58:09.465" v="8988" actId="207"/>
          <ac:spMkLst>
            <pc:docMk/>
            <pc:sldMk cId="2722267496" sldId="321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9T00:56:26.479" v="8937"/>
          <ac:spMkLst>
            <pc:docMk/>
            <pc:sldMk cId="2722267496" sldId="321"/>
            <ac:spMk id="6" creationId="{43978626-DFE3-4F98-3036-F18430FBF5AD}"/>
          </ac:spMkLst>
        </pc:spChg>
        <pc:spChg chg="del mod ord">
          <ac:chgData name="Toby Donaldson" userId="2e6e5431-bb17-4c41-9985-d39c50d83c73" providerId="ADAL" clId="{B9F33DEE-EC52-4B89-A8C8-427ED27EC638}" dt="2024-09-19T00:57:29.471" v="8943" actId="21"/>
          <ac:spMkLst>
            <pc:docMk/>
            <pc:sldMk cId="2722267496" sldId="321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9T00:56:29.002" v="8938"/>
          <ac:spMkLst>
            <pc:docMk/>
            <pc:sldMk cId="2722267496" sldId="321"/>
            <ac:spMk id="8" creationId="{F6FEC5B8-4CDC-AC2F-ADB2-5C9622367220}"/>
          </ac:spMkLst>
        </pc:spChg>
        <pc:spChg chg="add mod">
          <ac:chgData name="Toby Donaldson" userId="2e6e5431-bb17-4c41-9985-d39c50d83c73" providerId="ADAL" clId="{B9F33DEE-EC52-4B89-A8C8-427ED27EC638}" dt="2024-09-19T00:56:53.543" v="8940"/>
          <ac:spMkLst>
            <pc:docMk/>
            <pc:sldMk cId="2722267496" sldId="321"/>
            <ac:spMk id="9" creationId="{A0F04756-DBF6-D6F1-8595-E499BDAB0FB9}"/>
          </ac:spMkLst>
        </pc:spChg>
        <pc:spChg chg="mod">
          <ac:chgData name="Toby Donaldson" userId="2e6e5431-bb17-4c41-9985-d39c50d83c73" providerId="ADAL" clId="{B9F33DEE-EC52-4B89-A8C8-427ED27EC638}" dt="2024-09-19T00:57:37.955" v="8945" actId="207"/>
          <ac:spMkLst>
            <pc:docMk/>
            <pc:sldMk cId="2722267496" sldId="32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9T00:59:30.434" v="9056" actId="207"/>
          <ac:spMkLst>
            <pc:docMk/>
            <pc:sldMk cId="2722267496" sldId="321"/>
            <ac:spMk id="20" creationId="{438A2C84-9FE2-906B-1C75-D8BA9E77F23D}"/>
          </ac:spMkLst>
        </pc:spChg>
        <pc:cxnChg chg="add del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1" creationId="{326FABDB-2906-CEF4-7B06-A2781A11C9CF}"/>
          </ac:cxnSpMkLst>
        </pc:cxnChg>
        <pc:cxnChg chg="add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2" creationId="{04A4ABA1-075F-E058-656C-5E5091A3DCFB}"/>
          </ac:cxnSpMkLst>
        </pc:cxnChg>
        <pc:cxnChg chg="add">
          <ac:chgData name="Toby Donaldson" userId="2e6e5431-bb17-4c41-9985-d39c50d83c73" providerId="ADAL" clId="{B9F33DEE-EC52-4B89-A8C8-427ED27EC638}" dt="2024-09-19T00:59:35.686" v="9057" actId="11529"/>
          <ac:cxnSpMkLst>
            <pc:docMk/>
            <pc:sldMk cId="2722267496" sldId="321"/>
            <ac:cxnSpMk id="22" creationId="{FA4C978D-16B7-F5A5-61AD-152816134113}"/>
          </ac:cxnSpMkLst>
        </pc:cxnChg>
      </pc:sldChg>
    </pc:docChg>
  </pc:docChgLst>
  <pc:docChgLst>
    <pc:chgData name="Toby Donaldson" userId="2e6e5431-bb17-4c41-9985-d39c50d83c73" providerId="ADAL" clId="{20086F44-729C-4D12-B1C6-A34D923A4F13}"/>
    <pc:docChg chg="undo redo custSel addSld delSld modSld sldOrd addSection delSection modSection">
      <pc:chgData name="Toby Donaldson" userId="2e6e5431-bb17-4c41-9985-d39c50d83c73" providerId="ADAL" clId="{20086F44-729C-4D12-B1C6-A34D923A4F13}" dt="2024-10-08T21:34:45.504" v="8046" actId="11529"/>
      <pc:docMkLst>
        <pc:docMk/>
      </pc:docMkLst>
      <pc:sldChg chg="addSp delSp modSp mod">
        <pc:chgData name="Toby Donaldson" userId="2e6e5431-bb17-4c41-9985-d39c50d83c73" providerId="ADAL" clId="{20086F44-729C-4D12-B1C6-A34D923A4F13}" dt="2024-10-03T21:37:41.706" v="53" actId="1076"/>
        <pc:sldMkLst>
          <pc:docMk/>
          <pc:sldMk cId="3113156551" sldId="256"/>
        </pc:sldMkLst>
        <pc:spChg chg="mod">
          <ac:chgData name="Toby Donaldson" userId="2e6e5431-bb17-4c41-9985-d39c50d83c73" providerId="ADAL" clId="{20086F44-729C-4D12-B1C6-A34D923A4F13}" dt="2024-10-03T21:35:58.367" v="46" actId="20577"/>
          <ac:spMkLst>
            <pc:docMk/>
            <pc:sldMk cId="3113156551" sldId="256"/>
            <ac:spMk id="2" creationId="{10D35B3B-97F8-53B4-0820-5D8414186FD7}"/>
          </ac:spMkLst>
        </pc:spChg>
        <pc:spChg chg="del">
          <ac:chgData name="Toby Donaldson" userId="2e6e5431-bb17-4c41-9985-d39c50d83c73" providerId="ADAL" clId="{20086F44-729C-4D12-B1C6-A34D923A4F13}" dt="2024-10-03T21:36:04.325" v="47" actId="21"/>
          <ac:spMkLst>
            <pc:docMk/>
            <pc:sldMk cId="3113156551" sldId="256"/>
            <ac:spMk id="4" creationId="{1C211242-B5A3-D371-4A7A-C8E9982D7CD5}"/>
          </ac:spMkLst>
        </pc:spChg>
        <pc:picChg chg="add mod">
          <ac:chgData name="Toby Donaldson" userId="2e6e5431-bb17-4c41-9985-d39c50d83c73" providerId="ADAL" clId="{20086F44-729C-4D12-B1C6-A34D923A4F13}" dt="2024-10-03T21:37:41.706" v="53" actId="1076"/>
          <ac:picMkLst>
            <pc:docMk/>
            <pc:sldMk cId="3113156551" sldId="256"/>
            <ac:picMk id="1026" creationId="{D7CF5703-6B8F-799B-33FD-360088ED037E}"/>
          </ac:picMkLst>
        </pc:picChg>
      </pc:sldChg>
      <pc:sldChg chg="addSp delSp modSp mod">
        <pc:chgData name="Toby Donaldson" userId="2e6e5431-bb17-4c41-9985-d39c50d83c73" providerId="ADAL" clId="{20086F44-729C-4D12-B1C6-A34D923A4F13}" dt="2024-10-03T21:51:28.719" v="347" actId="207"/>
        <pc:sldMkLst>
          <pc:docMk/>
          <pc:sldMk cId="3108921986" sldId="297"/>
        </pc:sldMkLst>
        <pc:spChg chg="mod">
          <ac:chgData name="Toby Donaldson" userId="2e6e5431-bb17-4c41-9985-d39c50d83c73" providerId="ADAL" clId="{20086F44-729C-4D12-B1C6-A34D923A4F13}" dt="2024-10-03T21:38:42.135" v="84" actId="14100"/>
          <ac:spMkLst>
            <pc:docMk/>
            <pc:sldMk cId="3108921986" sldId="297"/>
            <ac:spMk id="2" creationId="{A5E6C931-848B-61E7-A584-2A3E14781E8C}"/>
          </ac:spMkLst>
        </pc:spChg>
        <pc:spChg chg="add mod">
          <ac:chgData name="Toby Donaldson" userId="2e6e5431-bb17-4c41-9985-d39c50d83c73" providerId="ADAL" clId="{20086F44-729C-4D12-B1C6-A34D923A4F13}" dt="2024-10-03T21:51:28.719" v="347" actId="207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20086F44-729C-4D12-B1C6-A34D923A4F13}" dt="2024-10-03T21:44:11.978" v="252" actId="1076"/>
          <ac:spMkLst>
            <pc:docMk/>
            <pc:sldMk cId="3108921986" sldId="297"/>
            <ac:spMk id="5" creationId="{D63A62E8-3DF2-8251-CBDB-1A09A68559D7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6" creationId="{1565F188-0C9C-7DF4-CE89-2CC9B303DE12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7" creationId="{28E7FD6A-68D9-BA8F-AF4E-BCC0E38510A6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2" creationId="{958E5E97-9D47-0ADE-99C5-D88526EA390A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4" creationId="{08AD1BB2-15E5-88F0-755A-84E7DFEA84C7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5" creationId="{FFF1E0BA-2830-BEF6-A0A9-62CD1C6DC671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6" creationId="{63E03A26-A03F-2C50-C272-84AB48FF8711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7" creationId="{8F06C369-6096-516C-804F-6B1DE621E0DE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8" creationId="{46FCC965-1E75-BA97-9627-39DC16D95166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9" creationId="{45EB175D-D6BF-60E9-67AC-118EF4EEC7DF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0" creationId="{DB556A62-E1EE-95F0-2028-C7C3E51C2D5F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1" creationId="{06925D53-9A64-BA32-2DBB-A8840CCF59A8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2" creationId="{DA6C832A-6297-3457-B5D7-FD18D4CDE1E7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3" creationId="{51D0F90B-70AA-445A-2BDB-387120999556}"/>
          </ac:spMkLst>
        </pc:spChg>
        <pc:spChg chg="add mod">
          <ac:chgData name="Toby Donaldson" userId="2e6e5431-bb17-4c41-9985-d39c50d83c73" providerId="ADAL" clId="{20086F44-729C-4D12-B1C6-A34D923A4F13}" dt="2024-10-03T21:48:07.768" v="327" actId="207"/>
          <ac:spMkLst>
            <pc:docMk/>
            <pc:sldMk cId="3108921986" sldId="297"/>
            <ac:spMk id="24" creationId="{C6FC1C15-29EE-5218-62ED-9663B9E9CA82}"/>
          </ac:spMkLst>
        </pc:spChg>
        <pc:spChg chg="add del mod">
          <ac:chgData name="Toby Donaldson" userId="2e6e5431-bb17-4c41-9985-d39c50d83c73" providerId="ADAL" clId="{20086F44-729C-4D12-B1C6-A34D923A4F13}" dt="2024-10-03T21:50:02.487" v="344" actId="21"/>
          <ac:spMkLst>
            <pc:docMk/>
            <pc:sldMk cId="3108921986" sldId="297"/>
            <ac:spMk id="25" creationId="{BF13057D-58EA-9233-D164-961F93909208}"/>
          </ac:spMkLst>
        </pc:spChg>
        <pc:spChg chg="add del mod">
          <ac:chgData name="Toby Donaldson" userId="2e6e5431-bb17-4c41-9985-d39c50d83c73" providerId="ADAL" clId="{20086F44-729C-4D12-B1C6-A34D923A4F13}" dt="2024-10-03T21:49:59.669" v="343" actId="21"/>
          <ac:spMkLst>
            <pc:docMk/>
            <pc:sldMk cId="3108921986" sldId="297"/>
            <ac:spMk id="26" creationId="{B5B0C43F-ABD2-B03D-0D3D-A9E4FF84B062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27" creationId="{61374441-2B3B-E16B-333E-B62E8536C8AD}"/>
          </ac:spMkLst>
        </pc:spChg>
        <pc:spChg chg="add del mod">
          <ac:chgData name="Toby Donaldson" userId="2e6e5431-bb17-4c41-9985-d39c50d83c73" providerId="ADAL" clId="{20086F44-729C-4D12-B1C6-A34D923A4F13}" dt="2024-10-03T21:49:59.669" v="343" actId="21"/>
          <ac:spMkLst>
            <pc:docMk/>
            <pc:sldMk cId="3108921986" sldId="297"/>
            <ac:spMk id="28" creationId="{B98FF9C3-5708-0E9E-ACF0-05B0EB6092A0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29" creationId="{3BC22ABB-E3B5-0CBE-70FA-9DB4EE6A67C4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0" creationId="{AC930381-7632-386C-D3AD-DB035432FA07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1" creationId="{47E22880-08FF-C95D-8DE8-D254C426855F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3" creationId="{7E7B8850-5CBD-D40B-EA06-F028FAEFDABB}"/>
          </ac:spMkLst>
        </pc:spChg>
        <pc:grpChg chg="del">
          <ac:chgData name="Toby Donaldson" userId="2e6e5431-bb17-4c41-9985-d39c50d83c73" providerId="ADAL" clId="{20086F44-729C-4D12-B1C6-A34D923A4F13}" dt="2024-10-03T21:38:46.309" v="85" actId="21"/>
          <ac:grpSpMkLst>
            <pc:docMk/>
            <pc:sldMk cId="3108921986" sldId="297"/>
            <ac:grpSpMk id="32" creationId="{2D16F0E4-20B1-98C5-E278-646C060BCF28}"/>
          </ac:grpSpMkLst>
        </pc:grpChg>
        <pc:cxnChg chg="mod">
          <ac:chgData name="Toby Donaldson" userId="2e6e5431-bb17-4c41-9985-d39c50d83c73" providerId="ADAL" clId="{20086F44-729C-4D12-B1C6-A34D923A4F13}" dt="2024-10-03T21:38:46.309" v="85" actId="21"/>
          <ac:cxnSpMkLst>
            <pc:docMk/>
            <pc:sldMk cId="3108921986" sldId="297"/>
            <ac:cxnSpMk id="9" creationId="{A1798CF0-1C3E-1382-CB58-57AF961422F3}"/>
          </ac:cxnSpMkLst>
        </pc:cxnChg>
        <pc:cxnChg chg="mod">
          <ac:chgData name="Toby Donaldson" userId="2e6e5431-bb17-4c41-9985-d39c50d83c73" providerId="ADAL" clId="{20086F44-729C-4D12-B1C6-A34D923A4F13}" dt="2024-10-03T21:38:46.309" v="85" actId="21"/>
          <ac:cxnSpMkLst>
            <pc:docMk/>
            <pc:sldMk cId="3108921986" sldId="297"/>
            <ac:cxnSpMk id="11" creationId="{FB689EAB-6BB3-0BF6-C2FD-8CDCA9E69CF6}"/>
          </ac:cxnSpMkLst>
        </pc:cxnChg>
      </pc:sldChg>
      <pc:sldChg chg="modSp add mod">
        <pc:chgData name="Toby Donaldson" userId="2e6e5431-bb17-4c41-9985-d39c50d83c73" providerId="ADAL" clId="{20086F44-729C-4D12-B1C6-A34D923A4F13}" dt="2024-10-03T22:05:02.082" v="419" actId="207"/>
        <pc:sldMkLst>
          <pc:docMk/>
          <pc:sldMk cId="169709043" sldId="298"/>
        </pc:sldMkLst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3" creationId="{C0765ED2-70F5-2A56-05B2-5AE326083876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6" creationId="{9EBA55BF-15B1-2784-DB14-92C23C93C5FA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7" creationId="{671B3395-23EF-5B65-8A03-E4A752371BDD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2" creationId="{96F838FA-5D24-BD97-0DC3-F102CC3F1107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4" creationId="{5666B38A-E7DB-D377-C609-B1D5EDF05CD8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5" creationId="{2B9FF8FF-0096-58D8-5B85-A9AA19B873AF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6" creationId="{A913C91A-30E6-CF45-A1CE-31057736A9E1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7" creationId="{A1C6FB2D-7DCB-8BCC-F4D4-F75EA9A4A098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8" creationId="{B9F4A274-ED6C-11DF-4961-FFA66909636E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9" creationId="{AC5BE766-070C-8A0F-2485-79D3A9163AE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11805653" sldId="298"/>
        </pc:sldMkLst>
      </pc:sldChg>
      <pc:sldChg chg="delSp modSp add mod">
        <pc:chgData name="Toby Donaldson" userId="2e6e5431-bb17-4c41-9985-d39c50d83c73" providerId="ADAL" clId="{20086F44-729C-4D12-B1C6-A34D923A4F13}" dt="2024-10-03T21:57:14.713" v="357" actId="207"/>
        <pc:sldMkLst>
          <pc:docMk/>
          <pc:sldMk cId="3016795140" sldId="299"/>
        </pc:sldMkLst>
        <pc:spChg chg="mod">
          <ac:chgData name="Toby Donaldson" userId="2e6e5431-bb17-4c41-9985-d39c50d83c73" providerId="ADAL" clId="{20086F44-729C-4D12-B1C6-A34D923A4F13}" dt="2024-10-03T21:52:01.244" v="350" actId="207"/>
          <ac:spMkLst>
            <pc:docMk/>
            <pc:sldMk cId="3016795140" sldId="299"/>
            <ac:spMk id="3" creationId="{78B74961-AD39-B8CE-07DC-816032A552DA}"/>
          </ac:spMkLst>
        </pc:spChg>
        <pc:spChg chg="mod">
          <ac:chgData name="Toby Donaldson" userId="2e6e5431-bb17-4c41-9985-d39c50d83c73" providerId="ADAL" clId="{20086F44-729C-4D12-B1C6-A34D923A4F13}" dt="2024-10-03T21:57:14.713" v="357" actId="207"/>
          <ac:spMkLst>
            <pc:docMk/>
            <pc:sldMk cId="3016795140" sldId="299"/>
            <ac:spMk id="25" creationId="{CC575518-8E59-4A8A-8B85-06BA0385C912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27" creationId="{3AD69899-F5A9-68BB-46F9-4AC2FB990A3E}"/>
          </ac:spMkLst>
        </pc:spChg>
        <pc:spChg chg="del">
          <ac:chgData name="Toby Donaldson" userId="2e6e5431-bb17-4c41-9985-d39c50d83c73" providerId="ADAL" clId="{20086F44-729C-4D12-B1C6-A34D923A4F13}" dt="2024-10-03T21:57:07.651" v="353" actId="21"/>
          <ac:spMkLst>
            <pc:docMk/>
            <pc:sldMk cId="3016795140" sldId="299"/>
            <ac:spMk id="28" creationId="{D2798386-9353-A1B1-790F-E591ECB7B72C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29" creationId="{31338FEA-2C40-CC8E-933E-2EE8B6107BC8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0" creationId="{9FE33C91-6BC8-0E11-F860-2DD5F76C8BCA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1" creationId="{56E1C3A8-0FD0-9D59-B5ED-9C31A6ABC1F8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3" creationId="{19EF6EAB-4C34-CBB5-DF5D-B2989F6274D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119060891" sldId="29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60604349" sldId="300"/>
        </pc:sldMkLst>
      </pc:sldChg>
      <pc:sldChg chg="addSp modSp add mod">
        <pc:chgData name="Toby Donaldson" userId="2e6e5431-bb17-4c41-9985-d39c50d83c73" providerId="ADAL" clId="{20086F44-729C-4D12-B1C6-A34D923A4F13}" dt="2024-10-03T21:57:26.717" v="358"/>
        <pc:sldMkLst>
          <pc:docMk/>
          <pc:sldMk cId="2815964907" sldId="300"/>
        </pc:sldMkLst>
        <pc:spChg chg="mod">
          <ac:chgData name="Toby Donaldson" userId="2e6e5431-bb17-4c41-9985-d39c50d83c73" providerId="ADAL" clId="{20086F44-729C-4D12-B1C6-A34D923A4F13}" dt="2024-10-03T21:51:47.757" v="349" actId="20577"/>
          <ac:spMkLst>
            <pc:docMk/>
            <pc:sldMk cId="2815964907" sldId="300"/>
            <ac:spMk id="3" creationId="{35813BDE-D0BE-B8F1-7991-A41F9AC7C506}"/>
          </ac:spMkLst>
        </pc:spChg>
        <pc:spChg chg="add mod">
          <ac:chgData name="Toby Donaldson" userId="2e6e5431-bb17-4c41-9985-d39c50d83c73" providerId="ADAL" clId="{20086F44-729C-4D12-B1C6-A34D923A4F13}" dt="2024-10-03T21:57:26.717" v="358"/>
          <ac:spMkLst>
            <pc:docMk/>
            <pc:sldMk cId="2815964907" sldId="300"/>
            <ac:spMk id="6" creationId="{7432AE43-9392-29A7-90E5-4CC93F2CA781}"/>
          </ac:spMkLst>
        </pc:spChg>
      </pc:sldChg>
      <pc:sldChg chg="delSp modSp add mod">
        <pc:chgData name="Toby Donaldson" userId="2e6e5431-bb17-4c41-9985-d39c50d83c73" providerId="ADAL" clId="{20086F44-729C-4D12-B1C6-A34D923A4F13}" dt="2024-10-03T21:58:21.278" v="367" actId="21"/>
        <pc:sldMkLst>
          <pc:docMk/>
          <pc:sldMk cId="2175829944" sldId="301"/>
        </pc:sldMkLst>
        <pc:spChg chg="mod">
          <ac:chgData name="Toby Donaldson" userId="2e6e5431-bb17-4c41-9985-d39c50d83c73" providerId="ADAL" clId="{20086F44-729C-4D12-B1C6-A34D923A4F13}" dt="2024-10-03T21:57:54.441" v="361" actId="207"/>
          <ac:spMkLst>
            <pc:docMk/>
            <pc:sldMk cId="2175829944" sldId="301"/>
            <ac:spMk id="25" creationId="{1BAE31DB-AA76-9F93-40D9-B2363E1FD630}"/>
          </ac:spMkLst>
        </pc:spChg>
        <pc:spChg chg="mod">
          <ac:chgData name="Toby Donaldson" userId="2e6e5431-bb17-4c41-9985-d39c50d83c73" providerId="ADAL" clId="{20086F44-729C-4D12-B1C6-A34D923A4F13}" dt="2024-10-03T21:58:05.861" v="365" actId="207"/>
          <ac:spMkLst>
            <pc:docMk/>
            <pc:sldMk cId="2175829944" sldId="301"/>
            <ac:spMk id="27" creationId="{3966C3E5-6654-94F2-4527-88954CB8FCEC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29" creationId="{FD97D9DE-9EA3-24CE-3381-FB58426F01E3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0" creationId="{62B8F06A-3CC0-C070-09E6-F0F3CCE35178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1" creationId="{D27EA26E-A33C-40A3-02B7-77402E51FF78}"/>
          </ac:spMkLst>
        </pc:spChg>
        <pc:spChg chg="del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3" creationId="{E8F60D99-9F66-CACC-28EF-481D04B6CE8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12806536" sldId="301"/>
        </pc:sldMkLst>
      </pc:sldChg>
      <pc:sldChg chg="modSp add mod">
        <pc:chgData name="Toby Donaldson" userId="2e6e5431-bb17-4c41-9985-d39c50d83c73" providerId="ADAL" clId="{20086F44-729C-4D12-B1C6-A34D923A4F13}" dt="2024-10-03T21:57:41.353" v="360" actId="20577"/>
        <pc:sldMkLst>
          <pc:docMk/>
          <pc:sldMk cId="972195058" sldId="302"/>
        </pc:sldMkLst>
        <pc:spChg chg="mod">
          <ac:chgData name="Toby Donaldson" userId="2e6e5431-bb17-4c41-9985-d39c50d83c73" providerId="ADAL" clId="{20086F44-729C-4D12-B1C6-A34D923A4F13}" dt="2024-10-03T21:57:41.353" v="360" actId="20577"/>
          <ac:spMkLst>
            <pc:docMk/>
            <pc:sldMk cId="972195058" sldId="302"/>
            <ac:spMk id="25" creationId="{80CD3AC8-6B85-3EEA-5EF0-14406448463C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32205588" sldId="302"/>
        </pc:sldMkLst>
      </pc:sldChg>
      <pc:sldChg chg="modSp add del mod">
        <pc:chgData name="Toby Donaldson" userId="2e6e5431-bb17-4c41-9985-d39c50d83c73" providerId="ADAL" clId="{20086F44-729C-4D12-B1C6-A34D923A4F13}" dt="2024-10-03T22:03:09.409" v="396" actId="2696"/>
        <pc:sldMkLst>
          <pc:docMk/>
          <pc:sldMk cId="2087402192" sldId="303"/>
        </pc:sldMkLst>
        <pc:spChg chg="mod">
          <ac:chgData name="Toby Donaldson" userId="2e6e5431-bb17-4c41-9985-d39c50d83c73" providerId="ADAL" clId="{20086F44-729C-4D12-B1C6-A34D923A4F13}" dt="2024-10-03T21:58:31.157" v="368" actId="207"/>
          <ac:spMkLst>
            <pc:docMk/>
            <pc:sldMk cId="2087402192" sldId="303"/>
            <ac:spMk id="27" creationId="{7F4E2970-4E9C-32C6-0E09-CAFAE227E290}"/>
          </ac:spMkLst>
        </pc:spChg>
        <pc:spChg chg="mod">
          <ac:chgData name="Toby Donaldson" userId="2e6e5431-bb17-4c41-9985-d39c50d83c73" providerId="ADAL" clId="{20086F44-729C-4D12-B1C6-A34D923A4F13}" dt="2024-10-03T21:59:38.283" v="372" actId="1076"/>
          <ac:spMkLst>
            <pc:docMk/>
            <pc:sldMk cId="2087402192" sldId="303"/>
            <ac:spMk id="33" creationId="{10742B31-C30F-7817-49C9-438F6874376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097905578" sldId="30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32166047" sldId="304"/>
        </pc:sldMkLst>
      </pc:sldChg>
      <pc:sldChg chg="addSp delSp modSp add mod">
        <pc:chgData name="Toby Donaldson" userId="2e6e5431-bb17-4c41-9985-d39c50d83c73" providerId="ADAL" clId="{20086F44-729C-4D12-B1C6-A34D923A4F13}" dt="2024-10-03T21:59:58.465" v="376" actId="21"/>
        <pc:sldMkLst>
          <pc:docMk/>
          <pc:sldMk cId="3323907594" sldId="304"/>
        </pc:sldMkLst>
        <pc:spChg chg="add del mod">
          <ac:chgData name="Toby Donaldson" userId="2e6e5431-bb17-4c41-9985-d39c50d83c73" providerId="ADAL" clId="{20086F44-729C-4D12-B1C6-A34D923A4F13}" dt="2024-10-03T21:59:58.465" v="376" actId="21"/>
          <ac:spMkLst>
            <pc:docMk/>
            <pc:sldMk cId="3323907594" sldId="304"/>
            <ac:spMk id="6" creationId="{F8ECFCD1-7844-5509-97BE-5F5214BE7B01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7" creationId="{1F726B8F-393F-3CBB-58E0-2D97366C1771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8" creationId="{97E187FE-4DCB-345A-B6C2-2662D09EEEC5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9" creationId="{5FB8846B-B178-C1F4-EEAC-9DFD507995AD}"/>
          </ac:spMkLst>
        </pc:spChg>
        <pc:spChg chg="mod">
          <ac:chgData name="Toby Donaldson" userId="2e6e5431-bb17-4c41-9985-d39c50d83c73" providerId="ADAL" clId="{20086F44-729C-4D12-B1C6-A34D923A4F13}" dt="2024-10-03T21:59:26.174" v="370" actId="20577"/>
          <ac:spMkLst>
            <pc:docMk/>
            <pc:sldMk cId="3323907594" sldId="304"/>
            <ac:spMk id="27" creationId="{BD675DDA-3BD0-5C62-ABCF-E1B5D73D287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683567091" sldId="305"/>
        </pc:sldMkLst>
      </pc:sldChg>
      <pc:sldChg chg="modSp add mod">
        <pc:chgData name="Toby Donaldson" userId="2e6e5431-bb17-4c41-9985-d39c50d83c73" providerId="ADAL" clId="{20086F44-729C-4D12-B1C6-A34D923A4F13}" dt="2024-10-03T22:00:54.763" v="383"/>
        <pc:sldMkLst>
          <pc:docMk/>
          <pc:sldMk cId="3242673173" sldId="305"/>
        </pc:sldMkLst>
        <pc:spChg chg="mod">
          <ac:chgData name="Toby Donaldson" userId="2e6e5431-bb17-4c41-9985-d39c50d83c73" providerId="ADAL" clId="{20086F44-729C-4D12-B1C6-A34D923A4F13}" dt="2024-10-03T22:00:48.414" v="380" actId="207"/>
          <ac:spMkLst>
            <pc:docMk/>
            <pc:sldMk cId="3242673173" sldId="305"/>
            <ac:spMk id="6" creationId="{00F3FA57-2684-7E05-316E-D9E065E38373}"/>
          </ac:spMkLst>
        </pc:spChg>
        <pc:spChg chg="mod">
          <ac:chgData name="Toby Donaldson" userId="2e6e5431-bb17-4c41-9985-d39c50d83c73" providerId="ADAL" clId="{20086F44-729C-4D12-B1C6-A34D923A4F13}" dt="2024-10-03T22:00:52.305" v="381"/>
          <ac:spMkLst>
            <pc:docMk/>
            <pc:sldMk cId="3242673173" sldId="305"/>
            <ac:spMk id="7" creationId="{B60A04AD-ADB7-9E29-8BCF-5D3D5FFEC764}"/>
          </ac:spMkLst>
        </pc:spChg>
        <pc:spChg chg="mod">
          <ac:chgData name="Toby Donaldson" userId="2e6e5431-bb17-4c41-9985-d39c50d83c73" providerId="ADAL" clId="{20086F44-729C-4D12-B1C6-A34D923A4F13}" dt="2024-10-03T22:00:53.515" v="382"/>
          <ac:spMkLst>
            <pc:docMk/>
            <pc:sldMk cId="3242673173" sldId="305"/>
            <ac:spMk id="8" creationId="{E988613D-8D74-E39E-2FD2-4097C83207A2}"/>
          </ac:spMkLst>
        </pc:spChg>
        <pc:spChg chg="mod">
          <ac:chgData name="Toby Donaldson" userId="2e6e5431-bb17-4c41-9985-d39c50d83c73" providerId="ADAL" clId="{20086F44-729C-4D12-B1C6-A34D923A4F13}" dt="2024-10-03T22:00:54.763" v="383"/>
          <ac:spMkLst>
            <pc:docMk/>
            <pc:sldMk cId="3242673173" sldId="305"/>
            <ac:spMk id="9" creationId="{58CC43EB-7C62-0A6D-BCD4-CD9610CD2B40}"/>
          </ac:spMkLst>
        </pc:spChg>
      </pc:sldChg>
      <pc:sldChg chg="modSp add mod">
        <pc:chgData name="Toby Donaldson" userId="2e6e5431-bb17-4c41-9985-d39c50d83c73" providerId="ADAL" clId="{20086F44-729C-4D12-B1C6-A34D923A4F13}" dt="2024-10-03T22:01:09.016" v="385" actId="20577"/>
        <pc:sldMkLst>
          <pc:docMk/>
          <pc:sldMk cId="521494747" sldId="306"/>
        </pc:sldMkLst>
        <pc:spChg chg="mod">
          <ac:chgData name="Toby Donaldson" userId="2e6e5431-bb17-4c41-9985-d39c50d83c73" providerId="ADAL" clId="{20086F44-729C-4D12-B1C6-A34D923A4F13}" dt="2024-10-03T22:01:09.016" v="385" actId="20577"/>
          <ac:spMkLst>
            <pc:docMk/>
            <pc:sldMk cId="521494747" sldId="306"/>
            <ac:spMk id="6" creationId="{147BF74E-54C5-2E7A-6A96-4093DFEFBDB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73607454" sldId="306"/>
        </pc:sldMkLst>
      </pc:sldChg>
      <pc:sldChg chg="modSp add del mod">
        <pc:chgData name="Toby Donaldson" userId="2e6e5431-bb17-4c41-9985-d39c50d83c73" providerId="ADAL" clId="{20086F44-729C-4D12-B1C6-A34D923A4F13}" dt="2024-10-03T22:03:30.142" v="397" actId="2696"/>
        <pc:sldMkLst>
          <pc:docMk/>
          <pc:sldMk cId="1567350618" sldId="307"/>
        </pc:sldMkLst>
        <pc:spChg chg="mod">
          <ac:chgData name="Toby Donaldson" userId="2e6e5431-bb17-4c41-9985-d39c50d83c73" providerId="ADAL" clId="{20086F44-729C-4D12-B1C6-A34D923A4F13}" dt="2024-10-03T22:01:22.267" v="387" actId="20577"/>
          <ac:spMkLst>
            <pc:docMk/>
            <pc:sldMk cId="1567350618" sldId="307"/>
            <ac:spMk id="7" creationId="{CF7F363B-3217-8586-49E0-D3D78DCF789B}"/>
          </ac:spMkLst>
        </pc:spChg>
        <pc:spChg chg="mod">
          <ac:chgData name="Toby Donaldson" userId="2e6e5431-bb17-4c41-9985-d39c50d83c73" providerId="ADAL" clId="{20086F44-729C-4D12-B1C6-A34D923A4F13}" dt="2024-10-03T22:02:52.200" v="395" actId="20577"/>
          <ac:spMkLst>
            <pc:docMk/>
            <pc:sldMk cId="1567350618" sldId="307"/>
            <ac:spMk id="8" creationId="{0F5D2AC5-1604-716D-9628-9DACB6453922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72453283" sldId="307"/>
        </pc:sldMkLst>
      </pc:sldChg>
      <pc:sldChg chg="modSp add mod">
        <pc:chgData name="Toby Donaldson" userId="2e6e5431-bb17-4c41-9985-d39c50d83c73" providerId="ADAL" clId="{20086F44-729C-4D12-B1C6-A34D923A4F13}" dt="2024-10-03T22:03:57.355" v="400" actId="20577"/>
        <pc:sldMkLst>
          <pc:docMk/>
          <pc:sldMk cId="4062493392" sldId="307"/>
        </pc:sldMkLst>
        <pc:spChg chg="mod">
          <ac:chgData name="Toby Donaldson" userId="2e6e5431-bb17-4c41-9985-d39c50d83c73" providerId="ADAL" clId="{20086F44-729C-4D12-B1C6-A34D923A4F13}" dt="2024-10-03T22:03:57.355" v="400" actId="20577"/>
          <ac:spMkLst>
            <pc:docMk/>
            <pc:sldMk cId="4062493392" sldId="307"/>
            <ac:spMk id="7" creationId="{793D590D-516A-D69D-A88E-F24E701D2230}"/>
          </ac:spMkLst>
        </pc:spChg>
      </pc:sldChg>
      <pc:sldChg chg="modSp add mod">
        <pc:chgData name="Toby Donaldson" userId="2e6e5431-bb17-4c41-9985-d39c50d83c73" providerId="ADAL" clId="{20086F44-729C-4D12-B1C6-A34D923A4F13}" dt="2024-10-03T22:04:07.393" v="402" actId="20577"/>
        <pc:sldMkLst>
          <pc:docMk/>
          <pc:sldMk cId="98537914" sldId="308"/>
        </pc:sldMkLst>
        <pc:spChg chg="mod">
          <ac:chgData name="Toby Donaldson" userId="2e6e5431-bb17-4c41-9985-d39c50d83c73" providerId="ADAL" clId="{20086F44-729C-4D12-B1C6-A34D923A4F13}" dt="2024-10-03T22:04:07.393" v="402" actId="20577"/>
          <ac:spMkLst>
            <pc:docMk/>
            <pc:sldMk cId="98537914" sldId="308"/>
            <ac:spMk id="8" creationId="{8C9B751A-83F5-84B0-87C6-70CD8E4C0785}"/>
          </ac:spMkLst>
        </pc:spChg>
      </pc:sldChg>
      <pc:sldChg chg="modSp add del mod">
        <pc:chgData name="Toby Donaldson" userId="2e6e5431-bb17-4c41-9985-d39c50d83c73" providerId="ADAL" clId="{20086F44-729C-4D12-B1C6-A34D923A4F13}" dt="2024-10-03T22:03:33.626" v="398" actId="2696"/>
        <pc:sldMkLst>
          <pc:docMk/>
          <pc:sldMk cId="881788143" sldId="308"/>
        </pc:sldMkLst>
        <pc:spChg chg="mod">
          <ac:chgData name="Toby Donaldson" userId="2e6e5431-bb17-4c41-9985-d39c50d83c73" providerId="ADAL" clId="{20086F44-729C-4D12-B1C6-A34D923A4F13}" dt="2024-10-03T22:02:16.953" v="389" actId="20577"/>
          <ac:spMkLst>
            <pc:docMk/>
            <pc:sldMk cId="881788143" sldId="308"/>
            <ac:spMk id="8" creationId="{8EE2798D-3B73-6FE7-307B-4520D38738E7}"/>
          </ac:spMkLst>
        </pc:spChg>
        <pc:spChg chg="mod">
          <ac:chgData name="Toby Donaldson" userId="2e6e5431-bb17-4c41-9985-d39c50d83c73" providerId="ADAL" clId="{20086F44-729C-4D12-B1C6-A34D923A4F13}" dt="2024-10-03T22:02:22.963" v="390" actId="20577"/>
          <ac:spMkLst>
            <pc:docMk/>
            <pc:sldMk cId="881788143" sldId="308"/>
            <ac:spMk id="9" creationId="{4E8679BA-97DB-C7D8-876A-F8996F119CF6}"/>
          </ac:spMkLst>
        </pc:spChg>
      </pc:sldChg>
      <pc:sldChg chg="add del">
        <pc:chgData name="Toby Donaldson" userId="2e6e5431-bb17-4c41-9985-d39c50d83c73" providerId="ADAL" clId="{20086F44-729C-4D12-B1C6-A34D923A4F13}" dt="2024-10-03T22:02:41.696" v="392" actId="2696"/>
        <pc:sldMkLst>
          <pc:docMk/>
          <pc:sldMk cId="67683111" sldId="309"/>
        </pc:sldMkLst>
      </pc:sldChg>
      <pc:sldChg chg="modSp add mod">
        <pc:chgData name="Toby Donaldson" userId="2e6e5431-bb17-4c41-9985-d39c50d83c73" providerId="ADAL" clId="{20086F44-729C-4D12-B1C6-A34D923A4F13}" dt="2024-10-03T22:04:19.626" v="404" actId="20577"/>
        <pc:sldMkLst>
          <pc:docMk/>
          <pc:sldMk cId="3679140938" sldId="309"/>
        </pc:sldMkLst>
        <pc:spChg chg="mod">
          <ac:chgData name="Toby Donaldson" userId="2e6e5431-bb17-4c41-9985-d39c50d83c73" providerId="ADAL" clId="{20086F44-729C-4D12-B1C6-A34D923A4F13}" dt="2024-10-03T22:04:19.626" v="404" actId="20577"/>
          <ac:spMkLst>
            <pc:docMk/>
            <pc:sldMk cId="3679140938" sldId="309"/>
            <ac:spMk id="9" creationId="{F85B4862-639D-DB93-47A8-28A59ADC0193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82997732" sldId="310"/>
        </pc:sldMkLst>
      </pc:sldChg>
      <pc:sldChg chg="modSp add mod">
        <pc:chgData name="Toby Donaldson" userId="2e6e5431-bb17-4c41-9985-d39c50d83c73" providerId="ADAL" clId="{20086F44-729C-4D12-B1C6-A34D923A4F13}" dt="2024-10-03T22:05:24.639" v="421" actId="20577"/>
        <pc:sldMkLst>
          <pc:docMk/>
          <pc:sldMk cId="2657520401" sldId="310"/>
        </pc:sldMkLst>
        <pc:spChg chg="mod">
          <ac:chgData name="Toby Donaldson" userId="2e6e5431-bb17-4c41-9985-d39c50d83c73" providerId="ADAL" clId="{20086F44-729C-4D12-B1C6-A34D923A4F13}" dt="2024-10-03T22:05:24.639" v="421" actId="20577"/>
          <ac:spMkLst>
            <pc:docMk/>
            <pc:sldMk cId="2657520401" sldId="310"/>
            <ac:spMk id="17" creationId="{E6A5A469-0B9A-409E-32C5-015ECC4C4391}"/>
          </ac:spMkLst>
        </pc:spChg>
      </pc:sldChg>
      <pc:sldChg chg="modSp add mod">
        <pc:chgData name="Toby Donaldson" userId="2e6e5431-bb17-4c41-9985-d39c50d83c73" providerId="ADAL" clId="{20086F44-729C-4D12-B1C6-A34D923A4F13}" dt="2024-10-03T22:06:41.125" v="423" actId="20577"/>
        <pc:sldMkLst>
          <pc:docMk/>
          <pc:sldMk cId="3744931505" sldId="311"/>
        </pc:sldMkLst>
        <pc:spChg chg="mod">
          <ac:chgData name="Toby Donaldson" userId="2e6e5431-bb17-4c41-9985-d39c50d83c73" providerId="ADAL" clId="{20086F44-729C-4D12-B1C6-A34D923A4F13}" dt="2024-10-03T22:06:41.125" v="423" actId="20577"/>
          <ac:spMkLst>
            <pc:docMk/>
            <pc:sldMk cId="3744931505" sldId="311"/>
            <ac:spMk id="18" creationId="{631BF19C-4455-D432-EBDB-F8C06A5DD25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44662364" sldId="31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9025065" sldId="312"/>
        </pc:sldMkLst>
      </pc:sldChg>
      <pc:sldChg chg="modSp add mod">
        <pc:chgData name="Toby Donaldson" userId="2e6e5431-bb17-4c41-9985-d39c50d83c73" providerId="ADAL" clId="{20086F44-729C-4D12-B1C6-A34D923A4F13}" dt="2024-10-03T22:06:48.001" v="425" actId="20577"/>
        <pc:sldMkLst>
          <pc:docMk/>
          <pc:sldMk cId="3207964120" sldId="312"/>
        </pc:sldMkLst>
        <pc:spChg chg="mod">
          <ac:chgData name="Toby Donaldson" userId="2e6e5431-bb17-4c41-9985-d39c50d83c73" providerId="ADAL" clId="{20086F44-729C-4D12-B1C6-A34D923A4F13}" dt="2024-10-03T22:06:48.001" v="425" actId="20577"/>
          <ac:spMkLst>
            <pc:docMk/>
            <pc:sldMk cId="3207964120" sldId="312"/>
            <ac:spMk id="19" creationId="{93745872-0895-23CE-53F0-AE5DAF56B8A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01333559" sldId="313"/>
        </pc:sldMkLst>
      </pc:sldChg>
      <pc:sldChg chg="new del">
        <pc:chgData name="Toby Donaldson" userId="2e6e5431-bb17-4c41-9985-d39c50d83c73" providerId="ADAL" clId="{20086F44-729C-4D12-B1C6-A34D923A4F13}" dt="2024-10-03T22:06:59.462" v="428" actId="2696"/>
        <pc:sldMkLst>
          <pc:docMk/>
          <pc:sldMk cId="3692616815" sldId="31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61131009" sldId="314"/>
        </pc:sldMkLst>
      </pc:sldChg>
      <pc:sldChg chg="addSp delSp modSp add mod">
        <pc:chgData name="Toby Donaldson" userId="2e6e5431-bb17-4c41-9985-d39c50d83c73" providerId="ADAL" clId="{20086F44-729C-4D12-B1C6-A34D923A4F13}" dt="2024-10-03T23:23:41.659" v="651" actId="20577"/>
        <pc:sldMkLst>
          <pc:docMk/>
          <pc:sldMk cId="3982967344" sldId="314"/>
        </pc:sldMkLst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3" creationId="{D87D71D6-CC31-6414-B3A7-8B824C81C364}"/>
          </ac:spMkLst>
        </pc:spChg>
        <pc:spChg chg="mod">
          <ac:chgData name="Toby Donaldson" userId="2e6e5431-bb17-4c41-9985-d39c50d83c73" providerId="ADAL" clId="{20086F44-729C-4D12-B1C6-A34D923A4F13}" dt="2024-10-03T22:10:52.274" v="614" actId="1076"/>
          <ac:spMkLst>
            <pc:docMk/>
            <pc:sldMk cId="3982967344" sldId="314"/>
            <ac:spMk id="5" creationId="{41F534D3-F66A-A8C3-4318-4CBDD5C7503B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6" creationId="{03EC419D-135E-8AA4-6C62-29E97545E3C3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7" creationId="{EE016510-F873-BA32-F932-BBC6E63F6972}"/>
          </ac:spMkLst>
        </pc:spChg>
        <pc:spChg chg="add mod">
          <ac:chgData name="Toby Donaldson" userId="2e6e5431-bb17-4c41-9985-d39c50d83c73" providerId="ADAL" clId="{20086F44-729C-4D12-B1C6-A34D923A4F13}" dt="2024-10-03T23:23:41.659" v="651" actId="20577"/>
          <ac:spMkLst>
            <pc:docMk/>
            <pc:sldMk cId="3982967344" sldId="314"/>
            <ac:spMk id="8" creationId="{3978C987-C887-524D-0F11-8B18995B9CD2}"/>
          </ac:spMkLst>
        </pc:spChg>
        <pc:spChg chg="add del mod">
          <ac:chgData name="Toby Donaldson" userId="2e6e5431-bb17-4c41-9985-d39c50d83c73" providerId="ADAL" clId="{20086F44-729C-4D12-B1C6-A34D923A4F13}" dt="2024-10-03T23:23:38.950" v="650" actId="21"/>
          <ac:spMkLst>
            <pc:docMk/>
            <pc:sldMk cId="3982967344" sldId="314"/>
            <ac:spMk id="9" creationId="{A54598C0-84F6-0E0A-4562-BA372920121E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2" creationId="{11FB1C43-1B21-684A-03C0-6E01F1910D8F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4" creationId="{910630A5-A2EF-1B8F-F665-45075A3F98D4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5" creationId="{0396868E-D326-B8BE-DB40-82EF82D2387A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6" creationId="{645168FA-DE83-8D43-11DC-3B77CCAEBDBB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7" creationId="{8E58A743-BA37-7FA9-94F4-5DB43F70118E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8" creationId="{26E55A26-E6D8-E24F-82F3-8BEF25B9CC84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9" creationId="{FD277453-D186-8F6B-67C9-AEF1C9F28870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3T23:23:23.811" v="648"/>
        <pc:sldMkLst>
          <pc:docMk/>
          <pc:sldMk cId="2206724113" sldId="315"/>
        </pc:sldMkLst>
        <pc:spChg chg="mod">
          <ac:chgData name="Toby Donaldson" userId="2e6e5431-bb17-4c41-9985-d39c50d83c73" providerId="ADAL" clId="{20086F44-729C-4D12-B1C6-A34D923A4F13}" dt="2024-10-03T23:23:17.907" v="645" actId="20577"/>
          <ac:spMkLst>
            <pc:docMk/>
            <pc:sldMk cId="2206724113" sldId="315"/>
            <ac:spMk id="8" creationId="{8229BA0C-C293-1E6E-DCAE-8703BB68FE60}"/>
          </ac:spMkLst>
        </pc:spChg>
        <pc:spChg chg="del">
          <ac:chgData name="Toby Donaldson" userId="2e6e5431-bb17-4c41-9985-d39c50d83c73" providerId="ADAL" clId="{20086F44-729C-4D12-B1C6-A34D923A4F13}" dt="2024-10-03T23:23:21.521" v="646" actId="21"/>
          <ac:spMkLst>
            <pc:docMk/>
            <pc:sldMk cId="2206724113" sldId="315"/>
            <ac:spMk id="9" creationId="{7BE10969-68E4-51AE-ED0D-2AB8AD87F54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66552019" sldId="31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858326061" sldId="316"/>
        </pc:sldMkLst>
      </pc:sldChg>
      <pc:sldChg chg="add">
        <pc:chgData name="Toby Donaldson" userId="2e6e5431-bb17-4c41-9985-d39c50d83c73" providerId="ADAL" clId="{20086F44-729C-4D12-B1C6-A34D923A4F13}" dt="2024-10-03T23:23:32.398" v="649" actId="2890"/>
        <pc:sldMkLst>
          <pc:docMk/>
          <pc:sldMk cId="4046174309" sldId="316"/>
        </pc:sldMkLst>
      </pc:sldChg>
      <pc:sldChg chg="modSp add mod ord">
        <pc:chgData name="Toby Donaldson" userId="2e6e5431-bb17-4c41-9985-d39c50d83c73" providerId="ADAL" clId="{20086F44-729C-4D12-B1C6-A34D923A4F13}" dt="2024-10-03T23:27:34.397" v="887" actId="20577"/>
        <pc:sldMkLst>
          <pc:docMk/>
          <pc:sldMk cId="2317714996" sldId="317"/>
        </pc:sldMkLst>
        <pc:spChg chg="mod">
          <ac:chgData name="Toby Donaldson" userId="2e6e5431-bb17-4c41-9985-d39c50d83c73" providerId="ADAL" clId="{20086F44-729C-4D12-B1C6-A34D923A4F13}" dt="2024-10-03T23:27:34.397" v="887" actId="20577"/>
          <ac:spMkLst>
            <pc:docMk/>
            <pc:sldMk cId="2317714996" sldId="317"/>
            <ac:spMk id="8" creationId="{60083F5A-8736-F857-10CC-A3BEFD16D2CF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248521206" sldId="31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49145512" sldId="318"/>
        </pc:sldMkLst>
      </pc:sldChg>
      <pc:sldChg chg="delSp modSp add mod">
        <pc:chgData name="Toby Donaldson" userId="2e6e5431-bb17-4c41-9985-d39c50d83c73" providerId="ADAL" clId="{20086F44-729C-4D12-B1C6-A34D923A4F13}" dt="2024-10-03T23:30:14.219" v="1044" actId="207"/>
        <pc:sldMkLst>
          <pc:docMk/>
          <pc:sldMk cId="1531055308" sldId="318"/>
        </pc:sldMkLst>
        <pc:spChg chg="mod">
          <ac:chgData name="Toby Donaldson" userId="2e6e5431-bb17-4c41-9985-d39c50d83c73" providerId="ADAL" clId="{20086F44-729C-4D12-B1C6-A34D923A4F13}" dt="2024-10-03T23:28:23.192" v="915" actId="20577"/>
          <ac:spMkLst>
            <pc:docMk/>
            <pc:sldMk cId="1531055308" sldId="318"/>
            <ac:spMk id="2" creationId="{DACA471E-FD1E-F62E-1944-2FF98E592087}"/>
          </ac:spMkLst>
        </pc:spChg>
        <pc:spChg chg="mod">
          <ac:chgData name="Toby Donaldson" userId="2e6e5431-bb17-4c41-9985-d39c50d83c73" providerId="ADAL" clId="{20086F44-729C-4D12-B1C6-A34D923A4F13}" dt="2024-10-03T23:30:14.219" v="1044" actId="207"/>
          <ac:spMkLst>
            <pc:docMk/>
            <pc:sldMk cId="1531055308" sldId="318"/>
            <ac:spMk id="3" creationId="{1480505B-806A-5C78-E142-AF4257F5B62A}"/>
          </ac:spMkLst>
        </pc:spChg>
        <pc:spChg chg="mod">
          <ac:chgData name="Toby Donaldson" userId="2e6e5431-bb17-4c41-9985-d39c50d83c73" providerId="ADAL" clId="{20086F44-729C-4D12-B1C6-A34D923A4F13}" dt="2024-10-03T23:30:09.350" v="1043" actId="1076"/>
          <ac:spMkLst>
            <pc:docMk/>
            <pc:sldMk cId="1531055308" sldId="318"/>
            <ac:spMk id="5" creationId="{45D6F043-816C-CEBA-57B3-F1D9FB66C439}"/>
          </ac:spMkLst>
        </pc:spChg>
        <pc:spChg chg="del">
          <ac:chgData name="Toby Donaldson" userId="2e6e5431-bb17-4c41-9985-d39c50d83c73" providerId="ADAL" clId="{20086F44-729C-4D12-B1C6-A34D923A4F13}" dt="2024-10-03T23:28:57.373" v="916" actId="21"/>
          <ac:spMkLst>
            <pc:docMk/>
            <pc:sldMk cId="1531055308" sldId="318"/>
            <ac:spMk id="24" creationId="{479765C8-0262-FA29-4357-4A4C4B96F64E}"/>
          </ac:spMkLst>
        </pc:spChg>
      </pc:sldChg>
      <pc:sldChg chg="new del">
        <pc:chgData name="Toby Donaldson" userId="2e6e5431-bb17-4c41-9985-d39c50d83c73" providerId="ADAL" clId="{20086F44-729C-4D12-B1C6-A34D923A4F13}" dt="2024-10-03T23:26:46.701" v="797" actId="2696"/>
        <pc:sldMkLst>
          <pc:docMk/>
          <pc:sldMk cId="4142395185" sldId="318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252038421" sldId="319"/>
        </pc:sldMkLst>
      </pc:sldChg>
      <pc:sldChg chg="modSp add mod">
        <pc:chgData name="Toby Donaldson" userId="2e6e5431-bb17-4c41-9985-d39c50d83c73" providerId="ADAL" clId="{20086F44-729C-4D12-B1C6-A34D923A4F13}" dt="2024-10-03T23:30:55.876" v="1057" actId="20577"/>
        <pc:sldMkLst>
          <pc:docMk/>
          <pc:sldMk cId="4273788612" sldId="319"/>
        </pc:sldMkLst>
        <pc:spChg chg="mod">
          <ac:chgData name="Toby Donaldson" userId="2e6e5431-bb17-4c41-9985-d39c50d83c73" providerId="ADAL" clId="{20086F44-729C-4D12-B1C6-A34D923A4F13}" dt="2024-10-03T23:30:55.876" v="1057" actId="20577"/>
          <ac:spMkLst>
            <pc:docMk/>
            <pc:sldMk cId="4273788612" sldId="319"/>
            <ac:spMk id="3" creationId="{883B985D-DD8E-622F-0D52-82B685AB44E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8943026" sldId="320"/>
        </pc:sldMkLst>
      </pc:sldChg>
      <pc:sldChg chg="modSp add mod">
        <pc:chgData name="Toby Donaldson" userId="2e6e5431-bb17-4c41-9985-d39c50d83c73" providerId="ADAL" clId="{20086F44-729C-4D12-B1C6-A34D923A4F13}" dt="2024-10-03T23:32:27.092" v="1117"/>
        <pc:sldMkLst>
          <pc:docMk/>
          <pc:sldMk cId="2942349654" sldId="320"/>
        </pc:sldMkLst>
        <pc:spChg chg="mod">
          <ac:chgData name="Toby Donaldson" userId="2e6e5431-bb17-4c41-9985-d39c50d83c73" providerId="ADAL" clId="{20086F44-729C-4D12-B1C6-A34D923A4F13}" dt="2024-10-03T23:32:27.092" v="1117"/>
          <ac:spMkLst>
            <pc:docMk/>
            <pc:sldMk cId="2942349654" sldId="320"/>
            <ac:spMk id="3" creationId="{64CB0CB5-9086-A713-27B3-EF6E58CF25B9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96177901" sldId="321"/>
        </pc:sldMkLst>
      </pc:sldChg>
      <pc:sldChg chg="modSp add mod">
        <pc:chgData name="Toby Donaldson" userId="2e6e5431-bb17-4c41-9985-d39c50d83c73" providerId="ADAL" clId="{20086F44-729C-4D12-B1C6-A34D923A4F13}" dt="2024-10-03T23:34:47.165" v="1157" actId="20577"/>
        <pc:sldMkLst>
          <pc:docMk/>
          <pc:sldMk cId="3803866199" sldId="321"/>
        </pc:sldMkLst>
        <pc:spChg chg="mod">
          <ac:chgData name="Toby Donaldson" userId="2e6e5431-bb17-4c41-9985-d39c50d83c73" providerId="ADAL" clId="{20086F44-729C-4D12-B1C6-A34D923A4F13}" dt="2024-10-03T23:34:47.165" v="1157" actId="20577"/>
          <ac:spMkLst>
            <pc:docMk/>
            <pc:sldMk cId="3803866199" sldId="321"/>
            <ac:spMk id="3" creationId="{78A2C5EF-9E3A-DB2B-11BC-AF91EF8FCA8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990104137" sldId="322"/>
        </pc:sldMkLst>
      </pc:sldChg>
      <pc:sldChg chg="modSp add mod">
        <pc:chgData name="Toby Donaldson" userId="2e6e5431-bb17-4c41-9985-d39c50d83c73" providerId="ADAL" clId="{20086F44-729C-4D12-B1C6-A34D923A4F13}" dt="2024-10-03T23:36:56.254" v="1220" actId="313"/>
        <pc:sldMkLst>
          <pc:docMk/>
          <pc:sldMk cId="3735376480" sldId="322"/>
        </pc:sldMkLst>
        <pc:spChg chg="mod">
          <ac:chgData name="Toby Donaldson" userId="2e6e5431-bb17-4c41-9985-d39c50d83c73" providerId="ADAL" clId="{20086F44-729C-4D12-B1C6-A34D923A4F13}" dt="2024-10-03T23:36:56.254" v="1220" actId="313"/>
          <ac:spMkLst>
            <pc:docMk/>
            <pc:sldMk cId="3735376480" sldId="322"/>
            <ac:spMk id="3" creationId="{7636D3EE-8B46-EEBE-1B0E-8D60EDE6C11C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58446259" sldId="323"/>
        </pc:sldMkLst>
      </pc:sldChg>
      <pc:sldChg chg="modSp add mod">
        <pc:chgData name="Toby Donaldson" userId="2e6e5431-bb17-4c41-9985-d39c50d83c73" providerId="ADAL" clId="{20086F44-729C-4D12-B1C6-A34D923A4F13}" dt="2024-10-03T23:38:51.814" v="1303" actId="1076"/>
        <pc:sldMkLst>
          <pc:docMk/>
          <pc:sldMk cId="2878214079" sldId="323"/>
        </pc:sldMkLst>
        <pc:spChg chg="mod">
          <ac:chgData name="Toby Donaldson" userId="2e6e5431-bb17-4c41-9985-d39c50d83c73" providerId="ADAL" clId="{20086F44-729C-4D12-B1C6-A34D923A4F13}" dt="2024-10-03T23:38:51.814" v="1303" actId="1076"/>
          <ac:spMkLst>
            <pc:docMk/>
            <pc:sldMk cId="2878214079" sldId="323"/>
            <ac:spMk id="3" creationId="{E86D5DCC-F89B-FB64-7D2C-FEC8FEED16E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092517109" sldId="324"/>
        </pc:sldMkLst>
      </pc:sldChg>
      <pc:sldChg chg="addSp modSp add mod">
        <pc:chgData name="Toby Donaldson" userId="2e6e5431-bb17-4c41-9985-d39c50d83c73" providerId="ADAL" clId="{20086F44-729C-4D12-B1C6-A34D923A4F13}" dt="2024-10-03T23:41:44.460" v="1518" actId="113"/>
        <pc:sldMkLst>
          <pc:docMk/>
          <pc:sldMk cId="3212215102" sldId="324"/>
        </pc:sldMkLst>
        <pc:spChg chg="mod">
          <ac:chgData name="Toby Donaldson" userId="2e6e5431-bb17-4c41-9985-d39c50d83c73" providerId="ADAL" clId="{20086F44-729C-4D12-B1C6-A34D923A4F13}" dt="2024-10-03T23:40:06.073" v="1324" actId="1076"/>
          <ac:spMkLst>
            <pc:docMk/>
            <pc:sldMk cId="3212215102" sldId="324"/>
            <ac:spMk id="3" creationId="{93D6C4A8-EEEB-FC8D-EFE7-A2EA690F58A8}"/>
          </ac:spMkLst>
        </pc:spChg>
        <pc:spChg chg="mod">
          <ac:chgData name="Toby Donaldson" userId="2e6e5431-bb17-4c41-9985-d39c50d83c73" providerId="ADAL" clId="{20086F44-729C-4D12-B1C6-A34D923A4F13}" dt="2024-10-03T23:41:44.460" v="1518" actId="113"/>
          <ac:spMkLst>
            <pc:docMk/>
            <pc:sldMk cId="3212215102" sldId="324"/>
            <ac:spMk id="5" creationId="{AFD5F202-D7DC-09C8-6084-69BCF9BEEA01}"/>
          </ac:spMkLst>
        </pc:spChg>
        <pc:spChg chg="add mod">
          <ac:chgData name="Toby Donaldson" userId="2e6e5431-bb17-4c41-9985-d39c50d83c73" providerId="ADAL" clId="{20086F44-729C-4D12-B1C6-A34D923A4F13}" dt="2024-10-03T23:40:57.642" v="1455" actId="1076"/>
          <ac:spMkLst>
            <pc:docMk/>
            <pc:sldMk cId="3212215102" sldId="324"/>
            <ac:spMk id="6" creationId="{4F045FD3-C4A0-2D00-BDBC-62EFFC916919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15848448" sldId="325"/>
        </pc:sldMkLst>
      </pc:sldChg>
      <pc:sldChg chg="addSp modSp mod">
        <pc:chgData name="Toby Donaldson" userId="2e6e5431-bb17-4c41-9985-d39c50d83c73" providerId="ADAL" clId="{20086F44-729C-4D12-B1C6-A34D923A4F13}" dt="2024-10-03T23:45:17.791" v="1650" actId="207"/>
        <pc:sldMkLst>
          <pc:docMk/>
          <pc:sldMk cId="3902963989" sldId="325"/>
        </pc:sldMkLst>
        <pc:spChg chg="mod">
          <ac:chgData name="Toby Donaldson" userId="2e6e5431-bb17-4c41-9985-d39c50d83c73" providerId="ADAL" clId="{20086F44-729C-4D12-B1C6-A34D923A4F13}" dt="2024-10-03T23:42:59.289" v="1533" actId="12789"/>
          <ac:spMkLst>
            <pc:docMk/>
            <pc:sldMk cId="3902963989" sldId="325"/>
            <ac:spMk id="3" creationId="{FD1B04CF-B376-DD57-4AB1-58419CA65D83}"/>
          </ac:spMkLst>
        </pc:spChg>
        <pc:spChg chg="mod">
          <ac:chgData name="Toby Donaldson" userId="2e6e5431-bb17-4c41-9985-d39c50d83c73" providerId="ADAL" clId="{20086F44-729C-4D12-B1C6-A34D923A4F13}" dt="2024-10-03T23:45:03.582" v="1649" actId="1076"/>
          <ac:spMkLst>
            <pc:docMk/>
            <pc:sldMk cId="3902963989" sldId="325"/>
            <ac:spMk id="5" creationId="{63958328-82EE-513E-B9E7-48CBA5487C86}"/>
          </ac:spMkLst>
        </pc:spChg>
        <pc:spChg chg="add mod">
          <ac:chgData name="Toby Donaldson" userId="2e6e5431-bb17-4c41-9985-d39c50d83c73" providerId="ADAL" clId="{20086F44-729C-4D12-B1C6-A34D923A4F13}" dt="2024-10-03T23:45:17.791" v="1650" actId="207"/>
          <ac:spMkLst>
            <pc:docMk/>
            <pc:sldMk cId="3902963989" sldId="325"/>
            <ac:spMk id="6" creationId="{7CC64928-657F-970B-91CA-9A4EFD0D593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270752324" sldId="326"/>
        </pc:sldMkLst>
      </pc:sldChg>
      <pc:sldChg chg="addSp delSp modSp add mod">
        <pc:chgData name="Toby Donaldson" userId="2e6e5431-bb17-4c41-9985-d39c50d83c73" providerId="ADAL" clId="{20086F44-729C-4D12-B1C6-A34D923A4F13}" dt="2024-10-03T23:45:39.643" v="1653" actId="207"/>
        <pc:sldMkLst>
          <pc:docMk/>
          <pc:sldMk cId="3995934686" sldId="326"/>
        </pc:sldMkLst>
        <pc:spChg chg="mod">
          <ac:chgData name="Toby Donaldson" userId="2e6e5431-bb17-4c41-9985-d39c50d83c73" providerId="ADAL" clId="{20086F44-729C-4D12-B1C6-A34D923A4F13}" dt="2024-10-03T23:43:54.883" v="1540" actId="12789"/>
          <ac:spMkLst>
            <pc:docMk/>
            <pc:sldMk cId="3995934686" sldId="326"/>
            <ac:spMk id="3" creationId="{7A11CB8C-2AD3-ECE8-5012-A1A578699BE3}"/>
          </ac:spMkLst>
        </pc:spChg>
        <pc:spChg chg="del">
          <ac:chgData name="Toby Donaldson" userId="2e6e5431-bb17-4c41-9985-d39c50d83c73" providerId="ADAL" clId="{20086F44-729C-4D12-B1C6-A34D923A4F13}" dt="2024-10-03T23:45:28.089" v="1651" actId="21"/>
          <ac:spMkLst>
            <pc:docMk/>
            <pc:sldMk cId="3995934686" sldId="326"/>
            <ac:spMk id="5" creationId="{B44E6367-1CF3-95C0-9437-C9BF8E4974BB}"/>
          </ac:spMkLst>
        </pc:spChg>
        <pc:spChg chg="add mod">
          <ac:chgData name="Toby Donaldson" userId="2e6e5431-bb17-4c41-9985-d39c50d83c73" providerId="ADAL" clId="{20086F44-729C-4D12-B1C6-A34D923A4F13}" dt="2024-10-03T23:45:39.643" v="1653" actId="207"/>
          <ac:spMkLst>
            <pc:docMk/>
            <pc:sldMk cId="3995934686" sldId="326"/>
            <ac:spMk id="6" creationId="{07FD27B4-74C0-882A-6637-6B40E453984B}"/>
          </ac:spMkLst>
        </pc:spChg>
        <pc:spChg chg="add mod">
          <ac:chgData name="Toby Donaldson" userId="2e6e5431-bb17-4c41-9985-d39c50d83c73" providerId="ADAL" clId="{20086F44-729C-4D12-B1C6-A34D923A4F13}" dt="2024-10-03T23:45:33.606" v="1652"/>
          <ac:spMkLst>
            <pc:docMk/>
            <pc:sldMk cId="3995934686" sldId="326"/>
            <ac:spMk id="7" creationId="{ECB53817-8021-461D-DD7F-CC70F75A0DE8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3T23:59:16.729" v="1979" actId="114"/>
        <pc:sldMkLst>
          <pc:docMk/>
          <pc:sldMk cId="3331836019" sldId="327"/>
        </pc:sldMkLst>
        <pc:spChg chg="mod">
          <ac:chgData name="Toby Donaldson" userId="2e6e5431-bb17-4c41-9985-d39c50d83c73" providerId="ADAL" clId="{20086F44-729C-4D12-B1C6-A34D923A4F13}" dt="2024-10-03T23:59:16.729" v="1979" actId="114"/>
          <ac:spMkLst>
            <pc:docMk/>
            <pc:sldMk cId="3331836019" sldId="327"/>
            <ac:spMk id="3" creationId="{DA8F48D5-C945-B698-AA2B-2F6DF75C1E3F}"/>
          </ac:spMkLst>
        </pc:spChg>
        <pc:spChg chg="add mod">
          <ac:chgData name="Toby Donaldson" userId="2e6e5431-bb17-4c41-9985-d39c50d83c73" providerId="ADAL" clId="{20086F44-729C-4D12-B1C6-A34D923A4F13}" dt="2024-10-03T23:56:32.503" v="1916" actId="20577"/>
          <ac:spMkLst>
            <pc:docMk/>
            <pc:sldMk cId="3331836019" sldId="327"/>
            <ac:spMk id="5" creationId="{ADD6E53C-1379-EAEF-9D22-75D09DA7478E}"/>
          </ac:spMkLst>
        </pc:spChg>
        <pc:spChg chg="del">
          <ac:chgData name="Toby Donaldson" userId="2e6e5431-bb17-4c41-9985-d39c50d83c73" providerId="ADAL" clId="{20086F44-729C-4D12-B1C6-A34D923A4F13}" dt="2024-10-03T23:48:56.367" v="1695" actId="21"/>
          <ac:spMkLst>
            <pc:docMk/>
            <pc:sldMk cId="3331836019" sldId="327"/>
            <ac:spMk id="6" creationId="{F75D0EAA-A3B9-973C-013B-379F2B86FCDF}"/>
          </ac:spMkLst>
        </pc:spChg>
        <pc:spChg chg="del">
          <ac:chgData name="Toby Donaldson" userId="2e6e5431-bb17-4c41-9985-d39c50d83c73" providerId="ADAL" clId="{20086F44-729C-4D12-B1C6-A34D923A4F13}" dt="2024-10-03T23:54:31.878" v="1901" actId="21"/>
          <ac:spMkLst>
            <pc:docMk/>
            <pc:sldMk cId="3331836019" sldId="327"/>
            <ac:spMk id="7" creationId="{F64E3082-79E9-19FB-4387-31BF6690ED78}"/>
          </ac:spMkLst>
        </pc:spChg>
        <pc:spChg chg="add mod">
          <ac:chgData name="Toby Donaldson" userId="2e6e5431-bb17-4c41-9985-d39c50d83c73" providerId="ADAL" clId="{20086F44-729C-4D12-B1C6-A34D923A4F13}" dt="2024-10-03T23:52:54.526" v="1894"/>
          <ac:spMkLst>
            <pc:docMk/>
            <pc:sldMk cId="3331836019" sldId="327"/>
            <ac:spMk id="8" creationId="{9C5BDC19-27A8-1548-AB11-A1791FE9D854}"/>
          </ac:spMkLst>
        </pc:spChg>
        <pc:spChg chg="add mod">
          <ac:chgData name="Toby Donaldson" userId="2e6e5431-bb17-4c41-9985-d39c50d83c73" providerId="ADAL" clId="{20086F44-729C-4D12-B1C6-A34D923A4F13}" dt="2024-10-03T23:59:01.299" v="1978" actId="207"/>
          <ac:spMkLst>
            <pc:docMk/>
            <pc:sldMk cId="3331836019" sldId="327"/>
            <ac:spMk id="9" creationId="{4050BBEA-1971-EB6D-AABF-74B3D86DE136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74951965" sldId="32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75367705" sldId="328"/>
        </pc:sldMkLst>
      </pc:sldChg>
      <pc:sldChg chg="modSp add mod">
        <pc:chgData name="Toby Donaldson" userId="2e6e5431-bb17-4c41-9985-d39c50d83c73" providerId="ADAL" clId="{20086F44-729C-4D12-B1C6-A34D923A4F13}" dt="2024-10-03T23:59:22.380" v="1980" actId="114"/>
        <pc:sldMkLst>
          <pc:docMk/>
          <pc:sldMk cId="3488065849" sldId="328"/>
        </pc:sldMkLst>
        <pc:spChg chg="mod">
          <ac:chgData name="Toby Donaldson" userId="2e6e5431-bb17-4c41-9985-d39c50d83c73" providerId="ADAL" clId="{20086F44-729C-4D12-B1C6-A34D923A4F13}" dt="2024-10-03T23:59:22.380" v="1980" actId="114"/>
          <ac:spMkLst>
            <pc:docMk/>
            <pc:sldMk cId="3488065849" sldId="328"/>
            <ac:spMk id="3" creationId="{6DF5C59E-BC8D-85D7-FEED-8FBB62B082FB}"/>
          </ac:spMkLst>
        </pc:spChg>
        <pc:spChg chg="mod">
          <ac:chgData name="Toby Donaldson" userId="2e6e5431-bb17-4c41-9985-d39c50d83c73" providerId="ADAL" clId="{20086F44-729C-4D12-B1C6-A34D923A4F13}" dt="2024-10-03T23:58:06.039" v="1942" actId="207"/>
          <ac:spMkLst>
            <pc:docMk/>
            <pc:sldMk cId="3488065849" sldId="328"/>
            <ac:spMk id="5" creationId="{60BC7659-6F35-B7C9-634B-01522F33601D}"/>
          </ac:spMkLst>
        </pc:spChg>
        <pc:spChg chg="mod">
          <ac:chgData name="Toby Donaldson" userId="2e6e5431-bb17-4c41-9985-d39c50d83c73" providerId="ADAL" clId="{20086F44-729C-4D12-B1C6-A34D923A4F13}" dt="2024-10-03T23:58:49.043" v="1977" actId="20577"/>
          <ac:spMkLst>
            <pc:docMk/>
            <pc:sldMk cId="3488065849" sldId="328"/>
            <ac:spMk id="9" creationId="{6F5F0FD9-D2CB-5627-E5A3-97A86E525C84}"/>
          </ac:spMkLst>
        </pc:spChg>
      </pc:sldChg>
      <pc:sldChg chg="modSp add mod ord">
        <pc:chgData name="Toby Donaldson" userId="2e6e5431-bb17-4c41-9985-d39c50d83c73" providerId="ADAL" clId="{20086F44-729C-4D12-B1C6-A34D923A4F13}" dt="2024-10-04T00:02:07.481" v="2075" actId="20577"/>
        <pc:sldMkLst>
          <pc:docMk/>
          <pc:sldMk cId="2059733870" sldId="329"/>
        </pc:sldMkLst>
        <pc:spChg chg="mod">
          <ac:chgData name="Toby Donaldson" userId="2e6e5431-bb17-4c41-9985-d39c50d83c73" providerId="ADAL" clId="{20086F44-729C-4D12-B1C6-A34D923A4F13}" dt="2024-10-04T00:00:46.536" v="2043" actId="20577"/>
          <ac:spMkLst>
            <pc:docMk/>
            <pc:sldMk cId="2059733870" sldId="329"/>
            <ac:spMk id="3" creationId="{8843D030-E7A9-06F9-14DF-576F7354C120}"/>
          </ac:spMkLst>
        </pc:spChg>
        <pc:spChg chg="mod">
          <ac:chgData name="Toby Donaldson" userId="2e6e5431-bb17-4c41-9985-d39c50d83c73" providerId="ADAL" clId="{20086F44-729C-4D12-B1C6-A34D923A4F13}" dt="2024-10-04T00:00:57.893" v="2050" actId="20577"/>
          <ac:spMkLst>
            <pc:docMk/>
            <pc:sldMk cId="2059733870" sldId="329"/>
            <ac:spMk id="5" creationId="{939E27F1-074B-173A-7766-9EF1B2754794}"/>
          </ac:spMkLst>
        </pc:spChg>
        <pc:spChg chg="mod">
          <ac:chgData name="Toby Donaldson" userId="2e6e5431-bb17-4c41-9985-d39c50d83c73" providerId="ADAL" clId="{20086F44-729C-4D12-B1C6-A34D923A4F13}" dt="2024-10-04T00:02:07.481" v="2075" actId="20577"/>
          <ac:spMkLst>
            <pc:docMk/>
            <pc:sldMk cId="2059733870" sldId="329"/>
            <ac:spMk id="9" creationId="{545B4E3F-7529-3023-3EB5-2091E0599CD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76077529" sldId="32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630335454" sldId="330"/>
        </pc:sldMkLst>
      </pc:sldChg>
      <pc:sldChg chg="modSp add mod">
        <pc:chgData name="Toby Donaldson" userId="2e6e5431-bb17-4c41-9985-d39c50d83c73" providerId="ADAL" clId="{20086F44-729C-4D12-B1C6-A34D923A4F13}" dt="2024-10-04T00:03:29.895" v="2139" actId="313"/>
        <pc:sldMkLst>
          <pc:docMk/>
          <pc:sldMk cId="2454781990" sldId="330"/>
        </pc:sldMkLst>
        <pc:spChg chg="mod">
          <ac:chgData name="Toby Donaldson" userId="2e6e5431-bb17-4c41-9985-d39c50d83c73" providerId="ADAL" clId="{20086F44-729C-4D12-B1C6-A34D923A4F13}" dt="2024-10-04T00:02:37.758" v="2092" actId="20577"/>
          <ac:spMkLst>
            <pc:docMk/>
            <pc:sldMk cId="2454781990" sldId="330"/>
            <ac:spMk id="3" creationId="{C4641F0F-1357-C9DF-D5DC-3BBAF9C17337}"/>
          </ac:spMkLst>
        </pc:spChg>
        <pc:spChg chg="mod">
          <ac:chgData name="Toby Donaldson" userId="2e6e5431-bb17-4c41-9985-d39c50d83c73" providerId="ADAL" clId="{20086F44-729C-4D12-B1C6-A34D923A4F13}" dt="2024-10-04T00:02:56.216" v="2107" actId="20577"/>
          <ac:spMkLst>
            <pc:docMk/>
            <pc:sldMk cId="2454781990" sldId="330"/>
            <ac:spMk id="5" creationId="{DDE6F3D6-5F76-CE15-6A59-0BCA7383548F}"/>
          </ac:spMkLst>
        </pc:spChg>
        <pc:spChg chg="mod">
          <ac:chgData name="Toby Donaldson" userId="2e6e5431-bb17-4c41-9985-d39c50d83c73" providerId="ADAL" clId="{20086F44-729C-4D12-B1C6-A34D923A4F13}" dt="2024-10-04T00:03:29.895" v="2139" actId="313"/>
          <ac:spMkLst>
            <pc:docMk/>
            <pc:sldMk cId="2454781990" sldId="330"/>
            <ac:spMk id="9" creationId="{FCE1AAD1-0B1E-77B8-D4F6-E547DA498E1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519914869" sldId="331"/>
        </pc:sldMkLst>
      </pc:sldChg>
      <pc:sldChg chg="delSp modSp add mod">
        <pc:chgData name="Toby Donaldson" userId="2e6e5431-bb17-4c41-9985-d39c50d83c73" providerId="ADAL" clId="{20086F44-729C-4D12-B1C6-A34D923A4F13}" dt="2024-10-04T04:10:54.197" v="2418" actId="113"/>
        <pc:sldMkLst>
          <pc:docMk/>
          <pc:sldMk cId="3107842778" sldId="331"/>
        </pc:sldMkLst>
        <pc:spChg chg="mod">
          <ac:chgData name="Toby Donaldson" userId="2e6e5431-bb17-4c41-9985-d39c50d83c73" providerId="ADAL" clId="{20086F44-729C-4D12-B1C6-A34D923A4F13}" dt="2024-10-04T04:10:54.197" v="2418" actId="113"/>
          <ac:spMkLst>
            <pc:docMk/>
            <pc:sldMk cId="3107842778" sldId="331"/>
            <ac:spMk id="3" creationId="{B2089832-D1AB-2913-72F4-7C3A5DD3D95A}"/>
          </ac:spMkLst>
        </pc:spChg>
        <pc:spChg chg="mod">
          <ac:chgData name="Toby Donaldson" userId="2e6e5431-bb17-4c41-9985-d39c50d83c73" providerId="ADAL" clId="{20086F44-729C-4D12-B1C6-A34D923A4F13}" dt="2024-10-04T00:10:46.148" v="2413" actId="207"/>
          <ac:spMkLst>
            <pc:docMk/>
            <pc:sldMk cId="3107842778" sldId="331"/>
            <ac:spMk id="5" creationId="{DCF3AE84-D7C7-A6BA-87A3-20500C771B68}"/>
          </ac:spMkLst>
        </pc:spChg>
        <pc:spChg chg="del">
          <ac:chgData name="Toby Donaldson" userId="2e6e5431-bb17-4c41-9985-d39c50d83c73" providerId="ADAL" clId="{20086F44-729C-4D12-B1C6-A34D923A4F13}" dt="2024-10-04T00:06:47.947" v="2269" actId="21"/>
          <ac:spMkLst>
            <pc:docMk/>
            <pc:sldMk cId="3107842778" sldId="331"/>
            <ac:spMk id="9" creationId="{61EB2B66-C1BF-9054-4E98-20CFAFF0DAC3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4T04:22:50.682" v="2989" actId="313"/>
        <pc:sldMkLst>
          <pc:docMk/>
          <pc:sldMk cId="825497567" sldId="332"/>
        </pc:sldMkLst>
        <pc:spChg chg="mod">
          <ac:chgData name="Toby Donaldson" userId="2e6e5431-bb17-4c41-9985-d39c50d83c73" providerId="ADAL" clId="{20086F44-729C-4D12-B1C6-A34D923A4F13}" dt="2024-10-04T04:11:15.499" v="2441" actId="20577"/>
          <ac:spMkLst>
            <pc:docMk/>
            <pc:sldMk cId="825497567" sldId="332"/>
            <ac:spMk id="2" creationId="{54425F1E-04A9-1067-B560-2769E2966A71}"/>
          </ac:spMkLst>
        </pc:spChg>
        <pc:spChg chg="mod">
          <ac:chgData name="Toby Donaldson" userId="2e6e5431-bb17-4c41-9985-d39c50d83c73" providerId="ADAL" clId="{20086F44-729C-4D12-B1C6-A34D923A4F13}" dt="2024-10-04T04:18:41.674" v="2874" actId="1076"/>
          <ac:spMkLst>
            <pc:docMk/>
            <pc:sldMk cId="825497567" sldId="332"/>
            <ac:spMk id="3" creationId="{E104267A-448E-9E25-D3E5-E108AAAF8089}"/>
          </ac:spMkLst>
        </pc:spChg>
        <pc:spChg chg="del mod">
          <ac:chgData name="Toby Donaldson" userId="2e6e5431-bb17-4c41-9985-d39c50d83c73" providerId="ADAL" clId="{20086F44-729C-4D12-B1C6-A34D923A4F13}" dt="2024-10-04T04:15:09.379" v="2718" actId="21"/>
          <ac:spMkLst>
            <pc:docMk/>
            <pc:sldMk cId="825497567" sldId="332"/>
            <ac:spMk id="5" creationId="{D75D898A-6F9B-9220-19DF-3B087EB7B83C}"/>
          </ac:spMkLst>
        </pc:spChg>
        <pc:spChg chg="add mod">
          <ac:chgData name="Toby Donaldson" userId="2e6e5431-bb17-4c41-9985-d39c50d83c73" providerId="ADAL" clId="{20086F44-729C-4D12-B1C6-A34D923A4F13}" dt="2024-10-04T04:16:17.251" v="2780" actId="1076"/>
          <ac:spMkLst>
            <pc:docMk/>
            <pc:sldMk cId="825497567" sldId="332"/>
            <ac:spMk id="7" creationId="{6E42547A-67EF-ECFA-1692-9A7F4D54314A}"/>
          </ac:spMkLst>
        </pc:spChg>
        <pc:spChg chg="add mod">
          <ac:chgData name="Toby Donaldson" userId="2e6e5431-bb17-4c41-9985-d39c50d83c73" providerId="ADAL" clId="{20086F44-729C-4D12-B1C6-A34D923A4F13}" dt="2024-10-04T04:22:50.682" v="2989" actId="313"/>
          <ac:spMkLst>
            <pc:docMk/>
            <pc:sldMk cId="825497567" sldId="332"/>
            <ac:spMk id="8" creationId="{D5726C9F-5CBB-58B5-7ECA-98BBDDCD3B73}"/>
          </ac:spMkLst>
        </pc:spChg>
        <pc:graphicFrameChg chg="add mod modGraphic">
          <ac:chgData name="Toby Donaldson" userId="2e6e5431-bb17-4c41-9985-d39c50d83c73" providerId="ADAL" clId="{20086F44-729C-4D12-B1C6-A34D923A4F13}" dt="2024-10-04T04:15:37.292" v="2721" actId="1076"/>
          <ac:graphicFrameMkLst>
            <pc:docMk/>
            <pc:sldMk cId="825497567" sldId="332"/>
            <ac:graphicFrameMk id="6" creationId="{DA6342AC-5832-C14F-BE0C-297EF6790021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49956798" sldId="33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67795402" sldId="333"/>
        </pc:sldMkLst>
      </pc:sldChg>
      <pc:sldChg chg="modSp add mod ord">
        <pc:chgData name="Toby Donaldson" userId="2e6e5431-bb17-4c41-9985-d39c50d83c73" providerId="ADAL" clId="{20086F44-729C-4D12-B1C6-A34D923A4F13}" dt="2024-10-04T04:23:34.569" v="3030" actId="20577"/>
        <pc:sldMkLst>
          <pc:docMk/>
          <pc:sldMk cId="4071468877" sldId="333"/>
        </pc:sldMkLst>
        <pc:spChg chg="mod">
          <ac:chgData name="Toby Donaldson" userId="2e6e5431-bb17-4c41-9985-d39c50d83c73" providerId="ADAL" clId="{20086F44-729C-4D12-B1C6-A34D923A4F13}" dt="2024-10-04T04:21:50.994" v="2950" actId="20577"/>
          <ac:spMkLst>
            <pc:docMk/>
            <pc:sldMk cId="4071468877" sldId="333"/>
            <ac:spMk id="7" creationId="{5CE190B9-15DD-75B8-4336-90262E046057}"/>
          </ac:spMkLst>
        </pc:spChg>
        <pc:spChg chg="mod">
          <ac:chgData name="Toby Donaldson" userId="2e6e5431-bb17-4c41-9985-d39c50d83c73" providerId="ADAL" clId="{20086F44-729C-4D12-B1C6-A34D923A4F13}" dt="2024-10-04T04:23:34.569" v="3030" actId="20577"/>
          <ac:spMkLst>
            <pc:docMk/>
            <pc:sldMk cId="4071468877" sldId="333"/>
            <ac:spMk id="8" creationId="{F90745FE-F93A-44B8-9DE0-DE4EBC7CDDEC}"/>
          </ac:spMkLst>
        </pc:spChg>
        <pc:graphicFrameChg chg="mod modGraphic">
          <ac:chgData name="Toby Donaldson" userId="2e6e5431-bb17-4c41-9985-d39c50d83c73" providerId="ADAL" clId="{20086F44-729C-4D12-B1C6-A34D923A4F13}" dt="2024-10-04T04:22:17.119" v="2957" actId="20577"/>
          <ac:graphicFrameMkLst>
            <pc:docMk/>
            <pc:sldMk cId="4071468877" sldId="333"/>
            <ac:graphicFrameMk id="6" creationId="{B7813797-B782-7466-0E9A-A89314EDB562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618373808" sldId="334"/>
        </pc:sldMkLst>
      </pc:sldChg>
      <pc:sldChg chg="modSp add mod ord">
        <pc:chgData name="Toby Donaldson" userId="2e6e5431-bb17-4c41-9985-d39c50d83c73" providerId="ADAL" clId="{20086F44-729C-4D12-B1C6-A34D923A4F13}" dt="2024-10-04T04:22:44.052" v="2985" actId="313"/>
        <pc:sldMkLst>
          <pc:docMk/>
          <pc:sldMk cId="3885508006" sldId="334"/>
        </pc:sldMkLst>
        <pc:spChg chg="mod">
          <ac:chgData name="Toby Donaldson" userId="2e6e5431-bb17-4c41-9985-d39c50d83c73" providerId="ADAL" clId="{20086F44-729C-4D12-B1C6-A34D923A4F13}" dt="2024-10-04T04:22:44.052" v="2985" actId="313"/>
          <ac:spMkLst>
            <pc:docMk/>
            <pc:sldMk cId="3885508006" sldId="334"/>
            <ac:spMk id="8" creationId="{B93A95A1-E347-20E8-316B-9C32BA1CB601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6T20:48:50.334" v="3190" actId="113"/>
        <pc:sldMkLst>
          <pc:docMk/>
          <pc:sldMk cId="1720491985" sldId="335"/>
        </pc:sldMkLst>
        <pc:spChg chg="mod">
          <ac:chgData name="Toby Donaldson" userId="2e6e5431-bb17-4c41-9985-d39c50d83c73" providerId="ADAL" clId="{20086F44-729C-4D12-B1C6-A34D923A4F13}" dt="2024-10-06T20:47:28.814" v="3066" actId="20577"/>
          <ac:spMkLst>
            <pc:docMk/>
            <pc:sldMk cId="1720491985" sldId="335"/>
            <ac:spMk id="2" creationId="{8642D435-DBD5-B86C-9AB9-3BA5437A4302}"/>
          </ac:spMkLst>
        </pc:spChg>
        <pc:spChg chg="del">
          <ac:chgData name="Toby Donaldson" userId="2e6e5431-bb17-4c41-9985-d39c50d83c73" providerId="ADAL" clId="{20086F44-729C-4D12-B1C6-A34D923A4F13}" dt="2024-10-06T20:48:13.733" v="3074" actId="21"/>
          <ac:spMkLst>
            <pc:docMk/>
            <pc:sldMk cId="1720491985" sldId="335"/>
            <ac:spMk id="3" creationId="{DEDF511B-D021-D076-8978-0D2C3D11ECFC}"/>
          </ac:spMkLst>
        </pc:spChg>
        <pc:spChg chg="mod">
          <ac:chgData name="Toby Donaldson" userId="2e6e5431-bb17-4c41-9985-d39c50d83c73" providerId="ADAL" clId="{20086F44-729C-4D12-B1C6-A34D923A4F13}" dt="2024-10-06T20:48:50.334" v="3190" actId="113"/>
          <ac:spMkLst>
            <pc:docMk/>
            <pc:sldMk cId="1720491985" sldId="335"/>
            <ac:spMk id="7" creationId="{27E554AE-2AC0-6005-8F04-A793EC93185B}"/>
          </ac:spMkLst>
        </pc:spChg>
        <pc:spChg chg="mod">
          <ac:chgData name="Toby Donaldson" userId="2e6e5431-bb17-4c41-9985-d39c50d83c73" providerId="ADAL" clId="{20086F44-729C-4D12-B1C6-A34D923A4F13}" dt="2024-10-06T20:48:02.518" v="3073" actId="1076"/>
          <ac:spMkLst>
            <pc:docMk/>
            <pc:sldMk cId="1720491985" sldId="335"/>
            <ac:spMk id="8" creationId="{76AEA39C-B522-36A2-DA23-1E20F0499034}"/>
          </ac:spMkLst>
        </pc:spChg>
        <pc:graphicFrameChg chg="del">
          <ac:chgData name="Toby Donaldson" userId="2e6e5431-bb17-4c41-9985-d39c50d83c73" providerId="ADAL" clId="{20086F44-729C-4D12-B1C6-A34D923A4F13}" dt="2024-10-06T20:47:58.931" v="3072" actId="21"/>
          <ac:graphicFrameMkLst>
            <pc:docMk/>
            <pc:sldMk cId="1720491985" sldId="335"/>
            <ac:graphicFrameMk id="6" creationId="{052EED27-C35F-CE3F-1592-4413E7518DEC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16633986" sldId="33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424474129" sldId="336"/>
        </pc:sldMkLst>
      </pc:sldChg>
      <pc:sldChg chg="addSp modSp add mod">
        <pc:chgData name="Toby Donaldson" userId="2e6e5431-bb17-4c41-9985-d39c50d83c73" providerId="ADAL" clId="{20086F44-729C-4D12-B1C6-A34D923A4F13}" dt="2024-10-06T20:50:02.842" v="3264" actId="1076"/>
        <pc:sldMkLst>
          <pc:docMk/>
          <pc:sldMk cId="1702262640" sldId="336"/>
        </pc:sldMkLst>
        <pc:spChg chg="add mod">
          <ac:chgData name="Toby Donaldson" userId="2e6e5431-bb17-4c41-9985-d39c50d83c73" providerId="ADAL" clId="{20086F44-729C-4D12-B1C6-A34D923A4F13}" dt="2024-10-06T20:49:10.646" v="3194" actId="208"/>
          <ac:spMkLst>
            <pc:docMk/>
            <pc:sldMk cId="1702262640" sldId="336"/>
            <ac:spMk id="3" creationId="{ED170A54-4D9C-03EC-CEE7-B9FE7D580AB9}"/>
          </ac:spMkLst>
        </pc:spChg>
        <pc:spChg chg="add mod">
          <ac:chgData name="Toby Donaldson" userId="2e6e5431-bb17-4c41-9985-d39c50d83c73" providerId="ADAL" clId="{20086F44-729C-4D12-B1C6-A34D923A4F13}" dt="2024-10-06T20:50:02.842" v="3264" actId="1076"/>
          <ac:spMkLst>
            <pc:docMk/>
            <pc:sldMk cId="1702262640" sldId="336"/>
            <ac:spMk id="5" creationId="{AD46A529-988D-911A-35E0-CFD5399C646F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0:51:36.591" v="3356" actId="14100"/>
        <pc:sldMkLst>
          <pc:docMk/>
          <pc:sldMk cId="1996348735" sldId="337"/>
        </pc:sldMkLst>
        <pc:spChg chg="mod">
          <ac:chgData name="Toby Donaldson" userId="2e6e5431-bb17-4c41-9985-d39c50d83c73" providerId="ADAL" clId="{20086F44-729C-4D12-B1C6-A34D923A4F13}" dt="2024-10-06T20:50:15.513" v="3266" actId="14100"/>
          <ac:spMkLst>
            <pc:docMk/>
            <pc:sldMk cId="1996348735" sldId="337"/>
            <ac:spMk id="3" creationId="{CFE3E108-757D-2132-1801-F24F8679E699}"/>
          </ac:spMkLst>
        </pc:spChg>
        <pc:spChg chg="mod">
          <ac:chgData name="Toby Donaldson" userId="2e6e5431-bb17-4c41-9985-d39c50d83c73" providerId="ADAL" clId="{20086F44-729C-4D12-B1C6-A34D923A4F13}" dt="2024-10-06T20:51:22.831" v="3354" actId="20577"/>
          <ac:spMkLst>
            <pc:docMk/>
            <pc:sldMk cId="1996348735" sldId="337"/>
            <ac:spMk id="5" creationId="{A31FD2A9-4EEA-F163-59CC-EAA19BDDC8FC}"/>
          </ac:spMkLst>
        </pc:spChg>
        <pc:cxnChg chg="add mod">
          <ac:chgData name="Toby Donaldson" userId="2e6e5431-bb17-4c41-9985-d39c50d83c73" providerId="ADAL" clId="{20086F44-729C-4D12-B1C6-A34D923A4F13}" dt="2024-10-06T20:51:36.591" v="3356" actId="14100"/>
          <ac:cxnSpMkLst>
            <pc:docMk/>
            <pc:sldMk cId="1996348735" sldId="337"/>
            <ac:cxnSpMk id="9" creationId="{7A4294D7-600E-946D-7740-44C8822DBE29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46212211" sldId="33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80668604" sldId="338"/>
        </pc:sldMkLst>
      </pc:sldChg>
      <pc:sldChg chg="modSp add mod">
        <pc:chgData name="Toby Donaldson" userId="2e6e5431-bb17-4c41-9985-d39c50d83c73" providerId="ADAL" clId="{20086F44-729C-4D12-B1C6-A34D923A4F13}" dt="2024-10-06T20:51:47.755" v="3359" actId="14100"/>
        <pc:sldMkLst>
          <pc:docMk/>
          <pc:sldMk cId="2623435609" sldId="338"/>
        </pc:sldMkLst>
        <pc:cxnChg chg="mod">
          <ac:chgData name="Toby Donaldson" userId="2e6e5431-bb17-4c41-9985-d39c50d83c73" providerId="ADAL" clId="{20086F44-729C-4D12-B1C6-A34D923A4F13}" dt="2024-10-06T20:51:47.755" v="3359" actId="14100"/>
          <ac:cxnSpMkLst>
            <pc:docMk/>
            <pc:sldMk cId="2623435609" sldId="338"/>
            <ac:cxnSpMk id="9" creationId="{0041A595-65BB-1F22-E84E-BBE3D4A44D33}"/>
          </ac:cxnSpMkLst>
        </pc:cxnChg>
      </pc:sldChg>
      <pc:sldChg chg="modSp add mod">
        <pc:chgData name="Toby Donaldson" userId="2e6e5431-bb17-4c41-9985-d39c50d83c73" providerId="ADAL" clId="{20086F44-729C-4D12-B1C6-A34D923A4F13}" dt="2024-10-06T20:51:59.739" v="3362" actId="14100"/>
        <pc:sldMkLst>
          <pc:docMk/>
          <pc:sldMk cId="1038925990" sldId="339"/>
        </pc:sldMkLst>
        <pc:cxnChg chg="mod">
          <ac:chgData name="Toby Donaldson" userId="2e6e5431-bb17-4c41-9985-d39c50d83c73" providerId="ADAL" clId="{20086F44-729C-4D12-B1C6-A34D923A4F13}" dt="2024-10-06T20:51:59.739" v="3362" actId="14100"/>
          <ac:cxnSpMkLst>
            <pc:docMk/>
            <pc:sldMk cId="1038925990" sldId="339"/>
            <ac:cxnSpMk id="9" creationId="{68452C03-60BE-3748-6E78-C6AD62DF7BEF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10673805" sldId="33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3291535" sldId="340"/>
        </pc:sldMkLst>
      </pc:sldChg>
      <pc:sldChg chg="modSp add mod">
        <pc:chgData name="Toby Donaldson" userId="2e6e5431-bb17-4c41-9985-d39c50d83c73" providerId="ADAL" clId="{20086F44-729C-4D12-B1C6-A34D923A4F13}" dt="2024-10-06T20:52:12.110" v="3365" actId="14100"/>
        <pc:sldMkLst>
          <pc:docMk/>
          <pc:sldMk cId="2898579699" sldId="340"/>
        </pc:sldMkLst>
        <pc:cxnChg chg="mod">
          <ac:chgData name="Toby Donaldson" userId="2e6e5431-bb17-4c41-9985-d39c50d83c73" providerId="ADAL" clId="{20086F44-729C-4D12-B1C6-A34D923A4F13}" dt="2024-10-06T20:52:12.110" v="3365" actId="14100"/>
          <ac:cxnSpMkLst>
            <pc:docMk/>
            <pc:sldMk cId="2898579699" sldId="340"/>
            <ac:cxnSpMk id="9" creationId="{A738BD15-EFAA-63E0-E47A-651CC8336A1B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86612823" sldId="341"/>
        </pc:sldMkLst>
      </pc:sldChg>
      <pc:sldChg chg="delSp modSp add mod">
        <pc:chgData name="Toby Donaldson" userId="2e6e5431-bb17-4c41-9985-d39c50d83c73" providerId="ADAL" clId="{20086F44-729C-4D12-B1C6-A34D923A4F13}" dt="2024-10-06T20:53:07.173" v="3466" actId="21"/>
        <pc:sldMkLst>
          <pc:docMk/>
          <pc:sldMk cId="4014983717" sldId="341"/>
        </pc:sldMkLst>
        <pc:spChg chg="mod">
          <ac:chgData name="Toby Donaldson" userId="2e6e5431-bb17-4c41-9985-d39c50d83c73" providerId="ADAL" clId="{20086F44-729C-4D12-B1C6-A34D923A4F13}" dt="2024-10-06T20:52:29.822" v="3368" actId="14100"/>
          <ac:spMkLst>
            <pc:docMk/>
            <pc:sldMk cId="4014983717" sldId="341"/>
            <ac:spMk id="3" creationId="{35B029AD-9A60-EA61-AAE1-03D8BB21AA13}"/>
          </ac:spMkLst>
        </pc:spChg>
        <pc:spChg chg="mod">
          <ac:chgData name="Toby Donaldson" userId="2e6e5431-bb17-4c41-9985-d39c50d83c73" providerId="ADAL" clId="{20086F44-729C-4D12-B1C6-A34D923A4F13}" dt="2024-10-06T20:52:59.894" v="3465" actId="1076"/>
          <ac:spMkLst>
            <pc:docMk/>
            <pc:sldMk cId="4014983717" sldId="341"/>
            <ac:spMk id="5" creationId="{C3E6FD48-8738-4FCB-6D91-8AEDEB842AF5}"/>
          </ac:spMkLst>
        </pc:spChg>
        <pc:cxnChg chg="del">
          <ac:chgData name="Toby Donaldson" userId="2e6e5431-bb17-4c41-9985-d39c50d83c73" providerId="ADAL" clId="{20086F44-729C-4D12-B1C6-A34D923A4F13}" dt="2024-10-06T20:53:07.173" v="3466" actId="21"/>
          <ac:cxnSpMkLst>
            <pc:docMk/>
            <pc:sldMk cId="4014983717" sldId="341"/>
            <ac:cxnSpMk id="9" creationId="{BEF7F1DD-2AEC-0B5D-C41C-1C4838294E1C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534370893" sldId="342"/>
        </pc:sldMkLst>
      </pc:sldChg>
      <pc:sldChg chg="delSp modSp add del mod">
        <pc:chgData name="Toby Donaldson" userId="2e6e5431-bb17-4c41-9985-d39c50d83c73" providerId="ADAL" clId="{20086F44-729C-4D12-B1C6-A34D923A4F13}" dt="2024-10-06T20:55:01.748" v="3552" actId="2696"/>
        <pc:sldMkLst>
          <pc:docMk/>
          <pc:sldMk cId="3749231992" sldId="342"/>
        </pc:sldMkLst>
        <pc:spChg chg="del mod">
          <ac:chgData name="Toby Donaldson" userId="2e6e5431-bb17-4c41-9985-d39c50d83c73" providerId="ADAL" clId="{20086F44-729C-4D12-B1C6-A34D923A4F13}" dt="2024-10-06T20:54:34.529" v="3549" actId="21"/>
          <ac:spMkLst>
            <pc:docMk/>
            <pc:sldMk cId="3749231992" sldId="342"/>
            <ac:spMk id="3" creationId="{6FCB9F5B-BEA2-C8F4-551B-D505F7C84AF2}"/>
          </ac:spMkLst>
        </pc:spChg>
        <pc:spChg chg="del mod">
          <ac:chgData name="Toby Donaldson" userId="2e6e5431-bb17-4c41-9985-d39c50d83c73" providerId="ADAL" clId="{20086F44-729C-4D12-B1C6-A34D923A4F13}" dt="2024-10-06T20:54:14.570" v="3543" actId="21"/>
          <ac:spMkLst>
            <pc:docMk/>
            <pc:sldMk cId="3749231992" sldId="342"/>
            <ac:spMk id="5" creationId="{CD22E7FE-A622-AF16-0D07-39665A20311A}"/>
          </ac:spMkLst>
        </pc:spChg>
        <pc:spChg chg="mod">
          <ac:chgData name="Toby Donaldson" userId="2e6e5431-bb17-4c41-9985-d39c50d83c73" providerId="ADAL" clId="{20086F44-729C-4D12-B1C6-A34D923A4F13}" dt="2024-10-06T20:53:55.650" v="3536" actId="1076"/>
          <ac:spMkLst>
            <pc:docMk/>
            <pc:sldMk cId="3749231992" sldId="342"/>
            <ac:spMk id="7" creationId="{346C0997-392B-C431-AA1D-67DA0BA17477}"/>
          </ac:spMkLst>
        </pc:spChg>
        <pc:spChg chg="mod">
          <ac:chgData name="Toby Donaldson" userId="2e6e5431-bb17-4c41-9985-d39c50d83c73" providerId="ADAL" clId="{20086F44-729C-4D12-B1C6-A34D923A4F13}" dt="2024-10-06T20:54:22.915" v="3546" actId="1076"/>
          <ac:spMkLst>
            <pc:docMk/>
            <pc:sldMk cId="3749231992" sldId="342"/>
            <ac:spMk id="8" creationId="{756E5421-9914-F9BD-9F99-445E79E7C000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66605820" sldId="343"/>
        </pc:sldMkLst>
      </pc:sldChg>
      <pc:sldChg chg="addSp delSp modSp add mod">
        <pc:chgData name="Toby Donaldson" userId="2e6e5431-bb17-4c41-9985-d39c50d83c73" providerId="ADAL" clId="{20086F44-729C-4D12-B1C6-A34D923A4F13}" dt="2024-10-06T21:34:12.401" v="5247" actId="20577"/>
        <pc:sldMkLst>
          <pc:docMk/>
          <pc:sldMk cId="3285907966" sldId="343"/>
        </pc:sldMkLst>
        <pc:spChg chg="mod">
          <ac:chgData name="Toby Donaldson" userId="2e6e5431-bb17-4c41-9985-d39c50d83c73" providerId="ADAL" clId="{20086F44-729C-4D12-B1C6-A34D923A4F13}" dt="2024-10-06T20:54:45.233" v="3551" actId="14100"/>
          <ac:spMkLst>
            <pc:docMk/>
            <pc:sldMk cId="3285907966" sldId="343"/>
            <ac:spMk id="3" creationId="{6F165964-1054-F304-F911-56E1DA35C255}"/>
          </ac:spMkLst>
        </pc:spChg>
        <pc:spChg chg="add del mod">
          <ac:chgData name="Toby Donaldson" userId="2e6e5431-bb17-4c41-9985-d39c50d83c73" providerId="ADAL" clId="{20086F44-729C-4D12-B1C6-A34D923A4F13}" dt="2024-10-06T21:30:10.166" v="5048" actId="21"/>
          <ac:spMkLst>
            <pc:docMk/>
            <pc:sldMk cId="3285907966" sldId="343"/>
            <ac:spMk id="5" creationId="{EFA02372-589C-D87D-9611-FD00E7AA9A11}"/>
          </ac:spMkLst>
        </pc:spChg>
        <pc:spChg chg="mod">
          <ac:chgData name="Toby Donaldson" userId="2e6e5431-bb17-4c41-9985-d39c50d83c73" providerId="ADAL" clId="{20086F44-729C-4D12-B1C6-A34D923A4F13}" dt="2024-10-06T21:34:12.401" v="5247" actId="20577"/>
          <ac:spMkLst>
            <pc:docMk/>
            <pc:sldMk cId="3285907966" sldId="343"/>
            <ac:spMk id="8" creationId="{3E4A8C46-4AE0-E930-B416-EAF8A74DE933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34:23.159" v="5248" actId="20577"/>
        <pc:sldMkLst>
          <pc:docMk/>
          <pc:sldMk cId="41229538" sldId="344"/>
        </pc:sldMkLst>
        <pc:spChg chg="mod">
          <ac:chgData name="Toby Donaldson" userId="2e6e5431-bb17-4c41-9985-d39c50d83c73" providerId="ADAL" clId="{20086F44-729C-4D12-B1C6-A34D923A4F13}" dt="2024-10-06T20:55:13.535" v="3554" actId="14100"/>
          <ac:spMkLst>
            <pc:docMk/>
            <pc:sldMk cId="41229538" sldId="344"/>
            <ac:spMk id="3" creationId="{A80CA766-B3AE-305B-E550-5683C918A2A7}"/>
          </ac:spMkLst>
        </pc:spChg>
        <pc:spChg chg="add mod">
          <ac:chgData name="Toby Donaldson" userId="2e6e5431-bb17-4c41-9985-d39c50d83c73" providerId="ADAL" clId="{20086F44-729C-4D12-B1C6-A34D923A4F13}" dt="2024-10-06T20:55:45.552" v="3638" actId="1076"/>
          <ac:spMkLst>
            <pc:docMk/>
            <pc:sldMk cId="41229538" sldId="344"/>
            <ac:spMk id="5" creationId="{D3C904F4-F53C-574A-77C8-3675381CE46D}"/>
          </ac:spMkLst>
        </pc:spChg>
        <pc:spChg chg="mod">
          <ac:chgData name="Toby Donaldson" userId="2e6e5431-bb17-4c41-9985-d39c50d83c73" providerId="ADAL" clId="{20086F44-729C-4D12-B1C6-A34D923A4F13}" dt="2024-10-06T21:34:23.159" v="5248" actId="20577"/>
          <ac:spMkLst>
            <pc:docMk/>
            <pc:sldMk cId="41229538" sldId="344"/>
            <ac:spMk id="8" creationId="{96018908-CCF4-A4C8-57D5-74DCD8C3912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73259547" sldId="344"/>
        </pc:sldMkLst>
      </pc:sldChg>
      <pc:sldChg chg="modSp add mod">
        <pc:chgData name="Toby Donaldson" userId="2e6e5431-bb17-4c41-9985-d39c50d83c73" providerId="ADAL" clId="{20086F44-729C-4D12-B1C6-A34D923A4F13}" dt="2024-10-06T21:34:27.971" v="5249" actId="20577"/>
        <pc:sldMkLst>
          <pc:docMk/>
          <pc:sldMk cId="1057551346" sldId="345"/>
        </pc:sldMkLst>
        <pc:spChg chg="mod">
          <ac:chgData name="Toby Donaldson" userId="2e6e5431-bb17-4c41-9985-d39c50d83c73" providerId="ADAL" clId="{20086F44-729C-4D12-B1C6-A34D923A4F13}" dt="2024-10-06T20:56:01.979" v="3641" actId="14100"/>
          <ac:spMkLst>
            <pc:docMk/>
            <pc:sldMk cId="1057551346" sldId="345"/>
            <ac:spMk id="3" creationId="{B49FEA9E-2438-CE80-3E4F-5AC2E3F561D6}"/>
          </ac:spMkLst>
        </pc:spChg>
        <pc:spChg chg="mod">
          <ac:chgData name="Toby Donaldson" userId="2e6e5431-bb17-4c41-9985-d39c50d83c73" providerId="ADAL" clId="{20086F44-729C-4D12-B1C6-A34D923A4F13}" dt="2024-10-06T20:56:19.908" v="3696" actId="5793"/>
          <ac:spMkLst>
            <pc:docMk/>
            <pc:sldMk cId="1057551346" sldId="345"/>
            <ac:spMk id="5" creationId="{AD0585E3-032A-C2FB-2E2F-227FCC617EEA}"/>
          </ac:spMkLst>
        </pc:spChg>
        <pc:spChg chg="mod">
          <ac:chgData name="Toby Donaldson" userId="2e6e5431-bb17-4c41-9985-d39c50d83c73" providerId="ADAL" clId="{20086F44-729C-4D12-B1C6-A34D923A4F13}" dt="2024-10-06T21:34:27.971" v="5249" actId="20577"/>
          <ac:spMkLst>
            <pc:docMk/>
            <pc:sldMk cId="1057551346" sldId="345"/>
            <ac:spMk id="8" creationId="{C9723C0C-99E7-1011-9FF8-59DF6C7ADD0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15138058" sldId="345"/>
        </pc:sldMkLst>
      </pc:sldChg>
      <pc:sldChg chg="addSp modSp add mod">
        <pc:chgData name="Toby Donaldson" userId="2e6e5431-bb17-4c41-9985-d39c50d83c73" providerId="ADAL" clId="{20086F44-729C-4D12-B1C6-A34D923A4F13}" dt="2024-10-06T21:34:32.412" v="5250" actId="20577"/>
        <pc:sldMkLst>
          <pc:docMk/>
          <pc:sldMk cId="4044506947" sldId="346"/>
        </pc:sldMkLst>
        <pc:spChg chg="mod">
          <ac:chgData name="Toby Donaldson" userId="2e6e5431-bb17-4c41-9985-d39c50d83c73" providerId="ADAL" clId="{20086F44-729C-4D12-B1C6-A34D923A4F13}" dt="2024-10-06T20:56:31.592" v="3698" actId="14100"/>
          <ac:spMkLst>
            <pc:docMk/>
            <pc:sldMk cId="4044506947" sldId="346"/>
            <ac:spMk id="3" creationId="{5228ACEB-C6BA-80FD-5014-4A83FC033CC9}"/>
          </ac:spMkLst>
        </pc:spChg>
        <pc:spChg chg="mod">
          <ac:chgData name="Toby Donaldson" userId="2e6e5431-bb17-4c41-9985-d39c50d83c73" providerId="ADAL" clId="{20086F44-729C-4D12-B1C6-A34D923A4F13}" dt="2024-10-06T20:57:16.499" v="3824" actId="1076"/>
          <ac:spMkLst>
            <pc:docMk/>
            <pc:sldMk cId="4044506947" sldId="346"/>
            <ac:spMk id="5" creationId="{93D3C382-AB41-82A6-581F-9840DD233289}"/>
          </ac:spMkLst>
        </pc:spChg>
        <pc:spChg chg="mod">
          <ac:chgData name="Toby Donaldson" userId="2e6e5431-bb17-4c41-9985-d39c50d83c73" providerId="ADAL" clId="{20086F44-729C-4D12-B1C6-A34D923A4F13}" dt="2024-10-06T21:34:32.412" v="5250" actId="20577"/>
          <ac:spMkLst>
            <pc:docMk/>
            <pc:sldMk cId="4044506947" sldId="346"/>
            <ac:spMk id="8" creationId="{21A09FC4-AF14-4876-F2A3-EAC1FE283188}"/>
          </ac:spMkLst>
        </pc:spChg>
        <pc:cxnChg chg="add">
          <ac:chgData name="Toby Donaldson" userId="2e6e5431-bb17-4c41-9985-d39c50d83c73" providerId="ADAL" clId="{20086F44-729C-4D12-B1C6-A34D923A4F13}" dt="2024-10-06T20:57:20.590" v="3825" actId="11529"/>
          <ac:cxnSpMkLst>
            <pc:docMk/>
            <pc:sldMk cId="4044506947" sldId="346"/>
            <ac:cxnSpMk id="9" creationId="{316C3E34-9C92-74BB-F95E-C4AA445A14C0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34:36.798" v="5251" actId="20577"/>
        <pc:sldMkLst>
          <pc:docMk/>
          <pc:sldMk cId="2657708492" sldId="347"/>
        </pc:sldMkLst>
        <pc:spChg chg="mod">
          <ac:chgData name="Toby Donaldson" userId="2e6e5431-bb17-4c41-9985-d39c50d83c73" providerId="ADAL" clId="{20086F44-729C-4D12-B1C6-A34D923A4F13}" dt="2024-10-06T20:57:47.810" v="3830" actId="14100"/>
          <ac:spMkLst>
            <pc:docMk/>
            <pc:sldMk cId="2657708492" sldId="347"/>
            <ac:spMk id="3" creationId="{F628A908-3264-533F-7B3A-D6134942D7E2}"/>
          </ac:spMkLst>
        </pc:spChg>
        <pc:spChg chg="mod">
          <ac:chgData name="Toby Donaldson" userId="2e6e5431-bb17-4c41-9985-d39c50d83c73" providerId="ADAL" clId="{20086F44-729C-4D12-B1C6-A34D923A4F13}" dt="2024-10-06T20:58:35.881" v="3984" actId="14100"/>
          <ac:spMkLst>
            <pc:docMk/>
            <pc:sldMk cId="2657708492" sldId="347"/>
            <ac:spMk id="5" creationId="{3ED422E3-8596-8AF3-7579-9021FF040104}"/>
          </ac:spMkLst>
        </pc:spChg>
        <pc:spChg chg="mod">
          <ac:chgData name="Toby Donaldson" userId="2e6e5431-bb17-4c41-9985-d39c50d83c73" providerId="ADAL" clId="{20086F44-729C-4D12-B1C6-A34D923A4F13}" dt="2024-10-06T21:34:36.798" v="5251" actId="20577"/>
          <ac:spMkLst>
            <pc:docMk/>
            <pc:sldMk cId="2657708492" sldId="347"/>
            <ac:spMk id="8" creationId="{E7B000FB-CD07-B8FA-A023-8C222072D98A}"/>
          </ac:spMkLst>
        </pc:spChg>
        <pc:cxnChg chg="del mod">
          <ac:chgData name="Toby Donaldson" userId="2e6e5431-bb17-4c41-9985-d39c50d83c73" providerId="ADAL" clId="{20086F44-729C-4D12-B1C6-A34D923A4F13}" dt="2024-10-06T20:58:40.686" v="3985" actId="21"/>
          <ac:cxnSpMkLst>
            <pc:docMk/>
            <pc:sldMk cId="2657708492" sldId="347"/>
            <ac:cxnSpMk id="9" creationId="{16A05B48-C10F-65B1-D19D-D8CFE2A29A3A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34:43.057" v="5252" actId="20577"/>
        <pc:sldMkLst>
          <pc:docMk/>
          <pc:sldMk cId="689492062" sldId="348"/>
        </pc:sldMkLst>
        <pc:spChg chg="del mod">
          <ac:chgData name="Toby Donaldson" userId="2e6e5431-bb17-4c41-9985-d39c50d83c73" providerId="ADAL" clId="{20086F44-729C-4D12-B1C6-A34D923A4F13}" dt="2024-10-06T21:00:34.181" v="4092" actId="21"/>
          <ac:spMkLst>
            <pc:docMk/>
            <pc:sldMk cId="689492062" sldId="348"/>
            <ac:spMk id="3" creationId="{FBFB64C1-0E2B-49F1-19D8-98C2978CEA95}"/>
          </ac:spMkLst>
        </pc:spChg>
        <pc:spChg chg="mod">
          <ac:chgData name="Toby Donaldson" userId="2e6e5431-bb17-4c41-9985-d39c50d83c73" providerId="ADAL" clId="{20086F44-729C-4D12-B1C6-A34D923A4F13}" dt="2024-10-06T21:02:32.790" v="4124" actId="20577"/>
          <ac:spMkLst>
            <pc:docMk/>
            <pc:sldMk cId="689492062" sldId="348"/>
            <ac:spMk id="5" creationId="{8B731A52-EBE5-E127-87BC-D89721283BB3}"/>
          </ac:spMkLst>
        </pc:spChg>
        <pc:spChg chg="mod">
          <ac:chgData name="Toby Donaldson" userId="2e6e5431-bb17-4c41-9985-d39c50d83c73" providerId="ADAL" clId="{20086F44-729C-4D12-B1C6-A34D923A4F13}" dt="2024-10-06T21:34:43.057" v="5252" actId="20577"/>
          <ac:spMkLst>
            <pc:docMk/>
            <pc:sldMk cId="689492062" sldId="348"/>
            <ac:spMk id="8" creationId="{B179821E-4575-D3D6-0314-516A28A996CA}"/>
          </ac:spMkLst>
        </pc:spChg>
      </pc:sldChg>
      <pc:sldChg chg="modSp add mod">
        <pc:chgData name="Toby Donaldson" userId="2e6e5431-bb17-4c41-9985-d39c50d83c73" providerId="ADAL" clId="{20086F44-729C-4D12-B1C6-A34D923A4F13}" dt="2024-10-06T21:34:46.204" v="5253" actId="20577"/>
        <pc:sldMkLst>
          <pc:docMk/>
          <pc:sldMk cId="1214199312" sldId="349"/>
        </pc:sldMkLst>
        <pc:spChg chg="mod">
          <ac:chgData name="Toby Donaldson" userId="2e6e5431-bb17-4c41-9985-d39c50d83c73" providerId="ADAL" clId="{20086F44-729C-4D12-B1C6-A34D923A4F13}" dt="2024-10-06T21:02:06.898" v="4118" actId="207"/>
          <ac:spMkLst>
            <pc:docMk/>
            <pc:sldMk cId="1214199312" sldId="349"/>
            <ac:spMk id="5" creationId="{FA342AAF-27CB-821D-DDAF-37DF13AB43A8}"/>
          </ac:spMkLst>
        </pc:spChg>
        <pc:spChg chg="mod">
          <ac:chgData name="Toby Donaldson" userId="2e6e5431-bb17-4c41-9985-d39c50d83c73" providerId="ADAL" clId="{20086F44-729C-4D12-B1C6-A34D923A4F13}" dt="2024-10-06T21:34:46.204" v="5253" actId="20577"/>
          <ac:spMkLst>
            <pc:docMk/>
            <pc:sldMk cId="1214199312" sldId="349"/>
            <ac:spMk id="8" creationId="{A0F9E74D-FA18-3E74-B580-0A519527A516}"/>
          </ac:spMkLst>
        </pc:spChg>
      </pc:sldChg>
      <pc:sldChg chg="addSp modSp add mod ord">
        <pc:chgData name="Toby Donaldson" userId="2e6e5431-bb17-4c41-9985-d39c50d83c73" providerId="ADAL" clId="{20086F44-729C-4D12-B1C6-A34D923A4F13}" dt="2024-10-06T21:34:50.953" v="5254" actId="20577"/>
        <pc:sldMkLst>
          <pc:docMk/>
          <pc:sldMk cId="894663321" sldId="350"/>
        </pc:sldMkLst>
        <pc:spChg chg="mod">
          <ac:chgData name="Toby Donaldson" userId="2e6e5431-bb17-4c41-9985-d39c50d83c73" providerId="ADAL" clId="{20086F44-729C-4D12-B1C6-A34D923A4F13}" dt="2024-10-06T21:03:54.413" v="4221" actId="113"/>
          <ac:spMkLst>
            <pc:docMk/>
            <pc:sldMk cId="894663321" sldId="350"/>
            <ac:spMk id="5" creationId="{0241BFD8-E114-6F36-3E35-1427AE265EB2}"/>
          </ac:spMkLst>
        </pc:spChg>
        <pc:spChg chg="add mod">
          <ac:chgData name="Toby Donaldson" userId="2e6e5431-bb17-4c41-9985-d39c50d83c73" providerId="ADAL" clId="{20086F44-729C-4D12-B1C6-A34D923A4F13}" dt="2024-10-06T21:03:30.127" v="4216" actId="1076"/>
          <ac:spMkLst>
            <pc:docMk/>
            <pc:sldMk cId="894663321" sldId="350"/>
            <ac:spMk id="6" creationId="{DFB7F3C5-61BE-7867-8CCA-1C5A425DF2CB}"/>
          </ac:spMkLst>
        </pc:spChg>
        <pc:spChg chg="mod">
          <ac:chgData name="Toby Donaldson" userId="2e6e5431-bb17-4c41-9985-d39c50d83c73" providerId="ADAL" clId="{20086F44-729C-4D12-B1C6-A34D923A4F13}" dt="2024-10-06T21:34:50.953" v="5254" actId="20577"/>
          <ac:spMkLst>
            <pc:docMk/>
            <pc:sldMk cId="894663321" sldId="350"/>
            <ac:spMk id="8" creationId="{E776783D-1C48-4226-B539-8858A85D62DE}"/>
          </ac:spMkLst>
        </pc:spChg>
        <pc:cxnChg chg="add">
          <ac:chgData name="Toby Donaldson" userId="2e6e5431-bb17-4c41-9985-d39c50d83c73" providerId="ADAL" clId="{20086F44-729C-4D12-B1C6-A34D923A4F13}" dt="2024-10-06T21:03:44.582" v="4219" actId="11529"/>
          <ac:cxnSpMkLst>
            <pc:docMk/>
            <pc:sldMk cId="894663321" sldId="350"/>
            <ac:cxnSpMk id="10" creationId="{EC86007A-8215-5EB2-E302-3A2F11899A49}"/>
          </ac:cxnSpMkLst>
        </pc:cxnChg>
        <pc:cxnChg chg="add">
          <ac:chgData name="Toby Donaldson" userId="2e6e5431-bb17-4c41-9985-d39c50d83c73" providerId="ADAL" clId="{20086F44-729C-4D12-B1C6-A34D923A4F13}" dt="2024-10-06T21:03:51.505" v="4220" actId="11529"/>
          <ac:cxnSpMkLst>
            <pc:docMk/>
            <pc:sldMk cId="894663321" sldId="350"/>
            <ac:cxnSpMk id="12" creationId="{B720DC4B-ABFB-6BB9-72CA-D5F9AF820BAB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06:01.160" v="4348" actId="14100"/>
        <pc:sldMkLst>
          <pc:docMk/>
          <pc:sldMk cId="237995310" sldId="351"/>
        </pc:sldMkLst>
        <pc:spChg chg="del">
          <ac:chgData name="Toby Donaldson" userId="2e6e5431-bb17-4c41-9985-d39c50d83c73" providerId="ADAL" clId="{20086F44-729C-4D12-B1C6-A34D923A4F13}" dt="2024-10-06T21:04:42.025" v="4230" actId="21"/>
          <ac:spMkLst>
            <pc:docMk/>
            <pc:sldMk cId="237995310" sldId="351"/>
            <ac:spMk id="3" creationId="{CC5D1678-44FD-08F1-DC50-B0E413BE5679}"/>
          </ac:spMkLst>
        </pc:spChg>
        <pc:spChg chg="del">
          <ac:chgData name="Toby Donaldson" userId="2e6e5431-bb17-4c41-9985-d39c50d83c73" providerId="ADAL" clId="{20086F44-729C-4D12-B1C6-A34D923A4F13}" dt="2024-10-06T21:04:35" v="4227" actId="21"/>
          <ac:spMkLst>
            <pc:docMk/>
            <pc:sldMk cId="237995310" sldId="351"/>
            <ac:spMk id="5" creationId="{379F3FFE-C350-4C9D-8513-70C20F1CE027}"/>
          </ac:spMkLst>
        </pc:spChg>
        <pc:spChg chg="mod">
          <ac:chgData name="Toby Donaldson" userId="2e6e5431-bb17-4c41-9985-d39c50d83c73" providerId="ADAL" clId="{20086F44-729C-4D12-B1C6-A34D923A4F13}" dt="2024-10-06T21:06:01.160" v="4348" actId="14100"/>
          <ac:spMkLst>
            <pc:docMk/>
            <pc:sldMk cId="237995310" sldId="351"/>
            <ac:spMk id="6" creationId="{AB20BB07-CB50-C98F-53ED-FC8198FBD1FE}"/>
          </ac:spMkLst>
        </pc:spChg>
        <pc:spChg chg="mod">
          <ac:chgData name="Toby Donaldson" userId="2e6e5431-bb17-4c41-9985-d39c50d83c73" providerId="ADAL" clId="{20086F44-729C-4D12-B1C6-A34D923A4F13}" dt="2024-10-06T21:05:40.759" v="4338" actId="1076"/>
          <ac:spMkLst>
            <pc:docMk/>
            <pc:sldMk cId="237995310" sldId="351"/>
            <ac:spMk id="7" creationId="{82A63A8B-9097-F75D-CEDC-2DDE4ADE55CC}"/>
          </ac:spMkLst>
        </pc:spChg>
        <pc:spChg chg="mod">
          <ac:chgData name="Toby Donaldson" userId="2e6e5431-bb17-4c41-9985-d39c50d83c73" providerId="ADAL" clId="{20086F44-729C-4D12-B1C6-A34D923A4F13}" dt="2024-10-06T21:05:52.663" v="4346" actId="20577"/>
          <ac:spMkLst>
            <pc:docMk/>
            <pc:sldMk cId="237995310" sldId="351"/>
            <ac:spMk id="8" creationId="{115C2D4A-6747-7A71-F438-03168C42034E}"/>
          </ac:spMkLst>
        </pc:spChg>
        <pc:cxnChg chg="del">
          <ac:chgData name="Toby Donaldson" userId="2e6e5431-bb17-4c41-9985-d39c50d83c73" providerId="ADAL" clId="{20086F44-729C-4D12-B1C6-A34D923A4F13}" dt="2024-10-06T21:04:37.709" v="4228" actId="21"/>
          <ac:cxnSpMkLst>
            <pc:docMk/>
            <pc:sldMk cId="237995310" sldId="351"/>
            <ac:cxnSpMk id="10" creationId="{CB1D25E4-B225-C814-F335-A8154526C17E}"/>
          </ac:cxnSpMkLst>
        </pc:cxnChg>
        <pc:cxnChg chg="del mod">
          <ac:chgData name="Toby Donaldson" userId="2e6e5431-bb17-4c41-9985-d39c50d83c73" providerId="ADAL" clId="{20086F44-729C-4D12-B1C6-A34D923A4F13}" dt="2024-10-06T21:04:37.709" v="4228" actId="21"/>
          <ac:cxnSpMkLst>
            <pc:docMk/>
            <pc:sldMk cId="237995310" sldId="351"/>
            <ac:cxnSpMk id="12" creationId="{7689FFDC-376D-72A6-9168-297A5B304D7F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06:42.716" v="4358" actId="1076"/>
        <pc:sldMkLst>
          <pc:docMk/>
          <pc:sldMk cId="737578770" sldId="352"/>
        </pc:sldMkLst>
        <pc:spChg chg="add mod">
          <ac:chgData name="Toby Donaldson" userId="2e6e5431-bb17-4c41-9985-d39c50d83c73" providerId="ADAL" clId="{20086F44-729C-4D12-B1C6-A34D923A4F13}" dt="2024-10-06T21:06:30.222" v="4354" actId="14100"/>
          <ac:spMkLst>
            <pc:docMk/>
            <pc:sldMk cId="737578770" sldId="352"/>
            <ac:spMk id="3" creationId="{323ACAF5-C13A-3C22-AA73-DD925F89A345}"/>
          </ac:spMkLst>
        </pc:spChg>
        <pc:spChg chg="add mod">
          <ac:chgData name="Toby Donaldson" userId="2e6e5431-bb17-4c41-9985-d39c50d83c73" providerId="ADAL" clId="{20086F44-729C-4D12-B1C6-A34D923A4F13}" dt="2024-10-06T21:06:42.716" v="4358" actId="1076"/>
          <ac:spMkLst>
            <pc:docMk/>
            <pc:sldMk cId="737578770" sldId="352"/>
            <ac:spMk id="5" creationId="{317CC6B3-471F-B9C9-6E8A-1D07A86274FA}"/>
          </ac:spMkLst>
        </pc:spChg>
        <pc:spChg chg="mod">
          <ac:chgData name="Toby Donaldson" userId="2e6e5431-bb17-4c41-9985-d39c50d83c73" providerId="ADAL" clId="{20086F44-729C-4D12-B1C6-A34D923A4F13}" dt="2024-10-06T21:06:21.472" v="4351" actId="14100"/>
          <ac:spMkLst>
            <pc:docMk/>
            <pc:sldMk cId="737578770" sldId="352"/>
            <ac:spMk id="6" creationId="{B0FCFB85-4201-8BE1-E386-38D9B5E15C0C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08:01.134" v="4439" actId="11529"/>
        <pc:sldMkLst>
          <pc:docMk/>
          <pc:sldMk cId="3682672744" sldId="353"/>
        </pc:sldMkLst>
        <pc:spChg chg="add mod">
          <ac:chgData name="Toby Donaldson" userId="2e6e5431-bb17-4c41-9985-d39c50d83c73" providerId="ADAL" clId="{20086F44-729C-4D12-B1C6-A34D923A4F13}" dt="2024-10-06T21:07:55.707" v="4438" actId="1076"/>
          <ac:spMkLst>
            <pc:docMk/>
            <pc:sldMk cId="3682672744" sldId="353"/>
            <ac:spMk id="9" creationId="{C2BB4F1A-215E-1C8F-ACA5-118E23EC5C13}"/>
          </ac:spMkLst>
        </pc:spChg>
        <pc:cxnChg chg="add">
          <ac:chgData name="Toby Donaldson" userId="2e6e5431-bb17-4c41-9985-d39c50d83c73" providerId="ADAL" clId="{20086F44-729C-4D12-B1C6-A34D923A4F13}" dt="2024-10-06T21:08:01.134" v="4439" actId="11529"/>
          <ac:cxnSpMkLst>
            <pc:docMk/>
            <pc:sldMk cId="3682672744" sldId="353"/>
            <ac:cxnSpMk id="11" creationId="{D84DAF4F-5557-20D2-806C-7602486B012F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08:53.985" v="4511" actId="14100"/>
        <pc:sldMkLst>
          <pc:docMk/>
          <pc:sldMk cId="538204599" sldId="354"/>
        </pc:sldMkLst>
        <pc:spChg chg="mod">
          <ac:chgData name="Toby Donaldson" userId="2e6e5431-bb17-4c41-9985-d39c50d83c73" providerId="ADAL" clId="{20086F44-729C-4D12-B1C6-A34D923A4F13}" dt="2024-10-06T21:08:33.687" v="4506" actId="1076"/>
          <ac:spMkLst>
            <pc:docMk/>
            <pc:sldMk cId="538204599" sldId="354"/>
            <ac:spMk id="9" creationId="{5E5D679D-C6FF-F394-E12B-B1840D8F2483}"/>
          </ac:spMkLst>
        </pc:spChg>
        <pc:cxnChg chg="mod">
          <ac:chgData name="Toby Donaldson" userId="2e6e5431-bb17-4c41-9985-d39c50d83c73" providerId="ADAL" clId="{20086F44-729C-4D12-B1C6-A34D923A4F13}" dt="2024-10-06T21:08:41.946" v="4508" actId="14100"/>
          <ac:cxnSpMkLst>
            <pc:docMk/>
            <pc:sldMk cId="538204599" sldId="354"/>
            <ac:cxnSpMk id="11" creationId="{89F050DF-97C4-0F6E-E8E1-6B938E72F777}"/>
          </ac:cxnSpMkLst>
        </pc:cxnChg>
        <pc:cxnChg chg="add mod">
          <ac:chgData name="Toby Donaldson" userId="2e6e5431-bb17-4c41-9985-d39c50d83c73" providerId="ADAL" clId="{20086F44-729C-4D12-B1C6-A34D923A4F13}" dt="2024-10-06T21:08:53.985" v="4511" actId="14100"/>
          <ac:cxnSpMkLst>
            <pc:docMk/>
            <pc:sldMk cId="538204599" sldId="354"/>
            <ac:cxnSpMk id="12" creationId="{069A6683-6EE9-2F61-B5D2-833927EB6E19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09:54.327" v="4557" actId="14100"/>
        <pc:sldMkLst>
          <pc:docMk/>
          <pc:sldMk cId="1123783993" sldId="355"/>
        </pc:sldMkLst>
        <pc:spChg chg="del">
          <ac:chgData name="Toby Donaldson" userId="2e6e5431-bb17-4c41-9985-d39c50d83c73" providerId="ADAL" clId="{20086F44-729C-4D12-B1C6-A34D923A4F13}" dt="2024-10-06T21:09:46.012" v="4555" actId="21"/>
          <ac:spMkLst>
            <pc:docMk/>
            <pc:sldMk cId="1123783993" sldId="355"/>
            <ac:spMk id="3" creationId="{FC552BF6-1515-7E08-3F20-D38972A4CE29}"/>
          </ac:spMkLst>
        </pc:spChg>
        <pc:spChg chg="mod">
          <ac:chgData name="Toby Donaldson" userId="2e6e5431-bb17-4c41-9985-d39c50d83c73" providerId="ADAL" clId="{20086F44-729C-4D12-B1C6-A34D923A4F13}" dt="2024-10-06T21:09:54.327" v="4557" actId="14100"/>
          <ac:spMkLst>
            <pc:docMk/>
            <pc:sldMk cId="1123783993" sldId="355"/>
            <ac:spMk id="5" creationId="{C382983C-267E-6BD0-085D-A2A10A78E311}"/>
          </ac:spMkLst>
        </pc:spChg>
        <pc:spChg chg="del">
          <ac:chgData name="Toby Donaldson" userId="2e6e5431-bb17-4c41-9985-d39c50d83c73" providerId="ADAL" clId="{20086F44-729C-4D12-B1C6-A34D923A4F13}" dt="2024-10-06T21:09:41.056" v="4554" actId="21"/>
          <ac:spMkLst>
            <pc:docMk/>
            <pc:sldMk cId="1123783993" sldId="355"/>
            <ac:spMk id="6" creationId="{2D80643F-1D14-27E8-FF05-6A4B309C37B0}"/>
          </ac:spMkLst>
        </pc:spChg>
        <pc:spChg chg="mod">
          <ac:chgData name="Toby Donaldson" userId="2e6e5431-bb17-4c41-9985-d39c50d83c73" providerId="ADAL" clId="{20086F44-729C-4D12-B1C6-A34D923A4F13}" dt="2024-10-06T21:09:49.710" v="4556" actId="1076"/>
          <ac:spMkLst>
            <pc:docMk/>
            <pc:sldMk cId="1123783993" sldId="355"/>
            <ac:spMk id="9" creationId="{08797C9C-8C24-59A6-3ECF-BABADAF264A4}"/>
          </ac:spMkLst>
        </pc:spChg>
        <pc:cxnChg chg="del">
          <ac:chgData name="Toby Donaldson" userId="2e6e5431-bb17-4c41-9985-d39c50d83c73" providerId="ADAL" clId="{20086F44-729C-4D12-B1C6-A34D923A4F13}" dt="2024-10-06T21:09:34.780" v="4553" actId="21"/>
          <ac:cxnSpMkLst>
            <pc:docMk/>
            <pc:sldMk cId="1123783993" sldId="355"/>
            <ac:cxnSpMk id="11" creationId="{FA880DA6-F5D6-1A57-7019-B2083F0CA37C}"/>
          </ac:cxnSpMkLst>
        </pc:cxnChg>
        <pc:cxnChg chg="del">
          <ac:chgData name="Toby Donaldson" userId="2e6e5431-bb17-4c41-9985-d39c50d83c73" providerId="ADAL" clId="{20086F44-729C-4D12-B1C6-A34D923A4F13}" dt="2024-10-06T21:09:34.780" v="4553" actId="21"/>
          <ac:cxnSpMkLst>
            <pc:docMk/>
            <pc:sldMk cId="1123783993" sldId="355"/>
            <ac:cxnSpMk id="12" creationId="{4523744C-E791-FBA9-E475-C485F2FB21C9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10:07.914" v="4560" actId="21"/>
        <pc:sldMkLst>
          <pc:docMk/>
          <pc:sldMk cId="1944055237" sldId="356"/>
        </pc:sldMkLst>
        <pc:spChg chg="del">
          <ac:chgData name="Toby Donaldson" userId="2e6e5431-bb17-4c41-9985-d39c50d83c73" providerId="ADAL" clId="{20086F44-729C-4D12-B1C6-A34D923A4F13}" dt="2024-10-06T21:10:07.914" v="4560" actId="21"/>
          <ac:spMkLst>
            <pc:docMk/>
            <pc:sldMk cId="1944055237" sldId="356"/>
            <ac:spMk id="5" creationId="{EE608073-06A9-9CC8-F960-33F2BDF69C7C}"/>
          </ac:spMkLst>
        </pc:spChg>
        <pc:spChg chg="mod">
          <ac:chgData name="Toby Donaldson" userId="2e6e5431-bb17-4c41-9985-d39c50d83c73" providerId="ADAL" clId="{20086F44-729C-4D12-B1C6-A34D923A4F13}" dt="2024-10-06T21:10:03.655" v="4559" actId="20577"/>
          <ac:spMkLst>
            <pc:docMk/>
            <pc:sldMk cId="1944055237" sldId="356"/>
            <ac:spMk id="8" creationId="{9605A0B5-CF10-8BD8-F31C-A903B801EEF6}"/>
          </ac:spMkLst>
        </pc:spChg>
      </pc:sldChg>
      <pc:sldChg chg="delSp modSp add mod">
        <pc:chgData name="Toby Donaldson" userId="2e6e5431-bb17-4c41-9985-d39c50d83c73" providerId="ADAL" clId="{20086F44-729C-4D12-B1C6-A34D923A4F13}" dt="2024-10-06T21:18:35.079" v="4617" actId="313"/>
        <pc:sldMkLst>
          <pc:docMk/>
          <pc:sldMk cId="1723111724" sldId="357"/>
        </pc:sldMkLst>
        <pc:spChg chg="mod">
          <ac:chgData name="Toby Donaldson" userId="2e6e5431-bb17-4c41-9985-d39c50d83c73" providerId="ADAL" clId="{20086F44-729C-4D12-B1C6-A34D923A4F13}" dt="2024-10-06T21:18:35.079" v="4617" actId="313"/>
          <ac:spMkLst>
            <pc:docMk/>
            <pc:sldMk cId="1723111724" sldId="357"/>
            <ac:spMk id="8" creationId="{A7C717B5-C933-9EC7-90F9-0996FB4CA804}"/>
          </ac:spMkLst>
        </pc:spChg>
        <pc:spChg chg="del">
          <ac:chgData name="Toby Donaldson" userId="2e6e5431-bb17-4c41-9985-d39c50d83c73" providerId="ADAL" clId="{20086F44-729C-4D12-B1C6-A34D923A4F13}" dt="2024-10-06T21:16:00.540" v="4567" actId="21"/>
          <ac:spMkLst>
            <pc:docMk/>
            <pc:sldMk cId="1723111724" sldId="357"/>
            <ac:spMk id="9" creationId="{D64C043A-2B41-BAE2-4218-45BA3D978013}"/>
          </ac:spMkLst>
        </pc:spChg>
      </pc:sldChg>
      <pc:sldChg chg="addSp delSp modSp add mod">
        <pc:chgData name="Toby Donaldson" userId="2e6e5431-bb17-4c41-9985-d39c50d83c73" providerId="ADAL" clId="{20086F44-729C-4D12-B1C6-A34D923A4F13}" dt="2024-10-06T21:22:27.235" v="4817" actId="21"/>
        <pc:sldMkLst>
          <pc:docMk/>
          <pc:sldMk cId="4001447535" sldId="358"/>
        </pc:sldMkLst>
        <pc:spChg chg="add del mod">
          <ac:chgData name="Toby Donaldson" userId="2e6e5431-bb17-4c41-9985-d39c50d83c73" providerId="ADAL" clId="{20086F44-729C-4D12-B1C6-A34D923A4F13}" dt="2024-10-06T21:22:27.235" v="4817" actId="21"/>
          <ac:spMkLst>
            <pc:docMk/>
            <pc:sldMk cId="4001447535" sldId="358"/>
            <ac:spMk id="3" creationId="{8EE735F9-A83D-1F3E-F692-E234EC6D516B}"/>
          </ac:spMkLst>
        </pc:spChg>
        <pc:spChg chg="mod">
          <ac:chgData name="Toby Donaldson" userId="2e6e5431-bb17-4c41-9985-d39c50d83c73" providerId="ADAL" clId="{20086F44-729C-4D12-B1C6-A34D923A4F13}" dt="2024-10-06T21:20:07.943" v="4717" actId="113"/>
          <ac:spMkLst>
            <pc:docMk/>
            <pc:sldMk cId="4001447535" sldId="358"/>
            <ac:spMk id="7" creationId="{393A9AE3-9ECE-1460-D004-46D8CE7056EF}"/>
          </ac:spMkLst>
        </pc:spChg>
        <pc:spChg chg="mod">
          <ac:chgData name="Toby Donaldson" userId="2e6e5431-bb17-4c41-9985-d39c50d83c73" providerId="ADAL" clId="{20086F44-729C-4D12-B1C6-A34D923A4F13}" dt="2024-10-06T21:19:42.001" v="4629" actId="1076"/>
          <ac:spMkLst>
            <pc:docMk/>
            <pc:sldMk cId="4001447535" sldId="358"/>
            <ac:spMk id="8" creationId="{10BDF864-37FB-4F32-82CA-06CFA258F91D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6T21:41:37.221" v="5661" actId="1076"/>
        <pc:sldMkLst>
          <pc:docMk/>
          <pc:sldMk cId="479954462" sldId="359"/>
        </pc:sldMkLst>
        <pc:spChg chg="mod">
          <ac:chgData name="Toby Donaldson" userId="2e6e5431-bb17-4c41-9985-d39c50d83c73" providerId="ADAL" clId="{20086F44-729C-4D12-B1C6-A34D923A4F13}" dt="2024-10-06T21:24:05.939" v="4907" actId="20577"/>
          <ac:spMkLst>
            <pc:docMk/>
            <pc:sldMk cId="479954462" sldId="359"/>
            <ac:spMk id="2" creationId="{07ED7D0B-E1CC-813B-7DF5-9B8EEDDE1E5F}"/>
          </ac:spMkLst>
        </pc:spChg>
        <pc:spChg chg="del">
          <ac:chgData name="Toby Donaldson" userId="2e6e5431-bb17-4c41-9985-d39c50d83c73" providerId="ADAL" clId="{20086F44-729C-4D12-B1C6-A34D923A4F13}" dt="2024-10-06T21:21:01.358" v="4785" actId="21"/>
          <ac:spMkLst>
            <pc:docMk/>
            <pc:sldMk cId="479954462" sldId="359"/>
            <ac:spMk id="3" creationId="{4544066E-7222-6847-19AD-4F7F4555C769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5" creationId="{703ECC6A-5C77-4733-9633-DD1C1C9CD8B0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6" creationId="{C65EA27A-04C1-0637-08FB-2E050D299A16}"/>
          </ac:spMkLst>
        </pc:spChg>
        <pc:spChg chg="del">
          <ac:chgData name="Toby Donaldson" userId="2e6e5431-bb17-4c41-9985-d39c50d83c73" providerId="ADAL" clId="{20086F44-729C-4D12-B1C6-A34D923A4F13}" dt="2024-10-06T21:21:01.358" v="4785" actId="21"/>
          <ac:spMkLst>
            <pc:docMk/>
            <pc:sldMk cId="479954462" sldId="359"/>
            <ac:spMk id="7" creationId="{982D84A0-1D72-7291-EDC4-742DD848957D}"/>
          </ac:spMkLst>
        </pc:spChg>
        <pc:spChg chg="del mod">
          <ac:chgData name="Toby Donaldson" userId="2e6e5431-bb17-4c41-9985-d39c50d83c73" providerId="ADAL" clId="{20086F44-729C-4D12-B1C6-A34D923A4F13}" dt="2024-10-06T21:35:23.740" v="5256" actId="21"/>
          <ac:spMkLst>
            <pc:docMk/>
            <pc:sldMk cId="479954462" sldId="359"/>
            <ac:spMk id="8" creationId="{AD5B86D4-F8C0-1C39-80D0-8C029130B789}"/>
          </ac:spMkLst>
        </pc:spChg>
        <pc:spChg chg="add mod">
          <ac:chgData name="Toby Donaldson" userId="2e6e5431-bb17-4c41-9985-d39c50d83c73" providerId="ADAL" clId="{20086F44-729C-4D12-B1C6-A34D923A4F13}" dt="2024-10-06T21:40:42.712" v="5656" actId="20577"/>
          <ac:spMkLst>
            <pc:docMk/>
            <pc:sldMk cId="479954462" sldId="359"/>
            <ac:spMk id="9" creationId="{8EE735F9-A83D-1F3E-F692-E234EC6D516B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10" creationId="{48F545C0-AE0D-2C42-3C82-73FE82B8373F}"/>
          </ac:spMkLst>
        </pc:spChg>
        <pc:spChg chg="add del mod topLvl">
          <ac:chgData name="Toby Donaldson" userId="2e6e5431-bb17-4c41-9985-d39c50d83c73" providerId="ADAL" clId="{20086F44-729C-4D12-B1C6-A34D923A4F13}" dt="2024-10-06T21:35:23.740" v="5256" actId="21"/>
          <ac:spMkLst>
            <pc:docMk/>
            <pc:sldMk cId="479954462" sldId="359"/>
            <ac:spMk id="11" creationId="{6CFB0849-47EC-4DA9-CC3D-C727D9EDCD9D}"/>
          </ac:spMkLst>
        </pc:spChg>
        <pc:grpChg chg="add del mod">
          <ac:chgData name="Toby Donaldson" userId="2e6e5431-bb17-4c41-9985-d39c50d83c73" providerId="ADAL" clId="{20086F44-729C-4D12-B1C6-A34D923A4F13}" dt="2024-10-06T21:27:47.661" v="5010" actId="165"/>
          <ac:grpSpMkLst>
            <pc:docMk/>
            <pc:sldMk cId="479954462" sldId="359"/>
            <ac:grpSpMk id="25" creationId="{6711D521-69E4-D1D2-99D4-D07804D690EC}"/>
          </ac:grpSpMkLst>
        </pc:grp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26" creationId="{B5AA3BD7-72A2-C667-3255-C733885FE368}"/>
          </ac:picMkLst>
        </pc:pic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28" creationId="{1D3B183A-234E-17E7-F132-4453F35097E3}"/>
          </ac:picMkLst>
        </pc:pic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30" creationId="{8DFCFC22-B0D7-FD1A-BBE3-5647AA7B97A8}"/>
          </ac:picMkLst>
        </pc:picChg>
        <pc:picChg chg="add mod">
          <ac:chgData name="Toby Donaldson" userId="2e6e5431-bb17-4c41-9985-d39c50d83c73" providerId="ADAL" clId="{20086F44-729C-4D12-B1C6-A34D923A4F13}" dt="2024-10-06T21:41:37.221" v="5661" actId="1076"/>
          <ac:picMkLst>
            <pc:docMk/>
            <pc:sldMk cId="479954462" sldId="359"/>
            <ac:picMk id="1032" creationId="{BA8026C5-A8CF-486B-7BFF-3E058C3388EA}"/>
          </ac:picMkLst>
        </pc:picChg>
        <pc:cxnChg chg="add del mod topLvl">
          <ac:chgData name="Toby Donaldson" userId="2e6e5431-bb17-4c41-9985-d39c50d83c73" providerId="ADAL" clId="{20086F44-729C-4D12-B1C6-A34D923A4F13}" dt="2024-10-06T21:27:52.771" v="5013" actId="21"/>
          <ac:cxnSpMkLst>
            <pc:docMk/>
            <pc:sldMk cId="479954462" sldId="359"/>
            <ac:cxnSpMk id="13" creationId="{FE5801A1-058A-55E6-DFCA-98BA417118A8}"/>
          </ac:cxnSpMkLst>
        </pc:cxnChg>
        <pc:cxnChg chg="add del mod topLvl">
          <ac:chgData name="Toby Donaldson" userId="2e6e5431-bb17-4c41-9985-d39c50d83c73" providerId="ADAL" clId="{20086F44-729C-4D12-B1C6-A34D923A4F13}" dt="2024-10-06T21:27:54.618" v="5014" actId="21"/>
          <ac:cxnSpMkLst>
            <pc:docMk/>
            <pc:sldMk cId="479954462" sldId="359"/>
            <ac:cxnSpMk id="18" creationId="{03956DCE-4915-F20C-D098-E182E86B45C8}"/>
          </ac:cxnSpMkLst>
        </pc:cxnChg>
        <pc:cxnChg chg="add del mod topLvl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0" creationId="{8407E845-B0C1-3640-81FA-8FDF069FD710}"/>
          </ac:cxnSpMkLst>
        </pc:cxnChg>
        <pc:cxnChg chg="add del mod topLvl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2" creationId="{98565D34-571B-C44B-5E8D-FF68A26AC245}"/>
          </ac:cxnSpMkLst>
        </pc:cxnChg>
        <pc:cxnChg chg="add del mod">
          <ac:chgData name="Toby Donaldson" userId="2e6e5431-bb17-4c41-9985-d39c50d83c73" providerId="ADAL" clId="{20086F44-729C-4D12-B1C6-A34D923A4F13}" dt="2024-10-06T21:27:20.298" v="5007" actId="21"/>
          <ac:cxnSpMkLst>
            <pc:docMk/>
            <pc:sldMk cId="479954462" sldId="359"/>
            <ac:cxnSpMk id="24" creationId="{9273FD30-22FC-134F-37CC-FA6855C5ADFB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7" creationId="{6A3C3F3A-9200-95FE-F92C-7F7F43E8D48F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31" creationId="{CF56AE8D-A2D4-3707-D160-F5C84947D993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34" creationId="{4E85BF33-8A0E-00AF-511F-CBA0CA30C732}"/>
          </ac:cxnSpMkLst>
        </pc:cxnChg>
      </pc:sldChg>
      <pc:sldChg chg="new del">
        <pc:chgData name="Toby Donaldson" userId="2e6e5431-bb17-4c41-9985-d39c50d83c73" providerId="ADAL" clId="{20086F44-729C-4D12-B1C6-A34D923A4F13}" dt="2024-10-06T21:23:52.302" v="4887" actId="2696"/>
        <pc:sldMkLst>
          <pc:docMk/>
          <pc:sldMk cId="2128688848" sldId="360"/>
        </pc:sldMkLst>
      </pc:sldChg>
      <pc:sldChg chg="add">
        <pc:chgData name="Toby Donaldson" userId="2e6e5431-bb17-4c41-9985-d39c50d83c73" providerId="ADAL" clId="{20086F44-729C-4D12-B1C6-A34D923A4F13}" dt="2024-10-06T21:23:42.646" v="4885" actId="2890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20086F44-729C-4D12-B1C6-A34D923A4F13}" dt="2024-10-06T21:34:04.492" v="5246" actId="1076"/>
        <pc:sldMkLst>
          <pc:docMk/>
          <pc:sldMk cId="876541978" sldId="362"/>
        </pc:sldMkLst>
        <pc:spChg chg="del">
          <ac:chgData name="Toby Donaldson" userId="2e6e5431-bb17-4c41-9985-d39c50d83c73" providerId="ADAL" clId="{20086F44-729C-4D12-B1C6-A34D923A4F13}" dt="2024-10-06T21:30:28.003" v="5051" actId="21"/>
          <ac:spMkLst>
            <pc:docMk/>
            <pc:sldMk cId="876541978" sldId="362"/>
            <ac:spMk id="3" creationId="{D9741686-656C-C2C2-2EAF-2F3CA084D6B7}"/>
          </ac:spMkLst>
        </pc:spChg>
        <pc:spChg chg="mod">
          <ac:chgData name="Toby Donaldson" userId="2e6e5431-bb17-4c41-9985-d39c50d83c73" providerId="ADAL" clId="{20086F44-729C-4D12-B1C6-A34D923A4F13}" dt="2024-10-06T21:31:10.925" v="5068" actId="1076"/>
          <ac:spMkLst>
            <pc:docMk/>
            <pc:sldMk cId="876541978" sldId="362"/>
            <ac:spMk id="5" creationId="{546D0B5B-59C7-B4BE-1596-8B3CB431A388}"/>
          </ac:spMkLst>
        </pc:spChg>
        <pc:spChg chg="add mod">
          <ac:chgData name="Toby Donaldson" userId="2e6e5431-bb17-4c41-9985-d39c50d83c73" providerId="ADAL" clId="{20086F44-729C-4D12-B1C6-A34D923A4F13}" dt="2024-10-06T21:31:10.925" v="5068" actId="1076"/>
          <ac:spMkLst>
            <pc:docMk/>
            <pc:sldMk cId="876541978" sldId="362"/>
            <ac:spMk id="6" creationId="{E217C753-51B2-9540-0F55-1CA8E43AF8EF}"/>
          </ac:spMkLst>
        </pc:spChg>
        <pc:spChg chg="mod">
          <ac:chgData name="Toby Donaldson" userId="2e6e5431-bb17-4c41-9985-d39c50d83c73" providerId="ADAL" clId="{20086F44-729C-4D12-B1C6-A34D923A4F13}" dt="2024-10-06T21:34:04.492" v="5246" actId="1076"/>
          <ac:spMkLst>
            <pc:docMk/>
            <pc:sldMk cId="876541978" sldId="362"/>
            <ac:spMk id="7" creationId="{1AFC7EE4-DC2D-1236-74E8-42FAFE37A2C2}"/>
          </ac:spMkLst>
        </pc:spChg>
        <pc:spChg chg="mod">
          <ac:chgData name="Toby Donaldson" userId="2e6e5431-bb17-4c41-9985-d39c50d83c73" providerId="ADAL" clId="{20086F44-729C-4D12-B1C6-A34D923A4F13}" dt="2024-10-06T21:32:22.288" v="5129" actId="20577"/>
          <ac:spMkLst>
            <pc:docMk/>
            <pc:sldMk cId="876541978" sldId="362"/>
            <ac:spMk id="8" creationId="{84FA98D7-0AFF-07AD-9CF8-FEFE045200D1}"/>
          </ac:spMkLst>
        </pc:spChg>
        <pc:spChg chg="add mod">
          <ac:chgData name="Toby Donaldson" userId="2e6e5431-bb17-4c41-9985-d39c50d83c73" providerId="ADAL" clId="{20086F44-729C-4D12-B1C6-A34D923A4F13}" dt="2024-10-06T21:32:49.294" v="5139" actId="1076"/>
          <ac:spMkLst>
            <pc:docMk/>
            <pc:sldMk cId="876541978" sldId="362"/>
            <ac:spMk id="11" creationId="{2C5995F6-479C-CBBC-1BB6-89E6E992C8E6}"/>
          </ac:spMkLst>
        </pc:spChg>
        <pc:spChg chg="add mod">
          <ac:chgData name="Toby Donaldson" userId="2e6e5431-bb17-4c41-9985-d39c50d83c73" providerId="ADAL" clId="{20086F44-729C-4D12-B1C6-A34D923A4F13}" dt="2024-10-06T21:32:45.001" v="5138" actId="1076"/>
          <ac:spMkLst>
            <pc:docMk/>
            <pc:sldMk cId="876541978" sldId="362"/>
            <ac:spMk id="16" creationId="{B5CC7FDD-8702-D55B-1834-FD80717DF50E}"/>
          </ac:spMkLst>
        </pc:spChg>
        <pc:cxnChg chg="add mod">
          <ac:chgData name="Toby Donaldson" userId="2e6e5431-bb17-4c41-9985-d39c50d83c73" providerId="ADAL" clId="{20086F44-729C-4D12-B1C6-A34D923A4F13}" dt="2024-10-06T21:31:57.023" v="5123" actId="14100"/>
          <ac:cxnSpMkLst>
            <pc:docMk/>
            <pc:sldMk cId="876541978" sldId="362"/>
            <ac:cxnSpMk id="10" creationId="{DE4886A3-4EC5-02DF-CFBE-2E203E3DC928}"/>
          </ac:cxnSpMkLst>
        </pc:cxnChg>
        <pc:cxnChg chg="add mod">
          <ac:chgData name="Toby Donaldson" userId="2e6e5431-bb17-4c41-9985-d39c50d83c73" providerId="ADAL" clId="{20086F44-729C-4D12-B1C6-A34D923A4F13}" dt="2024-10-06T21:32:53.565" v="5140" actId="14100"/>
          <ac:cxnSpMkLst>
            <pc:docMk/>
            <pc:sldMk cId="876541978" sldId="362"/>
            <ac:cxnSpMk id="13" creationId="{469F1475-D4DF-D749-9EA9-3B502F704B65}"/>
          </ac:cxnSpMkLst>
        </pc:cxnChg>
        <pc:cxnChg chg="add mod">
          <ac:chgData name="Toby Donaldson" userId="2e6e5431-bb17-4c41-9985-d39c50d83c73" providerId="ADAL" clId="{20086F44-729C-4D12-B1C6-A34D923A4F13}" dt="2024-10-06T21:32:41.890" v="5137" actId="14100"/>
          <ac:cxnSpMkLst>
            <pc:docMk/>
            <pc:sldMk cId="876541978" sldId="362"/>
            <ac:cxnSpMk id="17" creationId="{8907C9C6-359B-8F2B-A673-B47ACF5D971B}"/>
          </ac:cxnSpMkLst>
        </pc:cxnChg>
        <pc:cxnChg chg="add mod">
          <ac:chgData name="Toby Donaldson" userId="2e6e5431-bb17-4c41-9985-d39c50d83c73" providerId="ADAL" clId="{20086F44-729C-4D12-B1C6-A34D923A4F13}" dt="2024-10-06T21:33:00.245" v="5142" actId="1076"/>
          <ac:cxnSpMkLst>
            <pc:docMk/>
            <pc:sldMk cId="876541978" sldId="362"/>
            <ac:cxnSpMk id="21" creationId="{B9052BE9-79FA-21E3-04F5-D79D36828ECA}"/>
          </ac:cxnSpMkLst>
        </pc:cxnChg>
        <pc:cxnChg chg="add mod">
          <ac:chgData name="Toby Donaldson" userId="2e6e5431-bb17-4c41-9985-d39c50d83c73" providerId="ADAL" clId="{20086F44-729C-4D12-B1C6-A34D923A4F13}" dt="2024-10-06T21:33:10.916" v="5145" actId="14100"/>
          <ac:cxnSpMkLst>
            <pc:docMk/>
            <pc:sldMk cId="876541978" sldId="362"/>
            <ac:cxnSpMk id="22" creationId="{B494FEF7-CFE4-6889-6E88-D03B759A09E0}"/>
          </ac:cxnSpMkLst>
        </pc:cxnChg>
        <pc:cxnChg chg="add mod">
          <ac:chgData name="Toby Donaldson" userId="2e6e5431-bb17-4c41-9985-d39c50d83c73" providerId="ADAL" clId="{20086F44-729C-4D12-B1C6-A34D923A4F13}" dt="2024-10-06T21:33:19.432" v="5148" actId="14100"/>
          <ac:cxnSpMkLst>
            <pc:docMk/>
            <pc:sldMk cId="876541978" sldId="362"/>
            <ac:cxnSpMk id="24" creationId="{E73DC43C-4674-722D-4C64-59CE3EA774C9}"/>
          </ac:cxnSpMkLst>
        </pc:cxnChg>
        <pc:cxnChg chg="add mod">
          <ac:chgData name="Toby Donaldson" userId="2e6e5431-bb17-4c41-9985-d39c50d83c73" providerId="ADAL" clId="{20086F44-729C-4D12-B1C6-A34D923A4F13}" dt="2024-10-06T21:33:32.456" v="5151" actId="14100"/>
          <ac:cxnSpMkLst>
            <pc:docMk/>
            <pc:sldMk cId="876541978" sldId="362"/>
            <ac:cxnSpMk id="27" creationId="{153DE890-8B92-95F9-FDE5-32371C2FF2E0}"/>
          </ac:cxnSpMkLst>
        </pc:cxnChg>
      </pc:sldChg>
      <pc:sldChg chg="add">
        <pc:chgData name="Toby Donaldson" userId="2e6e5431-bb17-4c41-9985-d39c50d83c73" providerId="ADAL" clId="{20086F44-729C-4D12-B1C6-A34D923A4F13}" dt="2024-10-06T21:35:18.892" v="5255" actId="2890"/>
        <pc:sldMkLst>
          <pc:docMk/>
          <pc:sldMk cId="1998224056" sldId="363"/>
        </pc:sldMkLst>
      </pc:sldChg>
      <pc:sldChg chg="addSp delSp modSp add mod">
        <pc:chgData name="Toby Donaldson" userId="2e6e5431-bb17-4c41-9985-d39c50d83c73" providerId="ADAL" clId="{20086F44-729C-4D12-B1C6-A34D923A4F13}" dt="2024-10-06T21:44:46.886" v="5903"/>
        <pc:sldMkLst>
          <pc:docMk/>
          <pc:sldMk cId="3804911334" sldId="364"/>
        </pc:sldMkLst>
        <pc:spChg chg="add del mod">
          <ac:chgData name="Toby Donaldson" userId="2e6e5431-bb17-4c41-9985-d39c50d83c73" providerId="ADAL" clId="{20086F44-729C-4D12-B1C6-A34D923A4F13}" dt="2024-10-06T21:44:42.533" v="5902" actId="21"/>
          <ac:spMkLst>
            <pc:docMk/>
            <pc:sldMk cId="3804911334" sldId="364"/>
            <ac:spMk id="3" creationId="{BCAFD49E-957F-45F8-ECF9-2AEB31090085}"/>
          </ac:spMkLst>
        </pc:spChg>
        <pc:spChg chg="add mod">
          <ac:chgData name="Toby Donaldson" userId="2e6e5431-bb17-4c41-9985-d39c50d83c73" providerId="ADAL" clId="{20086F44-729C-4D12-B1C6-A34D923A4F13}" dt="2024-10-06T21:44:46.886" v="5903"/>
          <ac:spMkLst>
            <pc:docMk/>
            <pc:sldMk cId="3804911334" sldId="364"/>
            <ac:spMk id="5" creationId="{4E5FB387-091A-378E-801F-F7931B72D96A}"/>
          </ac:spMkLst>
        </pc:spChg>
        <pc:picChg chg="add">
          <ac:chgData name="Toby Donaldson" userId="2e6e5431-bb17-4c41-9985-d39c50d83c73" providerId="ADAL" clId="{20086F44-729C-4D12-B1C6-A34D923A4F13}" dt="2024-10-06T21:42:17.552" v="5663"/>
          <ac:picMkLst>
            <pc:docMk/>
            <pc:sldMk cId="3804911334" sldId="364"/>
            <ac:picMk id="2050" creationId="{D0F27E3D-7151-115D-2FC9-E30A97129B67}"/>
          </ac:picMkLst>
        </pc:picChg>
      </pc:sldChg>
      <pc:sldChg chg="addSp modSp add mod">
        <pc:chgData name="Toby Donaldson" userId="2e6e5431-bb17-4c41-9985-d39c50d83c73" providerId="ADAL" clId="{20086F44-729C-4D12-B1C6-A34D923A4F13}" dt="2024-10-06T21:44:34.392" v="5901" actId="113"/>
        <pc:sldMkLst>
          <pc:docMk/>
          <pc:sldMk cId="2226048549" sldId="365"/>
        </pc:sldMkLst>
        <pc:spChg chg="mod">
          <ac:chgData name="Toby Donaldson" userId="2e6e5431-bb17-4c41-9985-d39c50d83c73" providerId="ADAL" clId="{20086F44-729C-4D12-B1C6-A34D923A4F13}" dt="2024-10-06T21:44:34.392" v="5901" actId="113"/>
          <ac:spMkLst>
            <pc:docMk/>
            <pc:sldMk cId="2226048549" sldId="365"/>
            <ac:spMk id="3" creationId="{32C197D0-31CC-191F-EF5B-8F6E87BBD181}"/>
          </ac:spMkLst>
        </pc:spChg>
        <pc:spChg chg="add mod">
          <ac:chgData name="Toby Donaldson" userId="2e6e5431-bb17-4c41-9985-d39c50d83c73" providerId="ADAL" clId="{20086F44-729C-4D12-B1C6-A34D923A4F13}" dt="2024-10-06T21:43:34.151" v="5851" actId="14100"/>
          <ac:spMkLst>
            <pc:docMk/>
            <pc:sldMk cId="2226048549" sldId="365"/>
            <ac:spMk id="5" creationId="{ABCD393B-6A0F-9881-0B81-62CCAE88B582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6T21:48:22.977" v="6035" actId="1076"/>
        <pc:sldMkLst>
          <pc:docMk/>
          <pc:sldMk cId="3292605436" sldId="366"/>
        </pc:sldMkLst>
        <pc:spChg chg="mod">
          <ac:chgData name="Toby Donaldson" userId="2e6e5431-bb17-4c41-9985-d39c50d83c73" providerId="ADAL" clId="{20086F44-729C-4D12-B1C6-A34D923A4F13}" dt="2024-10-06T21:48:22.977" v="6035" actId="1076"/>
          <ac:spMkLst>
            <pc:docMk/>
            <pc:sldMk cId="3292605436" sldId="366"/>
            <ac:spMk id="8" creationId="{3B6B86C4-201D-717B-27B8-548041962BBE}"/>
          </ac:spMkLst>
        </pc:spChg>
        <pc:spChg chg="mod">
          <ac:chgData name="Toby Donaldson" userId="2e6e5431-bb17-4c41-9985-d39c50d83c73" providerId="ADAL" clId="{20086F44-729C-4D12-B1C6-A34D923A4F13}" dt="2024-10-06T21:47:59.241" v="6030" actId="14100"/>
          <ac:spMkLst>
            <pc:docMk/>
            <pc:sldMk cId="3292605436" sldId="366"/>
            <ac:spMk id="9" creationId="{2959890D-64D5-8FF5-FC52-F85A510583B2}"/>
          </ac:spMkLst>
        </pc:spChg>
        <pc:spChg chg="del">
          <ac:chgData name="Toby Donaldson" userId="2e6e5431-bb17-4c41-9985-d39c50d83c73" providerId="ADAL" clId="{20086F44-729C-4D12-B1C6-A34D923A4F13}" dt="2024-10-06T21:45:42.493" v="5911" actId="21"/>
          <ac:spMkLst>
            <pc:docMk/>
            <pc:sldMk cId="3292605436" sldId="366"/>
            <ac:spMk id="11" creationId="{BA4B3656-B7D7-BD26-FE9C-64377116580F}"/>
          </ac:spMkLst>
        </pc:spChg>
        <pc:cxnChg chg="del mod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0" creationId="{651CAD73-393C-EBA8-B3F0-85D9CBD3520D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2" creationId="{52988704-6E60-E3CF-9423-812D2DC027B3}"/>
          </ac:cxnSpMkLst>
        </pc:cxnChg>
        <pc:cxnChg chg="del mod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7" creationId="{FC844325-2F02-70A7-81A0-51F240FA6268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31" creationId="{DA2E9B85-874B-D486-413E-F448A2658FF7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34" creationId="{9752B2C4-2556-74AB-044E-7EFDB802CA77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50:21.117" v="6128" actId="20577"/>
        <pc:sldMkLst>
          <pc:docMk/>
          <pc:sldMk cId="1281652328" sldId="367"/>
        </pc:sldMkLst>
        <pc:spChg chg="add mod">
          <ac:chgData name="Toby Donaldson" userId="2e6e5431-bb17-4c41-9985-d39c50d83c73" providerId="ADAL" clId="{20086F44-729C-4D12-B1C6-A34D923A4F13}" dt="2024-10-06T21:48:49.569" v="6112" actId="122"/>
          <ac:spMkLst>
            <pc:docMk/>
            <pc:sldMk cId="1281652328" sldId="367"/>
            <ac:spMk id="3" creationId="{575BE670-5C13-3A61-A929-B75D7321EDDD}"/>
          </ac:spMkLst>
        </pc:spChg>
        <pc:spChg chg="add mod">
          <ac:chgData name="Toby Donaldson" userId="2e6e5431-bb17-4c41-9985-d39c50d83c73" providerId="ADAL" clId="{20086F44-729C-4D12-B1C6-A34D923A4F13}" dt="2024-10-06T21:49:09.952" v="6115" actId="208"/>
          <ac:spMkLst>
            <pc:docMk/>
            <pc:sldMk cId="1281652328" sldId="367"/>
            <ac:spMk id="5" creationId="{D8240BB5-0539-C4C7-F1C6-6BB9C5E47193}"/>
          </ac:spMkLst>
        </pc:spChg>
        <pc:spChg chg="add mod">
          <ac:chgData name="Toby Donaldson" userId="2e6e5431-bb17-4c41-9985-d39c50d83c73" providerId="ADAL" clId="{20086F44-729C-4D12-B1C6-A34D923A4F13}" dt="2024-10-06T21:49:26.735" v="6119" actId="14100"/>
          <ac:spMkLst>
            <pc:docMk/>
            <pc:sldMk cId="1281652328" sldId="367"/>
            <ac:spMk id="6" creationId="{F33CF9B3-6163-F492-117D-DFB7299A5B18}"/>
          </ac:spMkLst>
        </pc:spChg>
        <pc:spChg chg="mod">
          <ac:chgData name="Toby Donaldson" userId="2e6e5431-bb17-4c41-9985-d39c50d83c73" providerId="ADAL" clId="{20086F44-729C-4D12-B1C6-A34D923A4F13}" dt="2024-10-06T21:50:21.117" v="6128" actId="20577"/>
          <ac:spMkLst>
            <pc:docMk/>
            <pc:sldMk cId="1281652328" sldId="367"/>
            <ac:spMk id="8" creationId="{4134FE0D-F420-2533-DB46-DADA52715ED8}"/>
          </ac:spMkLst>
        </pc:spChg>
        <pc:cxnChg chg="add mod">
          <ac:chgData name="Toby Donaldson" userId="2e6e5431-bb17-4c41-9985-d39c50d83c73" providerId="ADAL" clId="{20086F44-729C-4D12-B1C6-A34D923A4F13}" dt="2024-10-06T21:50:16.942" v="6127" actId="14100"/>
          <ac:cxnSpMkLst>
            <pc:docMk/>
            <pc:sldMk cId="1281652328" sldId="367"/>
            <ac:cxnSpMk id="10" creationId="{844E9CE0-DB23-02B2-71A0-81C75208C9B4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51:09.868" v="6212" actId="20577"/>
        <pc:sldMkLst>
          <pc:docMk/>
          <pc:sldMk cId="4088079527" sldId="368"/>
        </pc:sldMkLst>
        <pc:spChg chg="add mod">
          <ac:chgData name="Toby Donaldson" userId="2e6e5431-bb17-4c41-9985-d39c50d83c73" providerId="ADAL" clId="{20086F44-729C-4D12-B1C6-A34D923A4F13}" dt="2024-10-06T21:51:09.868" v="6212" actId="20577"/>
          <ac:spMkLst>
            <pc:docMk/>
            <pc:sldMk cId="4088079527" sldId="368"/>
            <ac:spMk id="7" creationId="{76124B1B-AE29-61A2-E7E8-266E39D0437C}"/>
          </ac:spMkLst>
        </pc:spChg>
      </pc:sldChg>
      <pc:sldChg chg="delSp modSp add mod">
        <pc:chgData name="Toby Donaldson" userId="2e6e5431-bb17-4c41-9985-d39c50d83c73" providerId="ADAL" clId="{20086F44-729C-4D12-B1C6-A34D923A4F13}" dt="2024-10-06T21:52:04.752" v="6300" actId="1076"/>
        <pc:sldMkLst>
          <pc:docMk/>
          <pc:sldMk cId="258802373" sldId="369"/>
        </pc:sldMkLst>
        <pc:spChg chg="del">
          <ac:chgData name="Toby Donaldson" userId="2e6e5431-bb17-4c41-9985-d39c50d83c73" providerId="ADAL" clId="{20086F44-729C-4D12-B1C6-A34D923A4F13}" dt="2024-10-06T21:51:51.312" v="6295" actId="21"/>
          <ac:spMkLst>
            <pc:docMk/>
            <pc:sldMk cId="258802373" sldId="369"/>
            <ac:spMk id="3" creationId="{C126410C-D737-529E-DFC1-943580E37AC9}"/>
          </ac:spMkLst>
        </pc:spChg>
        <pc:spChg chg="del">
          <ac:chgData name="Toby Donaldson" userId="2e6e5431-bb17-4c41-9985-d39c50d83c73" providerId="ADAL" clId="{20086F44-729C-4D12-B1C6-A34D923A4F13}" dt="2024-10-06T21:51:56.363" v="6297" actId="21"/>
          <ac:spMkLst>
            <pc:docMk/>
            <pc:sldMk cId="258802373" sldId="369"/>
            <ac:spMk id="5" creationId="{90520027-DCD5-CA8D-3BCC-2431D9A98020}"/>
          </ac:spMkLst>
        </pc:spChg>
        <pc:spChg chg="mod">
          <ac:chgData name="Toby Donaldson" userId="2e6e5431-bb17-4c41-9985-d39c50d83c73" providerId="ADAL" clId="{20086F44-729C-4D12-B1C6-A34D923A4F13}" dt="2024-10-06T21:52:02.110" v="6299" actId="14100"/>
          <ac:spMkLst>
            <pc:docMk/>
            <pc:sldMk cId="258802373" sldId="369"/>
            <ac:spMk id="6" creationId="{25DBCDAC-2D3A-2ADB-11D0-52DE9134EAD4}"/>
          </ac:spMkLst>
        </pc:spChg>
        <pc:spChg chg="mod">
          <ac:chgData name="Toby Donaldson" userId="2e6e5431-bb17-4c41-9985-d39c50d83c73" providerId="ADAL" clId="{20086F44-729C-4D12-B1C6-A34D923A4F13}" dt="2024-10-06T21:52:04.752" v="6300" actId="1076"/>
          <ac:spMkLst>
            <pc:docMk/>
            <pc:sldMk cId="258802373" sldId="369"/>
            <ac:spMk id="7" creationId="{538DCC9D-D758-10EB-79F5-25518EE4BF6C}"/>
          </ac:spMkLst>
        </pc:spChg>
        <pc:cxnChg chg="del">
          <ac:chgData name="Toby Donaldson" userId="2e6e5431-bb17-4c41-9985-d39c50d83c73" providerId="ADAL" clId="{20086F44-729C-4D12-B1C6-A34D923A4F13}" dt="2024-10-06T21:51:53.428" v="6296" actId="21"/>
          <ac:cxnSpMkLst>
            <pc:docMk/>
            <pc:sldMk cId="258802373" sldId="369"/>
            <ac:cxnSpMk id="10" creationId="{D75F9D31-7559-377D-B279-8C7594A66768}"/>
          </ac:cxnSpMkLst>
        </pc:cxnChg>
      </pc:sldChg>
      <pc:sldChg chg="modSp add mod">
        <pc:chgData name="Toby Donaldson" userId="2e6e5431-bb17-4c41-9985-d39c50d83c73" providerId="ADAL" clId="{20086F44-729C-4D12-B1C6-A34D923A4F13}" dt="2024-10-06T21:52:46.729" v="6390" actId="20577"/>
        <pc:sldMkLst>
          <pc:docMk/>
          <pc:sldMk cId="1877160746" sldId="370"/>
        </pc:sldMkLst>
        <pc:spChg chg="mod">
          <ac:chgData name="Toby Donaldson" userId="2e6e5431-bb17-4c41-9985-d39c50d83c73" providerId="ADAL" clId="{20086F44-729C-4D12-B1C6-A34D923A4F13}" dt="2024-10-06T21:52:15.766" v="6302" actId="14100"/>
          <ac:spMkLst>
            <pc:docMk/>
            <pc:sldMk cId="1877160746" sldId="370"/>
            <ac:spMk id="6" creationId="{A8B01437-273E-8736-0D9A-3D76B829D5CD}"/>
          </ac:spMkLst>
        </pc:spChg>
        <pc:spChg chg="mod">
          <ac:chgData name="Toby Donaldson" userId="2e6e5431-bb17-4c41-9985-d39c50d83c73" providerId="ADAL" clId="{20086F44-729C-4D12-B1C6-A34D923A4F13}" dt="2024-10-06T21:52:46.729" v="6390" actId="20577"/>
          <ac:spMkLst>
            <pc:docMk/>
            <pc:sldMk cId="1877160746" sldId="370"/>
            <ac:spMk id="7" creationId="{85D4D328-3701-DA00-E164-3C990DD9EBC1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54:03.652" v="6524" actId="14100"/>
        <pc:sldMkLst>
          <pc:docMk/>
          <pc:sldMk cId="3159336100" sldId="371"/>
        </pc:sldMkLst>
        <pc:spChg chg="add mod">
          <ac:chgData name="Toby Donaldson" userId="2e6e5431-bb17-4c41-9985-d39c50d83c73" providerId="ADAL" clId="{20086F44-729C-4D12-B1C6-A34D923A4F13}" dt="2024-10-06T21:53:03.332" v="6393" actId="14100"/>
          <ac:spMkLst>
            <pc:docMk/>
            <pc:sldMk cId="3159336100" sldId="371"/>
            <ac:spMk id="3" creationId="{D17B146A-7011-DE57-0EA3-8277AED0B2A0}"/>
          </ac:spMkLst>
        </pc:spChg>
        <pc:spChg chg="add mod">
          <ac:chgData name="Toby Donaldson" userId="2e6e5431-bb17-4c41-9985-d39c50d83c73" providerId="ADAL" clId="{20086F44-729C-4D12-B1C6-A34D923A4F13}" dt="2024-10-06T21:53:20.155" v="6410" actId="20577"/>
          <ac:spMkLst>
            <pc:docMk/>
            <pc:sldMk cId="3159336100" sldId="371"/>
            <ac:spMk id="5" creationId="{EBA98ABD-237E-C637-1A44-63DD8357AC03}"/>
          </ac:spMkLst>
        </pc:spChg>
        <pc:spChg chg="mod">
          <ac:chgData name="Toby Donaldson" userId="2e6e5431-bb17-4c41-9985-d39c50d83c73" providerId="ADAL" clId="{20086F44-729C-4D12-B1C6-A34D923A4F13}" dt="2024-10-06T21:52:42.926" v="6389" actId="20577"/>
          <ac:spMkLst>
            <pc:docMk/>
            <pc:sldMk cId="3159336100" sldId="371"/>
            <ac:spMk id="7" creationId="{DB246D4B-E84F-C997-EE7B-3353FA1BC475}"/>
          </ac:spMkLst>
        </pc:spChg>
        <pc:spChg chg="add mod">
          <ac:chgData name="Toby Donaldson" userId="2e6e5431-bb17-4c41-9985-d39c50d83c73" providerId="ADAL" clId="{20086F44-729C-4D12-B1C6-A34D923A4F13}" dt="2024-10-06T21:54:03.652" v="6524" actId="14100"/>
          <ac:spMkLst>
            <pc:docMk/>
            <pc:sldMk cId="3159336100" sldId="371"/>
            <ac:spMk id="10" creationId="{C7436105-BF94-045F-EA83-2A3DC5F7DCA0}"/>
          </ac:spMkLst>
        </pc:spChg>
      </pc:sldChg>
      <pc:sldChg chg="addSp delSp modSp new mod">
        <pc:chgData name="Toby Donaldson" userId="2e6e5431-bb17-4c41-9985-d39c50d83c73" providerId="ADAL" clId="{20086F44-729C-4D12-B1C6-A34D923A4F13}" dt="2024-10-08T04:07:31.191" v="7250" actId="20577"/>
        <pc:sldMkLst>
          <pc:docMk/>
          <pc:sldMk cId="2490867769" sldId="391"/>
        </pc:sldMkLst>
        <pc:spChg chg="del">
          <ac:chgData name="Toby Donaldson" userId="2e6e5431-bb17-4c41-9985-d39c50d83c73" providerId="ADAL" clId="{20086F44-729C-4D12-B1C6-A34D923A4F13}" dt="2024-10-08T03:24:14.421" v="6534" actId="21"/>
          <ac:spMkLst>
            <pc:docMk/>
            <pc:sldMk cId="2490867769" sldId="391"/>
            <ac:spMk id="2" creationId="{67232277-8CB7-2DB8-5C2F-78F146C9589F}"/>
          </ac:spMkLst>
        </pc:spChg>
        <pc:spChg chg="del">
          <ac:chgData name="Toby Donaldson" userId="2e6e5431-bb17-4c41-9985-d39c50d83c73" providerId="ADAL" clId="{20086F44-729C-4D12-B1C6-A34D923A4F13}" dt="2024-10-08T03:24:16.844" v="6535" actId="21"/>
          <ac:spMkLst>
            <pc:docMk/>
            <pc:sldMk cId="2490867769" sldId="391"/>
            <ac:spMk id="3" creationId="{1E67BFF0-FCA3-059A-80C0-6419172AB9F5}"/>
          </ac:spMkLst>
        </pc:spChg>
        <pc:spChg chg="add mod">
          <ac:chgData name="Toby Donaldson" userId="2e6e5431-bb17-4c41-9985-d39c50d83c73" providerId="ADAL" clId="{20086F44-729C-4D12-B1C6-A34D923A4F13}" dt="2024-10-08T04:07:19.803" v="7249" actId="20577"/>
          <ac:spMkLst>
            <pc:docMk/>
            <pc:sldMk cId="2490867769" sldId="391"/>
            <ac:spMk id="5" creationId="{3AFF535E-6D47-83E6-0CDD-652A201BA017}"/>
          </ac:spMkLst>
        </pc:spChg>
        <pc:spChg chg="add mod">
          <ac:chgData name="Toby Donaldson" userId="2e6e5431-bb17-4c41-9985-d39c50d83c73" providerId="ADAL" clId="{20086F44-729C-4D12-B1C6-A34D923A4F13}" dt="2024-10-08T04:07:31.191" v="7250" actId="20577"/>
          <ac:spMkLst>
            <pc:docMk/>
            <pc:sldMk cId="2490867769" sldId="391"/>
            <ac:spMk id="6" creationId="{DB35E2F8-9B36-497B-43F5-3523C21725F9}"/>
          </ac:spMkLst>
        </pc:spChg>
        <pc:spChg chg="add del mod">
          <ac:chgData name="Toby Donaldson" userId="2e6e5431-bb17-4c41-9985-d39c50d83c73" providerId="ADAL" clId="{20086F44-729C-4D12-B1C6-A34D923A4F13}" dt="2024-10-08T03:28:29.472" v="6745" actId="21"/>
          <ac:spMkLst>
            <pc:docMk/>
            <pc:sldMk cId="2490867769" sldId="391"/>
            <ac:spMk id="7" creationId="{534C59CF-8093-A927-877B-F9EB79A068FA}"/>
          </ac:spMkLst>
        </pc:spChg>
        <pc:spChg chg="add mod">
          <ac:chgData name="Toby Donaldson" userId="2e6e5431-bb17-4c41-9985-d39c50d83c73" providerId="ADAL" clId="{20086F44-729C-4D12-B1C6-A34D923A4F13}" dt="2024-10-08T03:50:05.172" v="7236" actId="1076"/>
          <ac:spMkLst>
            <pc:docMk/>
            <pc:sldMk cId="2490867769" sldId="391"/>
            <ac:spMk id="8" creationId="{6E345C50-DBE1-25A3-E943-80A020E9093B}"/>
          </ac:spMkLst>
        </pc:spChg>
        <pc:spChg chg="add mod">
          <ac:chgData name="Toby Donaldson" userId="2e6e5431-bb17-4c41-9985-d39c50d83c73" providerId="ADAL" clId="{20086F44-729C-4D12-B1C6-A34D923A4F13}" dt="2024-10-08T03:50:05.172" v="7236" actId="1076"/>
          <ac:spMkLst>
            <pc:docMk/>
            <pc:sldMk cId="2490867769" sldId="391"/>
            <ac:spMk id="9" creationId="{412C684E-8EFF-AED0-4ED2-827B303FD57C}"/>
          </ac:spMkLst>
        </pc:spChg>
        <pc:spChg chg="add mod">
          <ac:chgData name="Toby Donaldson" userId="2e6e5431-bb17-4c41-9985-d39c50d83c73" providerId="ADAL" clId="{20086F44-729C-4D12-B1C6-A34D923A4F13}" dt="2024-10-08T03:50:10.369" v="7237" actId="1076"/>
          <ac:spMkLst>
            <pc:docMk/>
            <pc:sldMk cId="2490867769" sldId="391"/>
            <ac:spMk id="10" creationId="{86BA1028-65C1-602F-5459-BDA28181EFD5}"/>
          </ac:spMkLst>
        </pc:spChg>
      </pc:sldChg>
      <pc:sldChg chg="new del">
        <pc:chgData name="Toby Donaldson" userId="2e6e5431-bb17-4c41-9985-d39c50d83c73" providerId="ADAL" clId="{20086F44-729C-4D12-B1C6-A34D923A4F13}" dt="2024-10-08T03:33:32.975" v="6808" actId="2696"/>
        <pc:sldMkLst>
          <pc:docMk/>
          <pc:sldMk cId="3683790908" sldId="392"/>
        </pc:sldMkLst>
      </pc:sldChg>
      <pc:sldChg chg="delSp modSp add mod ord">
        <pc:chgData name="Toby Donaldson" userId="2e6e5431-bb17-4c41-9985-d39c50d83c73" providerId="ADAL" clId="{20086F44-729C-4D12-B1C6-A34D923A4F13}" dt="2024-10-08T03:48:48.967" v="7199" actId="113"/>
        <pc:sldMkLst>
          <pc:docMk/>
          <pc:sldMk cId="1641751640" sldId="393"/>
        </pc:sldMkLst>
        <pc:spChg chg="mod">
          <ac:chgData name="Toby Donaldson" userId="2e6e5431-bb17-4c41-9985-d39c50d83c73" providerId="ADAL" clId="{20086F44-729C-4D12-B1C6-A34D923A4F13}" dt="2024-10-08T03:48:48.967" v="7199" actId="113"/>
          <ac:spMkLst>
            <pc:docMk/>
            <pc:sldMk cId="1641751640" sldId="393"/>
            <ac:spMk id="5" creationId="{0D05A3E2-9EF9-9474-1125-484444D04367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6" creationId="{44B35115-B6FD-8B0E-B437-16BA80FCDD62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8" creationId="{BACCA3AB-DBB2-CBE8-CBCE-B836769BA30A}"/>
          </ac:spMkLst>
        </pc:spChg>
        <pc:spChg chg="del">
          <ac:chgData name="Toby Donaldson" userId="2e6e5431-bb17-4c41-9985-d39c50d83c73" providerId="ADAL" clId="{20086F44-729C-4D12-B1C6-A34D923A4F13}" dt="2024-10-08T03:46:56.310" v="7166" actId="21"/>
          <ac:spMkLst>
            <pc:docMk/>
            <pc:sldMk cId="1641751640" sldId="393"/>
            <ac:spMk id="9" creationId="{B289D460-DF28-C681-0D38-B77119DB0223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10" creationId="{5A74F07B-18FD-33F1-980A-F0ABA20F084E}"/>
          </ac:spMkLst>
        </pc:spChg>
      </pc:sldChg>
      <pc:sldChg chg="new del">
        <pc:chgData name="Toby Donaldson" userId="2e6e5431-bb17-4c41-9985-d39c50d83c73" providerId="ADAL" clId="{20086F44-729C-4D12-B1C6-A34D923A4F13}" dt="2024-10-08T03:47:32.151" v="7170" actId="2696"/>
        <pc:sldMkLst>
          <pc:docMk/>
          <pc:sldMk cId="739521262" sldId="394"/>
        </pc:sldMkLst>
      </pc:sldChg>
      <pc:sldChg chg="modSp add mod">
        <pc:chgData name="Toby Donaldson" userId="2e6e5431-bb17-4c41-9985-d39c50d83c73" providerId="ADAL" clId="{20086F44-729C-4D12-B1C6-A34D923A4F13}" dt="2024-10-08T03:49:17.024" v="7223" actId="20577"/>
        <pc:sldMkLst>
          <pc:docMk/>
          <pc:sldMk cId="1243566442" sldId="395"/>
        </pc:sldMkLst>
        <pc:spChg chg="mod">
          <ac:chgData name="Toby Donaldson" userId="2e6e5431-bb17-4c41-9985-d39c50d83c73" providerId="ADAL" clId="{20086F44-729C-4D12-B1C6-A34D923A4F13}" dt="2024-10-08T03:49:17.024" v="7223" actId="20577"/>
          <ac:spMkLst>
            <pc:docMk/>
            <pc:sldMk cId="1243566442" sldId="395"/>
            <ac:spMk id="5" creationId="{CDF230AC-1ADF-2A2A-D4AE-8550FAE29FC1}"/>
          </ac:spMkLst>
        </pc:spChg>
      </pc:sldChg>
      <pc:sldChg chg="addSp delSp modSp add del mod ord">
        <pc:chgData name="Toby Donaldson" userId="2e6e5431-bb17-4c41-9985-d39c50d83c73" providerId="ADAL" clId="{20086F44-729C-4D12-B1C6-A34D923A4F13}" dt="2024-10-08T21:27:06.918" v="7387" actId="2696"/>
        <pc:sldMkLst>
          <pc:docMk/>
          <pc:sldMk cId="2639103466" sldId="396"/>
        </pc:sldMkLst>
        <pc:spChg chg="del">
          <ac:chgData name="Toby Donaldson" userId="2e6e5431-bb17-4c41-9985-d39c50d83c73" providerId="ADAL" clId="{20086F44-729C-4D12-B1C6-A34D923A4F13}" dt="2024-10-08T21:14:59.609" v="7255" actId="21"/>
          <ac:spMkLst>
            <pc:docMk/>
            <pc:sldMk cId="2639103466" sldId="396"/>
            <ac:spMk id="3" creationId="{589A12D6-BB05-198B-4387-54F9F30BAC84}"/>
          </ac:spMkLst>
        </pc:spChg>
        <pc:spChg chg="add mod">
          <ac:chgData name="Toby Donaldson" userId="2e6e5431-bb17-4c41-9985-d39c50d83c73" providerId="ADAL" clId="{20086F44-729C-4D12-B1C6-A34D923A4F13}" dt="2024-10-08T21:26:29.922" v="7382" actId="255"/>
          <ac:spMkLst>
            <pc:docMk/>
            <pc:sldMk cId="2639103466" sldId="396"/>
            <ac:spMk id="5" creationId="{2E8763FE-BDBA-1F28-6483-2F99E5115D99}"/>
          </ac:spMkLst>
        </pc:spChg>
        <pc:spChg chg="add mod">
          <ac:chgData name="Toby Donaldson" userId="2e6e5431-bb17-4c41-9985-d39c50d83c73" providerId="ADAL" clId="{20086F44-729C-4D12-B1C6-A34D923A4F13}" dt="2024-10-08T21:26:35.367" v="7383" actId="255"/>
          <ac:spMkLst>
            <pc:docMk/>
            <pc:sldMk cId="2639103466" sldId="396"/>
            <ac:spMk id="6" creationId="{668475E1-6620-F52E-FAF8-ECF0AD9525E6}"/>
          </ac:spMkLst>
        </pc:spChg>
        <pc:spChg chg="del">
          <ac:chgData name="Toby Donaldson" userId="2e6e5431-bb17-4c41-9985-d39c50d83c73" providerId="ADAL" clId="{20086F44-729C-4D12-B1C6-A34D923A4F13}" dt="2024-10-08T21:14:55.223" v="7254" actId="21"/>
          <ac:spMkLst>
            <pc:docMk/>
            <pc:sldMk cId="2639103466" sldId="396"/>
            <ac:spMk id="8" creationId="{90323B6E-91F1-D491-0687-926A29D301EF}"/>
          </ac:spMkLst>
        </pc:spChg>
        <pc:spChg chg="add mod">
          <ac:chgData name="Toby Donaldson" userId="2e6e5431-bb17-4c41-9985-d39c50d83c73" providerId="ADAL" clId="{20086F44-729C-4D12-B1C6-A34D923A4F13}" dt="2024-10-08T21:26:41.134" v="7384" actId="255"/>
          <ac:spMkLst>
            <pc:docMk/>
            <pc:sldMk cId="2639103466" sldId="396"/>
            <ac:spMk id="9" creationId="{B59A389C-ACA6-7832-C568-D370250C1F36}"/>
          </ac:spMkLst>
        </pc:spChg>
        <pc:spChg chg="add mod">
          <ac:chgData name="Toby Donaldson" userId="2e6e5431-bb17-4c41-9985-d39c50d83c73" providerId="ADAL" clId="{20086F44-729C-4D12-B1C6-A34D923A4F13}" dt="2024-10-08T21:26:46.861" v="7385" actId="255"/>
          <ac:spMkLst>
            <pc:docMk/>
            <pc:sldMk cId="2639103466" sldId="396"/>
            <ac:spMk id="10" creationId="{C79AAD06-D33B-99DC-B155-D1C4CB1FB604}"/>
          </ac:spMkLst>
        </pc:spChg>
        <pc:spChg chg="add mod">
          <ac:chgData name="Toby Donaldson" userId="2e6e5431-bb17-4c41-9985-d39c50d83c73" providerId="ADAL" clId="{20086F44-729C-4D12-B1C6-A34D923A4F13}" dt="2024-10-08T21:26:53.224" v="7386" actId="255"/>
          <ac:spMkLst>
            <pc:docMk/>
            <pc:sldMk cId="2639103466" sldId="396"/>
            <ac:spMk id="11" creationId="{ED920C67-F0B8-3BA9-7628-6CCF6012FEB9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2" creationId="{614A0059-3654-89F2-98D0-0BDB71BF5184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3" creationId="{AF011483-C96F-F915-D1C1-F91D29F493E6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4" creationId="{07BC15E1-2D77-DDA8-9B5C-AA99E21C1025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5" creationId="{A3F66F3D-4FE7-1F7C-C5B9-EACAB1DB4442}"/>
          </ac:spMkLst>
        </pc:spChg>
        <pc:spChg chg="add mod">
          <ac:chgData name="Toby Donaldson" userId="2e6e5431-bb17-4c41-9985-d39c50d83c73" providerId="ADAL" clId="{20086F44-729C-4D12-B1C6-A34D923A4F13}" dt="2024-10-08T21:25:14.110" v="7377" actId="1076"/>
          <ac:spMkLst>
            <pc:docMk/>
            <pc:sldMk cId="2639103466" sldId="396"/>
            <ac:spMk id="16" creationId="{1553BB0D-B912-1898-C429-5C3F6DE96B1B}"/>
          </ac:spMkLst>
        </pc:spChg>
      </pc:sldChg>
      <pc:sldChg chg="addSp modSp add mod">
        <pc:chgData name="Toby Donaldson" userId="2e6e5431-bb17-4c41-9985-d39c50d83c73" providerId="ADAL" clId="{20086F44-729C-4D12-B1C6-A34D923A4F13}" dt="2024-10-08T21:34:45.504" v="8046" actId="11529"/>
        <pc:sldMkLst>
          <pc:docMk/>
          <pc:sldMk cId="3215829657" sldId="397"/>
        </pc:sldMkLst>
        <pc:spChg chg="add 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3" creationId="{B5F703A0-B10C-80C7-4C99-3F723A5C81C8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5" creationId="{90A50A8F-A91A-EE52-0F2A-C08AB1154E2E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6" creationId="{13D2BAF3-00DD-1F91-FAAE-12F6F90EBA23}"/>
          </ac:spMkLst>
        </pc:spChg>
        <pc:spChg chg="add mod">
          <ac:chgData name="Toby Donaldson" userId="2e6e5431-bb17-4c41-9985-d39c50d83c73" providerId="ADAL" clId="{20086F44-729C-4D12-B1C6-A34D923A4F13}" dt="2024-10-08T21:31:03.873" v="7760" actId="12788"/>
          <ac:spMkLst>
            <pc:docMk/>
            <pc:sldMk cId="3215829657" sldId="397"/>
            <ac:spMk id="8" creationId="{CF4CF28C-8507-8C28-994A-15D0D23B98A6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9" creationId="{B6622C95-07CA-57FA-1444-3C4E48616C2D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0" creationId="{EFC81027-8A0A-B394-85A6-E975CFCFFABD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1" creationId="{8E8A7D89-78F5-033A-8859-1B6F39E20057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2" creationId="{E17C3C16-2F88-46F2-FEC4-11E170C40A92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3" creationId="{4E45D9F5-B922-F70F-0A65-12687B5732B3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4" creationId="{45E5EE3B-6BC6-3ADD-D476-13F780EF77AB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5" creationId="{24837141-9D74-DFA4-DC75-B40D08C6BEA3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6" creationId="{095707C7-7833-F0CC-0BFD-36DE0473009A}"/>
          </ac:spMkLst>
        </pc:spChg>
        <pc:spChg chg="add mod">
          <ac:chgData name="Toby Donaldson" userId="2e6e5431-bb17-4c41-9985-d39c50d83c73" providerId="ADAL" clId="{20086F44-729C-4D12-B1C6-A34D923A4F13}" dt="2024-10-08T21:33:05.806" v="7901" actId="20577"/>
          <ac:spMkLst>
            <pc:docMk/>
            <pc:sldMk cId="3215829657" sldId="397"/>
            <ac:spMk id="17" creationId="{74B5AB45-C7AE-B60A-4CF5-E598EBC09909}"/>
          </ac:spMkLst>
        </pc:spChg>
        <pc:spChg chg="add mod">
          <ac:chgData name="Toby Donaldson" userId="2e6e5431-bb17-4c41-9985-d39c50d83c73" providerId="ADAL" clId="{20086F44-729C-4D12-B1C6-A34D923A4F13}" dt="2024-10-08T21:32:22.574" v="7881" actId="465"/>
          <ac:spMkLst>
            <pc:docMk/>
            <pc:sldMk cId="3215829657" sldId="397"/>
            <ac:spMk id="18" creationId="{C2C05B58-413D-60E2-F8A3-971901AC23CE}"/>
          </ac:spMkLst>
        </pc:spChg>
        <pc:spChg chg="add mod">
          <ac:chgData name="Toby Donaldson" userId="2e6e5431-bb17-4c41-9985-d39c50d83c73" providerId="ADAL" clId="{20086F44-729C-4D12-B1C6-A34D923A4F13}" dt="2024-10-08T21:32:31.797" v="7883" actId="113"/>
          <ac:spMkLst>
            <pc:docMk/>
            <pc:sldMk cId="3215829657" sldId="397"/>
            <ac:spMk id="19" creationId="{9942CC3F-7226-F5F3-43B5-93F2B5F133AD}"/>
          </ac:spMkLst>
        </pc:spChg>
        <pc:spChg chg="add mod">
          <ac:chgData name="Toby Donaldson" userId="2e6e5431-bb17-4c41-9985-d39c50d83c73" providerId="ADAL" clId="{20086F44-729C-4D12-B1C6-A34D923A4F13}" dt="2024-10-08T21:34:23.711" v="8043" actId="14100"/>
          <ac:spMkLst>
            <pc:docMk/>
            <pc:sldMk cId="3215829657" sldId="397"/>
            <ac:spMk id="20" creationId="{CC9EA90F-F415-BB1C-FB9B-A44FEC715BB8}"/>
          </ac:spMkLst>
        </pc:spChg>
        <pc:cxnChg chg="add">
          <ac:chgData name="Toby Donaldson" userId="2e6e5431-bb17-4c41-9985-d39c50d83c73" providerId="ADAL" clId="{20086F44-729C-4D12-B1C6-A34D923A4F13}" dt="2024-10-08T21:34:35.221" v="8044" actId="11529"/>
          <ac:cxnSpMkLst>
            <pc:docMk/>
            <pc:sldMk cId="3215829657" sldId="397"/>
            <ac:cxnSpMk id="22" creationId="{B490FA86-758B-B82A-A91B-C9E70281108A}"/>
          </ac:cxnSpMkLst>
        </pc:cxnChg>
        <pc:cxnChg chg="add">
          <ac:chgData name="Toby Donaldson" userId="2e6e5431-bb17-4c41-9985-d39c50d83c73" providerId="ADAL" clId="{20086F44-729C-4D12-B1C6-A34D923A4F13}" dt="2024-10-08T21:34:41.137" v="8045" actId="11529"/>
          <ac:cxnSpMkLst>
            <pc:docMk/>
            <pc:sldMk cId="3215829657" sldId="397"/>
            <ac:cxnSpMk id="24" creationId="{DFDB875E-2651-FE0F-A665-9541CE25190C}"/>
          </ac:cxnSpMkLst>
        </pc:cxnChg>
        <pc:cxnChg chg="add">
          <ac:chgData name="Toby Donaldson" userId="2e6e5431-bb17-4c41-9985-d39c50d83c73" providerId="ADAL" clId="{20086F44-729C-4D12-B1C6-A34D923A4F13}" dt="2024-10-08T21:34:45.504" v="8046" actId="11529"/>
          <ac:cxnSpMkLst>
            <pc:docMk/>
            <pc:sldMk cId="3215829657" sldId="397"/>
            <ac:cxnSpMk id="26" creationId="{C63D81DF-B9CC-3AB9-0924-DD998B25502F}"/>
          </ac:cxnSpMkLst>
        </pc:cxnChg>
      </pc:sldChg>
    </pc:docChg>
  </pc:docChgLst>
  <pc:docChgLst>
    <pc:chgData name="Toby Donaldson" userId="2e6e5431-bb17-4c41-9985-d39c50d83c73" providerId="ADAL" clId="{0D61E69F-BE4C-465F-B9F9-39BCCE493B2D}"/>
    <pc:docChg chg="undo redo custSel addSld delSld modSld sldOrd addSection delSection modSection">
      <pc:chgData name="Toby Donaldson" userId="2e6e5431-bb17-4c41-9985-d39c50d83c73" providerId="ADAL" clId="{0D61E69F-BE4C-465F-B9F9-39BCCE493B2D}" dt="2024-09-23T04:17:53.186" v="4125" actId="20577"/>
      <pc:docMkLst>
        <pc:docMk/>
      </pc:docMkLst>
      <pc:sldChg chg="modSp mod">
        <pc:chgData name="Toby Donaldson" userId="2e6e5431-bb17-4c41-9985-d39c50d83c73" providerId="ADAL" clId="{0D61E69F-BE4C-465F-B9F9-39BCCE493B2D}" dt="2024-09-20T22:03:44.922" v="0" actId="1076"/>
        <pc:sldMkLst>
          <pc:docMk/>
          <pc:sldMk cId="3113156551" sldId="256"/>
        </pc:sldMkLst>
        <pc:spChg chg="mod">
          <ac:chgData name="Toby Donaldson" userId="2e6e5431-bb17-4c41-9985-d39c50d83c73" providerId="ADAL" clId="{0D61E69F-BE4C-465F-B9F9-39BCCE493B2D}" dt="2024-09-20T22:03:44.922" v="0" actId="1076"/>
          <ac:spMkLst>
            <pc:docMk/>
            <pc:sldMk cId="3113156551" sldId="256"/>
            <ac:spMk id="4" creationId="{1C211242-B5A3-D371-4A7A-C8E9982D7CD5}"/>
          </ac:spMkLst>
        </pc:spChg>
      </pc:sldChg>
      <pc:sldChg chg="modSp mod">
        <pc:chgData name="Toby Donaldson" userId="2e6e5431-bb17-4c41-9985-d39c50d83c73" providerId="ADAL" clId="{0D61E69F-BE4C-465F-B9F9-39BCCE493B2D}" dt="2024-09-20T22:04:05.278" v="3" actId="20577"/>
        <pc:sldMkLst>
          <pc:docMk/>
          <pc:sldMk cId="3119060891" sldId="299"/>
        </pc:sldMkLst>
        <pc:spChg chg="mod">
          <ac:chgData name="Toby Donaldson" userId="2e6e5431-bb17-4c41-9985-d39c50d83c73" providerId="ADAL" clId="{0D61E69F-BE4C-465F-B9F9-39BCCE493B2D}" dt="2024-09-20T22:04:05.278" v="3" actId="20577"/>
          <ac:spMkLst>
            <pc:docMk/>
            <pc:sldMk cId="3119060891" sldId="299"/>
            <ac:spMk id="18" creationId="{FA4327C5-EFFA-DC23-EC97-E2CA64DCED48}"/>
          </ac:spMkLst>
        </pc:spChg>
      </pc:sldChg>
      <pc:sldChg chg="delSp modSp mod">
        <pc:chgData name="Toby Donaldson" userId="2e6e5431-bb17-4c41-9985-d39c50d83c73" providerId="ADAL" clId="{0D61E69F-BE4C-465F-B9F9-39BCCE493B2D}" dt="2024-09-20T22:04:45.136" v="5" actId="21"/>
        <pc:sldMkLst>
          <pc:docMk/>
          <pc:sldMk cId="1760604349" sldId="300"/>
        </pc:sldMkLst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15" creationId="{E65E2FA9-0F50-8D51-0AA9-3546DE25D3BA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18" creationId="{C98BA4FB-38F3-C735-CAA1-B31E8547C214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37" creationId="{94AE80C0-436D-52C6-38FA-8DF421454B21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38" creationId="{81A27BCE-E027-26A2-610F-E33D7A61E431}"/>
          </ac:spMkLst>
        </pc:spChg>
        <pc:cxnChg chg="del mod">
          <ac:chgData name="Toby Donaldson" userId="2e6e5431-bb17-4c41-9985-d39c50d83c73" providerId="ADAL" clId="{0D61E69F-BE4C-465F-B9F9-39BCCE493B2D}" dt="2024-09-20T22:04:45.136" v="5" actId="21"/>
          <ac:cxnSpMkLst>
            <pc:docMk/>
            <pc:sldMk cId="1760604349" sldId="300"/>
            <ac:cxnSpMk id="19" creationId="{15BF6E2F-78CA-E1BC-BE2A-9A5A95604BD1}"/>
          </ac:cxnSpMkLst>
        </pc:cxnChg>
        <pc:cxnChg chg="del mod">
          <ac:chgData name="Toby Donaldson" userId="2e6e5431-bb17-4c41-9985-d39c50d83c73" providerId="ADAL" clId="{0D61E69F-BE4C-465F-B9F9-39BCCE493B2D}" dt="2024-09-20T22:04:45.136" v="5" actId="21"/>
          <ac:cxnSpMkLst>
            <pc:docMk/>
            <pc:sldMk cId="1760604349" sldId="300"/>
            <ac:cxnSpMk id="39" creationId="{7901D27B-AA60-DBFE-FEDC-0BEACA095F92}"/>
          </ac:cxnSpMkLst>
        </pc:cxnChg>
      </pc:sldChg>
      <pc:sldChg chg="addSp delSp modSp mod">
        <pc:chgData name="Toby Donaldson" userId="2e6e5431-bb17-4c41-9985-d39c50d83c73" providerId="ADAL" clId="{0D61E69F-BE4C-465F-B9F9-39BCCE493B2D}" dt="2024-09-23T04:06:10.189" v="3916" actId="21"/>
        <pc:sldMkLst>
          <pc:docMk/>
          <pc:sldMk cId="3412806536" sldId="301"/>
        </pc:sldMkLst>
        <pc:spChg chg="mod">
          <ac:chgData name="Toby Donaldson" userId="2e6e5431-bb17-4c41-9985-d39c50d83c73" providerId="ADAL" clId="{0D61E69F-BE4C-465F-B9F9-39BCCE493B2D}" dt="2024-09-20T22:05:17.324" v="7" actId="113"/>
          <ac:spMkLst>
            <pc:docMk/>
            <pc:sldMk cId="3412806536" sldId="301"/>
            <ac:spMk id="7" creationId="{18EDCE0B-4AD4-D481-DB38-46BF723CA9C9}"/>
          </ac:spMkLst>
        </pc:spChg>
        <pc:spChg chg="add del mod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8" creationId="{B49274E0-0594-8504-821D-DD9095AA9171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16" creationId="{46A0BFFD-25E5-32A6-03EF-365C22F0EFB4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22" creationId="{EEBB560C-50DC-8E76-7C51-F8250EE741C9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28" creationId="{DC6F550C-F0F2-5091-8193-ADDABF62B722}"/>
          </ac:spMkLst>
        </pc:spChg>
        <pc:cxnChg chg="add del mod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10" creationId="{66ACA8AA-D02D-2B40-649E-582528B8DD9E}"/>
          </ac:cxnSpMkLst>
        </pc:cxnChg>
        <pc:cxnChg chg="del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23" creationId="{48032F4B-8B17-43F6-40FF-44ECCA26DE88}"/>
          </ac:cxnSpMkLst>
        </pc:cxnChg>
        <pc:cxnChg chg="del mod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29" creationId="{68617EBC-ECAE-C3B5-C838-333188A524A7}"/>
          </ac:cxnSpMkLst>
        </pc:cxnChg>
      </pc:sldChg>
      <pc:sldChg chg="modSp mod">
        <pc:chgData name="Toby Donaldson" userId="2e6e5431-bb17-4c41-9985-d39c50d83c73" providerId="ADAL" clId="{0D61E69F-BE4C-465F-B9F9-39BCCE493B2D}" dt="2024-09-20T22:12:17.135" v="92" actId="20577"/>
        <pc:sldMkLst>
          <pc:docMk/>
          <pc:sldMk cId="1732205588" sldId="302"/>
        </pc:sldMkLst>
        <pc:spChg chg="mod">
          <ac:chgData name="Toby Donaldson" userId="2e6e5431-bb17-4c41-9985-d39c50d83c73" providerId="ADAL" clId="{0D61E69F-BE4C-465F-B9F9-39BCCE493B2D}" dt="2024-09-20T22:12:17.135" v="92" actId="20577"/>
          <ac:spMkLst>
            <pc:docMk/>
            <pc:sldMk cId="1732205588" sldId="302"/>
            <ac:spMk id="9" creationId="{82699A7A-430C-A6AD-69FD-466D12327618}"/>
          </ac:spMkLst>
        </pc:spChg>
        <pc:spChg chg="mod">
          <ac:chgData name="Toby Donaldson" userId="2e6e5431-bb17-4c41-9985-d39c50d83c73" providerId="ADAL" clId="{0D61E69F-BE4C-465F-B9F9-39BCCE493B2D}" dt="2024-09-20T22:12:00.844" v="85" actId="20577"/>
          <ac:spMkLst>
            <pc:docMk/>
            <pc:sldMk cId="1732205588" sldId="302"/>
            <ac:spMk id="20" creationId="{05634A30-244A-564F-DCD3-C53594054409}"/>
          </ac:spMkLst>
        </pc:spChg>
      </pc:sldChg>
      <pc:sldChg chg="addSp delSp modSp mod">
        <pc:chgData name="Toby Donaldson" userId="2e6e5431-bb17-4c41-9985-d39c50d83c73" providerId="ADAL" clId="{0D61E69F-BE4C-465F-B9F9-39BCCE493B2D}" dt="2024-09-20T22:15:32.902" v="188" actId="1076"/>
        <pc:sldMkLst>
          <pc:docMk/>
          <pc:sldMk cId="4097905578" sldId="303"/>
        </pc:sldMkLst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2" creationId="{A1304B2A-6E9B-6CB5-BF62-4B69BBED98EE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3" creationId="{AB6E14D8-FE63-BB5F-4767-A4685A7BC3A4}"/>
          </ac:spMkLst>
        </pc:spChg>
        <pc:spChg chg="add del mod">
          <ac:chgData name="Toby Donaldson" userId="2e6e5431-bb17-4c41-9985-d39c50d83c73" providerId="ADAL" clId="{0D61E69F-BE4C-465F-B9F9-39BCCE493B2D}" dt="2024-09-20T22:14:28.833" v="136" actId="21"/>
          <ac:spMkLst>
            <pc:docMk/>
            <pc:sldMk cId="4097905578" sldId="303"/>
            <ac:spMk id="5" creationId="{8957F840-2634-EBC0-6D99-5C3A06EAF27B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6" creationId="{39E7F2C4-3DF9-2880-3655-00E1FC9411E0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7" creationId="{A5234857-1D30-A39C-48ED-29D6B6D09216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8" creationId="{D9EBE0BB-1C8B-ABD3-E5B7-24F724AA2025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9" creationId="{179CB11C-790B-7DEA-5A61-2065C3F98989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10" creationId="{3AEAAFE9-B088-C0B2-4DA9-CDDEC4559C74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11" creationId="{69EF1888-4E78-2BE5-6235-42037027A2A9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12" creationId="{E76D433E-1A37-850C-A3A5-9AD623A473C6}"/>
          </ac:spMkLst>
        </pc:spChg>
        <pc:spChg chg="add mod">
          <ac:chgData name="Toby Donaldson" userId="2e6e5431-bb17-4c41-9985-d39c50d83c73" providerId="ADAL" clId="{0D61E69F-BE4C-465F-B9F9-39BCCE493B2D}" dt="2024-09-20T22:15:32.902" v="188" actId="1076"/>
          <ac:spMkLst>
            <pc:docMk/>
            <pc:sldMk cId="4097905578" sldId="303"/>
            <ac:spMk id="13" creationId="{AC3057A2-2766-1958-27FF-165EA233799A}"/>
          </ac:spMkLst>
        </pc:spChg>
      </pc:sldChg>
      <pc:sldChg chg="add">
        <pc:chgData name="Toby Donaldson" userId="2e6e5431-bb17-4c41-9985-d39c50d83c73" providerId="ADAL" clId="{0D61E69F-BE4C-465F-B9F9-39BCCE493B2D}" dt="2024-09-20T22:04:25.542" v="4" actId="2890"/>
        <pc:sldMkLst>
          <pc:docMk/>
          <pc:sldMk cId="2732166047" sldId="304"/>
        </pc:sldMkLst>
      </pc:sldChg>
      <pc:sldChg chg="addSp modSp add">
        <pc:chgData name="Toby Donaldson" userId="2e6e5431-bb17-4c41-9985-d39c50d83c73" providerId="ADAL" clId="{0D61E69F-BE4C-465F-B9F9-39BCCE493B2D}" dt="2024-09-20T22:15:38.943" v="189"/>
        <pc:sldMkLst>
          <pc:docMk/>
          <pc:sldMk cId="683567091" sldId="305"/>
        </pc:sldMkLst>
        <pc:spChg chg="add mod">
          <ac:chgData name="Toby Donaldson" userId="2e6e5431-bb17-4c41-9985-d39c50d83c73" providerId="ADAL" clId="{0D61E69F-BE4C-465F-B9F9-39BCCE493B2D}" dt="2024-09-20T22:15:38.943" v="189"/>
          <ac:spMkLst>
            <pc:docMk/>
            <pc:sldMk cId="683567091" sldId="305"/>
            <ac:spMk id="13" creationId="{5E350B88-78E8-00B5-1070-D7CA485DDE5D}"/>
          </ac:spMkLst>
        </pc:spChg>
      </pc:sldChg>
      <pc:sldChg chg="addSp delSp modSp new mod">
        <pc:chgData name="Toby Donaldson" userId="2e6e5431-bb17-4c41-9985-d39c50d83c73" providerId="ADAL" clId="{0D61E69F-BE4C-465F-B9F9-39BCCE493B2D}" dt="2024-09-20T22:40:28.508" v="1257" actId="21"/>
        <pc:sldMkLst>
          <pc:docMk/>
          <pc:sldMk cId="3573607454" sldId="306"/>
        </pc:sldMkLst>
        <pc:spChg chg="del">
          <ac:chgData name="Toby Donaldson" userId="2e6e5431-bb17-4c41-9985-d39c50d83c73" providerId="ADAL" clId="{0D61E69F-BE4C-465F-B9F9-39BCCE493B2D}" dt="2024-09-20T22:16:54.647" v="195" actId="21"/>
          <ac:spMkLst>
            <pc:docMk/>
            <pc:sldMk cId="3573607454" sldId="306"/>
            <ac:spMk id="2" creationId="{8F7A8D70-B23C-CA9B-8DB0-D1C8C0970D21}"/>
          </ac:spMkLst>
        </pc:spChg>
        <pc:spChg chg="del">
          <ac:chgData name="Toby Donaldson" userId="2e6e5431-bb17-4c41-9985-d39c50d83c73" providerId="ADAL" clId="{0D61E69F-BE4C-465F-B9F9-39BCCE493B2D}" dt="2024-09-20T22:16:54.647" v="195" actId="21"/>
          <ac:spMkLst>
            <pc:docMk/>
            <pc:sldMk cId="3573607454" sldId="306"/>
            <ac:spMk id="3" creationId="{6DC510A2-763F-9388-7B3B-958C0F21D997}"/>
          </ac:spMkLst>
        </pc:spChg>
        <pc:spChg chg="add del">
          <ac:chgData name="Toby Donaldson" userId="2e6e5431-bb17-4c41-9985-d39c50d83c73" providerId="ADAL" clId="{0D61E69F-BE4C-465F-B9F9-39BCCE493B2D}" dt="2024-09-20T22:16:46.731" v="192" actId="22"/>
          <ac:spMkLst>
            <pc:docMk/>
            <pc:sldMk cId="3573607454" sldId="306"/>
            <ac:spMk id="6" creationId="{81B32354-0582-801E-306C-1A5C0905C41D}"/>
          </ac:spMkLst>
        </pc:spChg>
        <pc:spChg chg="add mod">
          <ac:chgData name="Toby Donaldson" userId="2e6e5431-bb17-4c41-9985-d39c50d83c73" providerId="ADAL" clId="{0D61E69F-BE4C-465F-B9F9-39BCCE493B2D}" dt="2024-09-20T22:30:06.359" v="811" actId="20577"/>
          <ac:spMkLst>
            <pc:docMk/>
            <pc:sldMk cId="3573607454" sldId="306"/>
            <ac:spMk id="8" creationId="{40D284A6-37BC-F0E3-3E70-0F2FCEA02C14}"/>
          </ac:spMkLst>
        </pc:spChg>
        <pc:spChg chg="add mod">
          <ac:chgData name="Toby Donaldson" userId="2e6e5431-bb17-4c41-9985-d39c50d83c73" providerId="ADAL" clId="{0D61E69F-BE4C-465F-B9F9-39BCCE493B2D}" dt="2024-09-20T22:19:46.818" v="304" actId="1076"/>
          <ac:spMkLst>
            <pc:docMk/>
            <pc:sldMk cId="3573607454" sldId="306"/>
            <ac:spMk id="9" creationId="{59A9753E-B219-A624-674E-05ABA396D0F3}"/>
          </ac:spMkLst>
        </pc:spChg>
        <pc:spChg chg="add mod">
          <ac:chgData name="Toby Donaldson" userId="2e6e5431-bb17-4c41-9985-d39c50d83c73" providerId="ADAL" clId="{0D61E69F-BE4C-465F-B9F9-39BCCE493B2D}" dt="2024-09-20T22:18:52.684" v="294" actId="1076"/>
          <ac:spMkLst>
            <pc:docMk/>
            <pc:sldMk cId="3573607454" sldId="306"/>
            <ac:spMk id="10" creationId="{00418111-740E-B339-2ED1-2BC013B15505}"/>
          </ac:spMkLst>
        </pc:spChg>
        <pc:spChg chg="add del mod">
          <ac:chgData name="Toby Donaldson" userId="2e6e5431-bb17-4c41-9985-d39c50d83c73" providerId="ADAL" clId="{0D61E69F-BE4C-465F-B9F9-39BCCE493B2D}" dt="2024-09-20T22:40:28.508" v="1257" actId="21"/>
          <ac:spMkLst>
            <pc:docMk/>
            <pc:sldMk cId="3573607454" sldId="306"/>
            <ac:spMk id="12" creationId="{FF13A598-8ACD-5118-84FA-A417F606E3BB}"/>
          </ac:spMkLst>
        </pc:spChg>
        <pc:spChg chg="add">
          <ac:chgData name="Toby Donaldson" userId="2e6e5431-bb17-4c41-9985-d39c50d83c73" providerId="ADAL" clId="{0D61E69F-BE4C-465F-B9F9-39BCCE493B2D}" dt="2024-09-20T22:19:17.190" v="299" actId="11529"/>
          <ac:spMkLst>
            <pc:docMk/>
            <pc:sldMk cId="3573607454" sldId="306"/>
            <ac:spMk id="13" creationId="{8D3351F3-A898-609E-5961-F04D85E787E1}"/>
          </ac:spMkLst>
        </pc:spChg>
        <pc:spChg chg="add del mod">
          <ac:chgData name="Toby Donaldson" userId="2e6e5431-bb17-4c41-9985-d39c50d83c73" providerId="ADAL" clId="{0D61E69F-BE4C-465F-B9F9-39BCCE493B2D}" dt="2024-09-20T22:40:28.508" v="1257" actId="21"/>
          <ac:spMkLst>
            <pc:docMk/>
            <pc:sldMk cId="3573607454" sldId="306"/>
            <ac:spMk id="14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40:25.551" v="1256"/>
          <ac:spMkLst>
            <pc:docMk/>
            <pc:sldMk cId="3573607454" sldId="306"/>
            <ac:spMk id="15" creationId="{5AE78048-1347-32E0-0A67-3C85D226F6B8}"/>
          </ac:spMkLst>
        </pc:spChg>
      </pc:sldChg>
      <pc:sldChg chg="addSp delSp modSp add mod">
        <pc:chgData name="Toby Donaldson" userId="2e6e5431-bb17-4c41-9985-d39c50d83c73" providerId="ADAL" clId="{0D61E69F-BE4C-465F-B9F9-39BCCE493B2D}" dt="2024-09-23T04:08:43.784" v="3934" actId="14100"/>
        <pc:sldMkLst>
          <pc:docMk/>
          <pc:sldMk cId="2872453283" sldId="307"/>
        </pc:sldMkLst>
        <pc:spChg chg="add mod">
          <ac:chgData name="Toby Donaldson" userId="2e6e5431-bb17-4c41-9985-d39c50d83c73" providerId="ADAL" clId="{0D61E69F-BE4C-465F-B9F9-39BCCE493B2D}" dt="2024-09-20T22:20:34.211" v="311" actId="1076"/>
          <ac:spMkLst>
            <pc:docMk/>
            <pc:sldMk cId="2872453283" sldId="307"/>
            <ac:spMk id="2" creationId="{52B8C3FA-E6D0-9BB7-7751-26D9EC83D90D}"/>
          </ac:spMkLst>
        </pc:spChg>
        <pc:spChg chg="add mod">
          <ac:chgData name="Toby Donaldson" userId="2e6e5431-bb17-4c41-9985-d39c50d83c73" providerId="ADAL" clId="{0D61E69F-BE4C-465F-B9F9-39BCCE493B2D}" dt="2024-09-20T22:20:42.761" v="314" actId="1076"/>
          <ac:spMkLst>
            <pc:docMk/>
            <pc:sldMk cId="2872453283" sldId="307"/>
            <ac:spMk id="3" creationId="{4756E05D-8828-3326-D73E-EF25978288DA}"/>
          </ac:spMkLst>
        </pc:spChg>
        <pc:spChg chg="add mod">
          <ac:chgData name="Toby Donaldson" userId="2e6e5431-bb17-4c41-9985-d39c50d83c73" providerId="ADAL" clId="{0D61E69F-BE4C-465F-B9F9-39BCCE493B2D}" dt="2024-09-23T04:08:43.784" v="3934" actId="14100"/>
          <ac:spMkLst>
            <pc:docMk/>
            <pc:sldMk cId="2872453283" sldId="307"/>
            <ac:spMk id="5" creationId="{0969F8B7-C569-C8FA-6F0E-FBB1DFBBAAB9}"/>
          </ac:spMkLst>
        </pc:spChg>
        <pc:spChg chg="mod">
          <ac:chgData name="Toby Donaldson" userId="2e6e5431-bb17-4c41-9985-d39c50d83c73" providerId="ADAL" clId="{0D61E69F-BE4C-465F-B9F9-39BCCE493B2D}" dt="2024-09-20T22:29:56.671" v="806" actId="20577"/>
          <ac:spMkLst>
            <pc:docMk/>
            <pc:sldMk cId="2872453283" sldId="307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22:06.444" v="465" actId="21"/>
          <ac:spMkLst>
            <pc:docMk/>
            <pc:sldMk cId="2872453283" sldId="307"/>
            <ac:spMk id="9" creationId="{59A9753E-B219-A624-674E-05ABA396D0F3}"/>
          </ac:spMkLst>
        </pc:spChg>
        <pc:spChg chg="del mod">
          <ac:chgData name="Toby Donaldson" userId="2e6e5431-bb17-4c41-9985-d39c50d83c73" providerId="ADAL" clId="{0D61E69F-BE4C-465F-B9F9-39BCCE493B2D}" dt="2024-09-20T22:40:09.357" v="1252" actId="21"/>
          <ac:spMkLst>
            <pc:docMk/>
            <pc:sldMk cId="2872453283" sldId="307"/>
            <ac:spMk id="12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40:01.245" v="1249"/>
          <ac:spMkLst>
            <pc:docMk/>
            <pc:sldMk cId="2872453283" sldId="307"/>
            <ac:spMk id="15" creationId="{A391096C-B712-6095-EF9E-4FBFD781A0EC}"/>
          </ac:spMkLst>
        </pc:spChg>
        <pc:spChg chg="add mod">
          <ac:chgData name="Toby Donaldson" userId="2e6e5431-bb17-4c41-9985-d39c50d83c73" providerId="ADAL" clId="{0D61E69F-BE4C-465F-B9F9-39BCCE493B2D}" dt="2024-09-20T22:40:06.350" v="1251"/>
          <ac:spMkLst>
            <pc:docMk/>
            <pc:sldMk cId="2872453283" sldId="307"/>
            <ac:spMk id="16" creationId="{D85AFBBE-6413-A604-0AAF-F1F4FF69039E}"/>
          </ac:spMkLst>
        </pc:spChg>
        <pc:cxnChg chg="add mod">
          <ac:chgData name="Toby Donaldson" userId="2e6e5431-bb17-4c41-9985-d39c50d83c73" providerId="ADAL" clId="{0D61E69F-BE4C-465F-B9F9-39BCCE493B2D}" dt="2024-09-23T04:08:43.784" v="3934" actId="14100"/>
          <ac:cxnSpMkLst>
            <pc:docMk/>
            <pc:sldMk cId="2872453283" sldId="307"/>
            <ac:cxnSpMk id="7" creationId="{A25E9E7B-857C-ECA8-69E1-F30804DA6DDD}"/>
          </ac:cxnSpMkLst>
        </pc:cxnChg>
        <pc:cxnChg chg="add mod">
          <ac:chgData name="Toby Donaldson" userId="2e6e5431-bb17-4c41-9985-d39c50d83c73" providerId="ADAL" clId="{0D61E69F-BE4C-465F-B9F9-39BCCE493B2D}" dt="2024-09-23T04:08:43.784" v="3934" actId="14100"/>
          <ac:cxnSpMkLst>
            <pc:docMk/>
            <pc:sldMk cId="2872453283" sldId="307"/>
            <ac:cxnSpMk id="14" creationId="{429130FA-0092-1258-4BA0-C5734E5DDAC4}"/>
          </ac:cxnSpMkLst>
        </pc:cxnChg>
      </pc:sldChg>
      <pc:sldChg chg="addSp delSp modSp add del mod">
        <pc:chgData name="Toby Donaldson" userId="2e6e5431-bb17-4c41-9985-d39c50d83c73" providerId="ADAL" clId="{0D61E69F-BE4C-465F-B9F9-39BCCE493B2D}" dt="2024-09-20T22:30:45.560" v="822" actId="2696"/>
        <pc:sldMkLst>
          <pc:docMk/>
          <pc:sldMk cId="2751741213" sldId="308"/>
        </pc:sldMkLst>
        <pc:spChg chg="del mod">
          <ac:chgData name="Toby Donaldson" userId="2e6e5431-bb17-4c41-9985-d39c50d83c73" providerId="ADAL" clId="{0D61E69F-BE4C-465F-B9F9-39BCCE493B2D}" dt="2024-09-20T22:23:38.888" v="473" actId="21"/>
          <ac:spMkLst>
            <pc:docMk/>
            <pc:sldMk cId="2751741213" sldId="308"/>
            <ac:spMk id="2" creationId="{52B8C3FA-E6D0-9BB7-7751-26D9EC83D90D}"/>
          </ac:spMkLst>
        </pc:spChg>
        <pc:spChg chg="del mod">
          <ac:chgData name="Toby Donaldson" userId="2e6e5431-bb17-4c41-9985-d39c50d83c73" providerId="ADAL" clId="{0D61E69F-BE4C-465F-B9F9-39BCCE493B2D}" dt="2024-09-20T22:23:38.888" v="473" actId="21"/>
          <ac:spMkLst>
            <pc:docMk/>
            <pc:sldMk cId="2751741213" sldId="308"/>
            <ac:spMk id="3" creationId="{4756E05D-8828-3326-D73E-EF25978288DA}"/>
          </ac:spMkLst>
        </pc:spChg>
        <pc:spChg chg="del">
          <ac:chgData name="Toby Donaldson" userId="2e6e5431-bb17-4c41-9985-d39c50d83c73" providerId="ADAL" clId="{0D61E69F-BE4C-465F-B9F9-39BCCE493B2D}" dt="2024-09-20T22:23:15.039" v="468" actId="21"/>
          <ac:spMkLst>
            <pc:docMk/>
            <pc:sldMk cId="2751741213" sldId="308"/>
            <ac:spMk id="5" creationId="{0969F8B7-C569-C8FA-6F0E-FBB1DFBBAAB9}"/>
          </ac:spMkLst>
        </pc:spChg>
        <pc:spChg chg="mod">
          <ac:chgData name="Toby Donaldson" userId="2e6e5431-bb17-4c41-9985-d39c50d83c73" providerId="ADAL" clId="{0D61E69F-BE4C-465F-B9F9-39BCCE493B2D}" dt="2024-09-20T22:29:18.009" v="801" actId="313"/>
          <ac:spMkLst>
            <pc:docMk/>
            <pc:sldMk cId="2751741213" sldId="308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22:26.710" v="466" actId="21"/>
          <ac:spMkLst>
            <pc:docMk/>
            <pc:sldMk cId="2751741213" sldId="308"/>
            <ac:spMk id="9" creationId="{59A9753E-B219-A624-674E-05ABA396D0F3}"/>
          </ac:spMkLst>
        </pc:spChg>
        <pc:spChg chg="add mod">
          <ac:chgData name="Toby Donaldson" userId="2e6e5431-bb17-4c41-9985-d39c50d83c73" providerId="ADAL" clId="{0D61E69F-BE4C-465F-B9F9-39BCCE493B2D}" dt="2024-09-20T22:24:52.863" v="481" actId="1076"/>
          <ac:spMkLst>
            <pc:docMk/>
            <pc:sldMk cId="2751741213" sldId="308"/>
            <ac:spMk id="11" creationId="{C50813C2-D497-3ABD-F289-638D14DD4A57}"/>
          </ac:spMkLst>
        </pc:spChg>
        <pc:spChg chg="add mod">
          <ac:chgData name="Toby Donaldson" userId="2e6e5431-bb17-4c41-9985-d39c50d83c73" providerId="ADAL" clId="{0D61E69F-BE4C-465F-B9F9-39BCCE493B2D}" dt="2024-09-20T22:26:28.858" v="701" actId="1076"/>
          <ac:spMkLst>
            <pc:docMk/>
            <pc:sldMk cId="2751741213" sldId="308"/>
            <ac:spMk id="15" creationId="{91A801F0-94BB-D7E2-7CF6-D3F9F5B0474B}"/>
          </ac:spMkLst>
        </pc:spChg>
        <pc:spChg chg="add mod">
          <ac:chgData name="Toby Donaldson" userId="2e6e5431-bb17-4c41-9985-d39c50d83c73" providerId="ADAL" clId="{0D61E69F-BE4C-465F-B9F9-39BCCE493B2D}" dt="2024-09-20T22:27:30.003" v="743" actId="1076"/>
          <ac:spMkLst>
            <pc:docMk/>
            <pc:sldMk cId="2751741213" sldId="308"/>
            <ac:spMk id="16" creationId="{AACA4083-4D24-AF52-0231-B40DBEE3D679}"/>
          </ac:spMkLst>
        </pc:spChg>
        <pc:spChg chg="add mod">
          <ac:chgData name="Toby Donaldson" userId="2e6e5431-bb17-4c41-9985-d39c50d83c73" providerId="ADAL" clId="{0D61E69F-BE4C-465F-B9F9-39BCCE493B2D}" dt="2024-09-20T22:27:36.991" v="744" actId="1076"/>
          <ac:spMkLst>
            <pc:docMk/>
            <pc:sldMk cId="2751741213" sldId="308"/>
            <ac:spMk id="17" creationId="{C13B2520-E3F7-E0AC-20AE-1E50CE7EF219}"/>
          </ac:spMkLst>
        </pc:spChg>
        <pc:cxnChg chg="del mod">
          <ac:chgData name="Toby Donaldson" userId="2e6e5431-bb17-4c41-9985-d39c50d83c73" providerId="ADAL" clId="{0D61E69F-BE4C-465F-B9F9-39BCCE493B2D}" dt="2024-09-20T22:23:38.888" v="473" actId="21"/>
          <ac:cxnSpMkLst>
            <pc:docMk/>
            <pc:sldMk cId="2751741213" sldId="308"/>
            <ac:cxnSpMk id="7" creationId="{A25E9E7B-857C-ECA8-69E1-F30804DA6DDD}"/>
          </ac:cxnSpMkLst>
        </pc:cxnChg>
        <pc:cxnChg chg="del mod">
          <ac:chgData name="Toby Donaldson" userId="2e6e5431-bb17-4c41-9985-d39c50d83c73" providerId="ADAL" clId="{0D61E69F-BE4C-465F-B9F9-39BCCE493B2D}" dt="2024-09-20T22:23:38.888" v="473" actId="21"/>
          <ac:cxnSpMkLst>
            <pc:docMk/>
            <pc:sldMk cId="2751741213" sldId="308"/>
            <ac:cxnSpMk id="14" creationId="{429130FA-0092-1258-4BA0-C5734E5DDAC4}"/>
          </ac:cxnSpMkLst>
        </pc:cxnChg>
        <pc:cxnChg chg="add mod">
          <ac:chgData name="Toby Donaldson" userId="2e6e5431-bb17-4c41-9985-d39c50d83c73" providerId="ADAL" clId="{0D61E69F-BE4C-465F-B9F9-39BCCE493B2D}" dt="2024-09-20T22:27:30.003" v="743" actId="1076"/>
          <ac:cxnSpMkLst>
            <pc:docMk/>
            <pc:sldMk cId="2751741213" sldId="308"/>
            <ac:cxnSpMk id="19" creationId="{663DDC8B-6EA7-ED99-99E5-170F2D2C27EE}"/>
          </ac:cxnSpMkLst>
        </pc:cxnChg>
        <pc:cxnChg chg="add">
          <ac:chgData name="Toby Donaldson" userId="2e6e5431-bb17-4c41-9985-d39c50d83c73" providerId="ADAL" clId="{0D61E69F-BE4C-465F-B9F9-39BCCE493B2D}" dt="2024-09-20T22:27:25.460" v="742" actId="11529"/>
          <ac:cxnSpMkLst>
            <pc:docMk/>
            <pc:sldMk cId="2751741213" sldId="308"/>
            <ac:cxnSpMk id="21" creationId="{90EC65A5-34B2-4390-B7D0-D7E99E18C101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0T22:48:56.037" v="1553" actId="113"/>
        <pc:sldMkLst>
          <pc:docMk/>
          <pc:sldMk cId="892689126" sldId="309"/>
        </pc:sldMkLst>
        <pc:spChg chg="add mod">
          <ac:chgData name="Toby Donaldson" userId="2e6e5431-bb17-4c41-9985-d39c50d83c73" providerId="ADAL" clId="{0D61E69F-BE4C-465F-B9F9-39BCCE493B2D}" dt="2024-09-20T22:34:02.788" v="947" actId="2085"/>
          <ac:spMkLst>
            <pc:docMk/>
            <pc:sldMk cId="892689126" sldId="309"/>
            <ac:spMk id="2" creationId="{A568B450-0CDE-98B7-C107-2BE38CC4B57F}"/>
          </ac:spMkLst>
        </pc:spChg>
        <pc:spChg chg="add mod">
          <ac:chgData name="Toby Donaldson" userId="2e6e5431-bb17-4c41-9985-d39c50d83c73" providerId="ADAL" clId="{0D61E69F-BE4C-465F-B9F9-39BCCE493B2D}" dt="2024-09-20T22:48:56.037" v="1553" actId="113"/>
          <ac:spMkLst>
            <pc:docMk/>
            <pc:sldMk cId="892689126" sldId="309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39:33.956" v="1240"/>
          <ac:spMkLst>
            <pc:docMk/>
            <pc:sldMk cId="892689126" sldId="309"/>
            <ac:spMk id="5" creationId="{E1146088-751A-5A89-C1E3-6297B871BF4A}"/>
          </ac:spMkLst>
        </pc:spChg>
        <pc:spChg chg="mod">
          <ac:chgData name="Toby Donaldson" userId="2e6e5431-bb17-4c41-9985-d39c50d83c73" providerId="ADAL" clId="{0D61E69F-BE4C-465F-B9F9-39BCCE493B2D}" dt="2024-09-20T22:33:07.231" v="883" actId="20577"/>
          <ac:spMkLst>
            <pc:docMk/>
            <pc:sldMk cId="892689126" sldId="309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1" creationId="{C50813C2-D497-3ABD-F289-638D14DD4A57}"/>
          </ac:spMkLst>
        </pc:spChg>
        <pc:spChg chg="del mod">
          <ac:chgData name="Toby Donaldson" userId="2e6e5431-bb17-4c41-9985-d39c50d83c73" providerId="ADAL" clId="{0D61E69F-BE4C-465F-B9F9-39BCCE493B2D}" dt="2024-09-20T22:39:38.147" v="1241" actId="478"/>
          <ac:spMkLst>
            <pc:docMk/>
            <pc:sldMk cId="892689126" sldId="309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5" creationId="{91A801F0-94BB-D7E2-7CF6-D3F9F5B0474B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6" creationId="{AACA4083-4D24-AF52-0231-B40DBEE3D679}"/>
          </ac:spMkLst>
        </pc:spChg>
        <pc:spChg chg="del mod">
          <ac:chgData name="Toby Donaldson" userId="2e6e5431-bb17-4c41-9985-d39c50d83c73" providerId="ADAL" clId="{0D61E69F-BE4C-465F-B9F9-39BCCE493B2D}" dt="2024-09-20T22:31:18.206" v="826" actId="21"/>
          <ac:spMkLst>
            <pc:docMk/>
            <pc:sldMk cId="892689126" sldId="309"/>
            <ac:spMk id="17" creationId="{C13B2520-E3F7-E0AC-20AE-1E50CE7EF219}"/>
          </ac:spMkLst>
        </pc:spChg>
        <pc:cxnChg chg="del mod">
          <ac:chgData name="Toby Donaldson" userId="2e6e5431-bb17-4c41-9985-d39c50d83c73" providerId="ADAL" clId="{0D61E69F-BE4C-465F-B9F9-39BCCE493B2D}" dt="2024-09-20T22:32:25.369" v="832" actId="21"/>
          <ac:cxnSpMkLst>
            <pc:docMk/>
            <pc:sldMk cId="892689126" sldId="309"/>
            <ac:cxnSpMk id="19" creationId="{663DDC8B-6EA7-ED99-99E5-170F2D2C27EE}"/>
          </ac:cxnSpMkLst>
        </pc:cxnChg>
        <pc:cxnChg chg="del mod">
          <ac:chgData name="Toby Donaldson" userId="2e6e5431-bb17-4c41-9985-d39c50d83c73" providerId="ADAL" clId="{0D61E69F-BE4C-465F-B9F9-39BCCE493B2D}" dt="2024-09-20T22:32:23.465" v="831" actId="21"/>
          <ac:cxnSpMkLst>
            <pc:docMk/>
            <pc:sldMk cId="892689126" sldId="309"/>
            <ac:cxnSpMk id="21" creationId="{90EC65A5-34B2-4390-B7D0-D7E99E18C101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0:06.075" v="3941" actId="1076"/>
        <pc:sldMkLst>
          <pc:docMk/>
          <pc:sldMk cId="1882997732" sldId="310"/>
        </pc:sldMkLst>
        <pc:spChg chg="add mod">
          <ac:chgData name="Toby Donaldson" userId="2e6e5431-bb17-4c41-9985-d39c50d83c73" providerId="ADAL" clId="{0D61E69F-BE4C-465F-B9F9-39BCCE493B2D}" dt="2024-09-20T22:39:46.089" v="1244" actId="1076"/>
          <ac:spMkLst>
            <pc:docMk/>
            <pc:sldMk cId="1882997732" sldId="310"/>
            <ac:spMk id="5" creationId="{11E39781-94AF-0296-13EF-8D21905FE3A2}"/>
          </ac:spMkLst>
        </pc:spChg>
        <pc:spChg chg="add mod">
          <ac:chgData name="Toby Donaldson" userId="2e6e5431-bb17-4c41-9985-d39c50d83c73" providerId="ADAL" clId="{0D61E69F-BE4C-465F-B9F9-39BCCE493B2D}" dt="2024-09-20T22:39:49.964" v="1246"/>
          <ac:spMkLst>
            <pc:docMk/>
            <pc:sldMk cId="1882997732" sldId="310"/>
            <ac:spMk id="6" creationId="{FFC61FBE-6060-D8C7-02D4-F8BE87D0FCBD}"/>
          </ac:spMkLst>
        </pc:spChg>
        <pc:spChg chg="del mod">
          <ac:chgData name="Toby Donaldson" userId="2e6e5431-bb17-4c41-9985-d39c50d83c73" providerId="ADAL" clId="{0D61E69F-BE4C-465F-B9F9-39BCCE493B2D}" dt="2024-09-20T22:39:55.766" v="1248" actId="478"/>
          <ac:spMkLst>
            <pc:docMk/>
            <pc:sldMk cId="1882997732" sldId="310"/>
            <ac:spMk id="12" creationId="{FF13A598-8ACD-5118-84FA-A417F606E3BB}"/>
          </ac:spMkLst>
        </pc:spChg>
        <pc:spChg chg="mod">
          <ac:chgData name="Toby Donaldson" userId="2e6e5431-bb17-4c41-9985-d39c50d83c73" providerId="ADAL" clId="{0D61E69F-BE4C-465F-B9F9-39BCCE493B2D}" dt="2024-09-23T04:09:13.549" v="3935" actId="113"/>
          <ac:spMkLst>
            <pc:docMk/>
            <pc:sldMk cId="1882997732" sldId="310"/>
            <ac:spMk id="15" creationId="{91A801F0-94BB-D7E2-7CF6-D3F9F5B0474B}"/>
          </ac:spMkLst>
        </pc:spChg>
        <pc:spChg chg="mod">
          <ac:chgData name="Toby Donaldson" userId="2e6e5431-bb17-4c41-9985-d39c50d83c73" providerId="ADAL" clId="{0D61E69F-BE4C-465F-B9F9-39BCCE493B2D}" dt="2024-09-23T04:10:06.075" v="3941" actId="1076"/>
          <ac:spMkLst>
            <pc:docMk/>
            <pc:sldMk cId="1882997732" sldId="310"/>
            <ac:spMk id="17" creationId="{C13B2520-E3F7-E0AC-20AE-1E50CE7EF219}"/>
          </ac:spMkLst>
        </pc:spChg>
        <pc:cxnChg chg="add mod">
          <ac:chgData name="Toby Donaldson" userId="2e6e5431-bb17-4c41-9985-d39c50d83c73" providerId="ADAL" clId="{0D61E69F-BE4C-465F-B9F9-39BCCE493B2D}" dt="2024-09-23T04:10:06.075" v="3941" actId="1076"/>
          <ac:cxnSpMkLst>
            <pc:docMk/>
            <pc:sldMk cId="1882997732" sldId="310"/>
            <ac:cxnSpMk id="3" creationId="{9AB8921A-2E4E-B095-F5E3-5CCFDA2A6D83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0T23:05:05.979" v="2532" actId="21"/>
        <pc:sldMkLst>
          <pc:docMk/>
          <pc:sldMk cId="3944662364" sldId="311"/>
        </pc:sldMkLst>
        <pc:spChg chg="mod">
          <ac:chgData name="Toby Donaldson" userId="2e6e5431-bb17-4c41-9985-d39c50d83c73" providerId="ADAL" clId="{0D61E69F-BE4C-465F-B9F9-39BCCE493B2D}" dt="2024-09-20T22:35:45.227" v="1027" actId="1076"/>
          <ac:spMkLst>
            <pc:docMk/>
            <pc:sldMk cId="3944662364" sldId="311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35:27.297" v="1022" actId="14100"/>
          <ac:spMkLst>
            <pc:docMk/>
            <pc:sldMk cId="3944662364" sldId="311"/>
            <ac:spMk id="5" creationId="{98C269E4-6FB5-E564-42DD-903D30CD8F2C}"/>
          </ac:spMkLst>
        </pc:spChg>
        <pc:spChg chg="add mod">
          <ac:chgData name="Toby Donaldson" userId="2e6e5431-bb17-4c41-9985-d39c50d83c73" providerId="ADAL" clId="{0D61E69F-BE4C-465F-B9F9-39BCCE493B2D}" dt="2024-09-20T22:36:31.583" v="1101" actId="1076"/>
          <ac:spMkLst>
            <pc:docMk/>
            <pc:sldMk cId="3944662364" sldId="311"/>
            <ac:spMk id="11" creationId="{30DA05D9-9E6A-F367-A060-83BD870DEB9E}"/>
          </ac:spMkLst>
        </pc:spChg>
        <pc:spChg chg="del mod">
          <ac:chgData name="Toby Donaldson" userId="2e6e5431-bb17-4c41-9985-d39c50d83c73" providerId="ADAL" clId="{0D61E69F-BE4C-465F-B9F9-39BCCE493B2D}" dt="2024-09-20T22:39:26.636" v="1238" actId="478"/>
          <ac:spMkLst>
            <pc:docMk/>
            <pc:sldMk cId="3944662364" sldId="311"/>
            <ac:spMk id="12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36:59.880" v="1164" actId="20577"/>
          <ac:spMkLst>
            <pc:docMk/>
            <pc:sldMk cId="3944662364" sldId="311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0T22:39:18.743" v="1235"/>
          <ac:spMkLst>
            <pc:docMk/>
            <pc:sldMk cId="3944662364" sldId="311"/>
            <ac:spMk id="20" creationId="{4D5CB0CE-532E-BA56-45C4-7FBA92F587F3}"/>
          </ac:spMkLst>
        </pc:spChg>
        <pc:spChg chg="add mod">
          <ac:chgData name="Toby Donaldson" userId="2e6e5431-bb17-4c41-9985-d39c50d83c73" providerId="ADAL" clId="{0D61E69F-BE4C-465F-B9F9-39BCCE493B2D}" dt="2024-09-20T22:39:23.233" v="1237"/>
          <ac:spMkLst>
            <pc:docMk/>
            <pc:sldMk cId="3944662364" sldId="311"/>
            <ac:spMk id="21" creationId="{0A5485D6-375C-B321-60CA-E800FEB0634D}"/>
          </ac:spMkLst>
        </pc:spChg>
        <pc:spChg chg="add mod">
          <ac:chgData name="Toby Donaldson" userId="2e6e5431-bb17-4c41-9985-d39c50d83c73" providerId="ADAL" clId="{0D61E69F-BE4C-465F-B9F9-39BCCE493B2D}" dt="2024-09-20T23:04:24.196" v="2518" actId="20577"/>
          <ac:spMkLst>
            <pc:docMk/>
            <pc:sldMk cId="3944662364" sldId="311"/>
            <ac:spMk id="22" creationId="{52B3548E-7A63-075B-18BE-D6AC0AE2B1F7}"/>
          </ac:spMkLst>
        </pc:spChg>
        <pc:spChg chg="add del mod">
          <ac:chgData name="Toby Donaldson" userId="2e6e5431-bb17-4c41-9985-d39c50d83c73" providerId="ADAL" clId="{0D61E69F-BE4C-465F-B9F9-39BCCE493B2D}" dt="2024-09-20T23:05:05.979" v="2532" actId="21"/>
          <ac:spMkLst>
            <pc:docMk/>
            <pc:sldMk cId="3944662364" sldId="311"/>
            <ac:spMk id="25" creationId="{E7645870-8C6E-C214-F5D7-1DEE4890073E}"/>
          </ac:spMkLst>
        </pc:spChg>
        <pc:cxnChg chg="add mod">
          <ac:chgData name="Toby Donaldson" userId="2e6e5431-bb17-4c41-9985-d39c50d83c73" providerId="ADAL" clId="{0D61E69F-BE4C-465F-B9F9-39BCCE493B2D}" dt="2024-09-20T22:35:45.227" v="1027" actId="1076"/>
          <ac:cxnSpMkLst>
            <pc:docMk/>
            <pc:sldMk cId="3944662364" sldId="311"/>
            <ac:cxnSpMk id="7" creationId="{4C610B4D-D8A4-A573-E862-D14B22A6F869}"/>
          </ac:cxnSpMkLst>
        </pc:cxnChg>
        <pc:cxnChg chg="add">
          <ac:chgData name="Toby Donaldson" userId="2e6e5431-bb17-4c41-9985-d39c50d83c73" providerId="ADAL" clId="{0D61E69F-BE4C-465F-B9F9-39BCCE493B2D}" dt="2024-09-20T22:37:36.591" v="1165" actId="11529"/>
          <ac:cxnSpMkLst>
            <pc:docMk/>
            <pc:sldMk cId="3944662364" sldId="311"/>
            <ac:cxnSpMk id="16" creationId="{039879DD-0C4B-745C-A283-827D7F743B32}"/>
          </ac:cxnSpMkLst>
        </pc:cxnChg>
        <pc:cxnChg chg="add mod">
          <ac:chgData name="Toby Donaldson" userId="2e6e5431-bb17-4c41-9985-d39c50d83c73" providerId="ADAL" clId="{0D61E69F-BE4C-465F-B9F9-39BCCE493B2D}" dt="2024-09-20T22:37:45.675" v="1167" actId="14100"/>
          <ac:cxnSpMkLst>
            <pc:docMk/>
            <pc:sldMk cId="3944662364" sldId="311"/>
            <ac:cxnSpMk id="18" creationId="{7D3AD6E6-71A9-64C9-AD5E-F4D6C8A65E67}"/>
          </ac:cxnSpMkLst>
        </pc:cxnChg>
        <pc:cxnChg chg="add">
          <ac:chgData name="Toby Donaldson" userId="2e6e5431-bb17-4c41-9985-d39c50d83c73" providerId="ADAL" clId="{0D61E69F-BE4C-465F-B9F9-39BCCE493B2D}" dt="2024-09-20T23:04:29.352" v="2519" actId="11529"/>
          <ac:cxnSpMkLst>
            <pc:docMk/>
            <pc:sldMk cId="3944662364" sldId="311"/>
            <ac:cxnSpMk id="24" creationId="{EF3078A0-45CB-3ABB-CD7A-6915820AEA22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2:38.074" v="3943" actId="21"/>
        <pc:sldMkLst>
          <pc:docMk/>
          <pc:sldMk cId="2209025065" sldId="312"/>
        </pc:sldMkLst>
        <pc:spChg chg="mod">
          <ac:chgData name="Toby Donaldson" userId="2e6e5431-bb17-4c41-9985-d39c50d83c73" providerId="ADAL" clId="{0D61E69F-BE4C-465F-B9F9-39BCCE493B2D}" dt="2024-09-20T22:44:33.511" v="1417" actId="1076"/>
          <ac:spMkLst>
            <pc:docMk/>
            <pc:sldMk cId="2209025065" sldId="312"/>
            <ac:spMk id="3" creationId="{045F883D-937C-5D1C-7E3B-1C7F97EBBEE3}"/>
          </ac:spMkLst>
        </pc:spChg>
        <pc:spChg chg="mod">
          <ac:chgData name="Toby Donaldson" userId="2e6e5431-bb17-4c41-9985-d39c50d83c73" providerId="ADAL" clId="{0D61E69F-BE4C-465F-B9F9-39BCCE493B2D}" dt="2024-09-20T22:38:16.148" v="1170" actId="14100"/>
          <ac:spMkLst>
            <pc:docMk/>
            <pc:sldMk cId="2209025065" sldId="312"/>
            <ac:spMk id="5" creationId="{98C269E4-6FB5-E564-42DD-903D30CD8F2C}"/>
          </ac:spMkLst>
        </pc:spChg>
        <pc:spChg chg="del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38:26.969" v="1172" actId="21"/>
          <ac:spMkLst>
            <pc:docMk/>
            <pc:sldMk cId="2209025065" sldId="312"/>
            <ac:spMk id="11" creationId="{30DA05D9-9E6A-F367-A060-83BD870DEB9E}"/>
          </ac:spMkLst>
        </pc:spChg>
        <pc:spChg chg="del mod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38:26.969" v="1172" actId="21"/>
          <ac:spMkLst>
            <pc:docMk/>
            <pc:sldMk cId="2209025065" sldId="312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0T22:44:25.379" v="1416" actId="208"/>
          <ac:spMkLst>
            <pc:docMk/>
            <pc:sldMk cId="2209025065" sldId="312"/>
            <ac:spMk id="21" creationId="{930A444C-D57E-E683-A9F0-A23B36C944F1}"/>
          </ac:spMkLst>
        </pc:spChg>
        <pc:spChg chg="add mod">
          <ac:chgData name="Toby Donaldson" userId="2e6e5431-bb17-4c41-9985-d39c50d83c73" providerId="ADAL" clId="{0D61E69F-BE4C-465F-B9F9-39BCCE493B2D}" dt="2024-09-20T22:54:10.680" v="1736" actId="14100"/>
          <ac:spMkLst>
            <pc:docMk/>
            <pc:sldMk cId="2209025065" sldId="312"/>
            <ac:spMk id="23" creationId="{25BB9E9D-3899-C007-45FF-5A1F7BEF9431}"/>
          </ac:spMkLst>
        </pc:spChg>
        <pc:spChg chg="add mod">
          <ac:chgData name="Toby Donaldson" userId="2e6e5431-bb17-4c41-9985-d39c50d83c73" providerId="ADAL" clId="{0D61E69F-BE4C-465F-B9F9-39BCCE493B2D}" dt="2024-09-20T22:47:35.033" v="1547" actId="113"/>
          <ac:spMkLst>
            <pc:docMk/>
            <pc:sldMk cId="2209025065" sldId="312"/>
            <ac:spMk id="26" creationId="{EAFC52BC-C892-DEC4-2FEA-BE4894E1757D}"/>
          </ac:spMkLst>
        </pc:spChg>
        <pc:spChg chg="add mod">
          <ac:chgData name="Toby Donaldson" userId="2e6e5431-bb17-4c41-9985-d39c50d83c73" providerId="ADAL" clId="{0D61E69F-BE4C-465F-B9F9-39BCCE493B2D}" dt="2024-09-20T22:48:20.520" v="1552" actId="1076"/>
          <ac:spMkLst>
            <pc:docMk/>
            <pc:sldMk cId="2209025065" sldId="312"/>
            <ac:spMk id="29" creationId="{27F9F113-89E7-E269-4673-C1799D96F705}"/>
          </ac:spMkLst>
        </pc:spChg>
        <pc:cxnChg chg="del mod">
          <ac:chgData name="Toby Donaldson" userId="2e6e5431-bb17-4c41-9985-d39c50d83c73" providerId="ADAL" clId="{0D61E69F-BE4C-465F-B9F9-39BCCE493B2D}" dt="2024-09-20T22:38:18.814" v="1171" actId="21"/>
          <ac:cxnSpMkLst>
            <pc:docMk/>
            <pc:sldMk cId="2209025065" sldId="312"/>
            <ac:cxnSpMk id="7" creationId="{4C610B4D-D8A4-A573-E862-D14B22A6F869}"/>
          </ac:cxnSpMkLst>
        </pc:cxnChg>
        <pc:cxnChg chg="del mod">
          <ac:chgData name="Toby Donaldson" userId="2e6e5431-bb17-4c41-9985-d39c50d83c73" providerId="ADAL" clId="{0D61E69F-BE4C-465F-B9F9-39BCCE493B2D}" dt="2024-09-20T22:38:26.969" v="1172" actId="21"/>
          <ac:cxnSpMkLst>
            <pc:docMk/>
            <pc:sldMk cId="2209025065" sldId="312"/>
            <ac:cxnSpMk id="16" creationId="{039879DD-0C4B-745C-A283-827D7F743B32}"/>
          </ac:cxnSpMkLst>
        </pc:cxnChg>
        <pc:cxnChg chg="add mod">
          <ac:chgData name="Toby Donaldson" userId="2e6e5431-bb17-4c41-9985-d39c50d83c73" providerId="ADAL" clId="{0D61E69F-BE4C-465F-B9F9-39BCCE493B2D}" dt="2024-09-20T22:44:37.805" v="1418" actId="14100"/>
          <ac:cxnSpMkLst>
            <pc:docMk/>
            <pc:sldMk cId="2209025065" sldId="312"/>
            <ac:cxnSpMk id="17" creationId="{3BE31832-D837-6457-08A3-438652C35F36}"/>
          </ac:cxnSpMkLst>
        </pc:cxnChg>
        <pc:cxnChg chg="del mod">
          <ac:chgData name="Toby Donaldson" userId="2e6e5431-bb17-4c41-9985-d39c50d83c73" providerId="ADAL" clId="{0D61E69F-BE4C-465F-B9F9-39BCCE493B2D}" dt="2024-09-20T22:38:26.969" v="1172" actId="21"/>
          <ac:cxnSpMkLst>
            <pc:docMk/>
            <pc:sldMk cId="2209025065" sldId="312"/>
            <ac:cxnSpMk id="18" creationId="{7D3AD6E6-71A9-64C9-AD5E-F4D6C8A65E67}"/>
          </ac:cxnSpMkLst>
        </pc:cxnChg>
        <pc:cxnChg chg="add mod">
          <ac:chgData name="Toby Donaldson" userId="2e6e5431-bb17-4c41-9985-d39c50d83c73" providerId="ADAL" clId="{0D61E69F-BE4C-465F-B9F9-39BCCE493B2D}" dt="2024-09-20T22:54:10.680" v="1736" actId="14100"/>
          <ac:cxnSpMkLst>
            <pc:docMk/>
            <pc:sldMk cId="2209025065" sldId="312"/>
            <ac:cxnSpMk id="25" creationId="{148AF63C-666C-41E5-D1C4-DFD8128247FD}"/>
          </ac:cxnSpMkLst>
        </pc:cxnChg>
        <pc:cxnChg chg="add mod">
          <ac:chgData name="Toby Donaldson" userId="2e6e5431-bb17-4c41-9985-d39c50d83c73" providerId="ADAL" clId="{0D61E69F-BE4C-465F-B9F9-39BCCE493B2D}" dt="2024-09-20T22:54:10.680" v="1736" actId="14100"/>
          <ac:cxnSpMkLst>
            <pc:docMk/>
            <pc:sldMk cId="2209025065" sldId="312"/>
            <ac:cxnSpMk id="28" creationId="{5C65B9B9-D021-D9BC-70E3-7ECD67E4CD7E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1:18.931" v="3942" actId="207"/>
        <pc:sldMkLst>
          <pc:docMk/>
          <pc:sldMk cId="2701333559" sldId="313"/>
        </pc:sldMkLst>
        <pc:spChg chg="mod">
          <ac:chgData name="Toby Donaldson" userId="2e6e5431-bb17-4c41-9985-d39c50d83c73" providerId="ADAL" clId="{0D61E69F-BE4C-465F-B9F9-39BCCE493B2D}" dt="2024-09-20T22:52:33.437" v="1720" actId="20577"/>
          <ac:spMkLst>
            <pc:docMk/>
            <pc:sldMk cId="2701333559" sldId="313"/>
            <ac:spMk id="3" creationId="{045F883D-937C-5D1C-7E3B-1C7F97EBBEE3}"/>
          </ac:spMkLst>
        </pc:spChg>
        <pc:spChg chg="mod">
          <ac:chgData name="Toby Donaldson" userId="2e6e5431-bb17-4c41-9985-d39c50d83c73" providerId="ADAL" clId="{0D61E69F-BE4C-465F-B9F9-39BCCE493B2D}" dt="2024-09-23T04:11:18.931" v="3942" actId="207"/>
          <ac:spMkLst>
            <pc:docMk/>
            <pc:sldMk cId="2701333559" sldId="313"/>
            <ac:spMk id="8" creationId="{40D284A6-37BC-F0E3-3E70-0F2FCEA02C14}"/>
          </ac:spMkLst>
        </pc:spChg>
        <pc:spChg chg="mod">
          <ac:chgData name="Toby Donaldson" userId="2e6e5431-bb17-4c41-9985-d39c50d83c73" providerId="ADAL" clId="{0D61E69F-BE4C-465F-B9F9-39BCCE493B2D}" dt="2024-09-20T22:53:07.650" v="1727" actId="20577"/>
          <ac:spMkLst>
            <pc:docMk/>
            <pc:sldMk cId="2701333559" sldId="313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51:13.506" v="1561" actId="21"/>
          <ac:spMkLst>
            <pc:docMk/>
            <pc:sldMk cId="2701333559" sldId="313"/>
            <ac:spMk id="11" creationId="{30DA05D9-9E6A-F367-A060-83BD870DEB9E}"/>
          </ac:spMkLst>
        </pc:spChg>
        <pc:spChg chg="mod">
          <ac:chgData name="Toby Donaldson" userId="2e6e5431-bb17-4c41-9985-d39c50d83c73" providerId="ADAL" clId="{0D61E69F-BE4C-465F-B9F9-39BCCE493B2D}" dt="2024-09-20T22:51:29.756" v="1581" actId="1076"/>
          <ac:spMkLst>
            <pc:docMk/>
            <pc:sldMk cId="2701333559" sldId="313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51:13.506" v="1561" actId="21"/>
          <ac:spMkLst>
            <pc:docMk/>
            <pc:sldMk cId="2701333559" sldId="313"/>
            <ac:spMk id="14" creationId="{484AF237-43CE-2456-32A3-E64AD884E707}"/>
          </ac:spMkLst>
        </pc:spChg>
        <pc:spChg chg="mod">
          <ac:chgData name="Toby Donaldson" userId="2e6e5431-bb17-4c41-9985-d39c50d83c73" providerId="ADAL" clId="{0D61E69F-BE4C-465F-B9F9-39BCCE493B2D}" dt="2024-09-20T22:52:59.446" v="1725" actId="20577"/>
          <ac:spMkLst>
            <pc:docMk/>
            <pc:sldMk cId="2701333559" sldId="313"/>
            <ac:spMk id="21" creationId="{0A5485D6-375C-B321-60CA-E800FEB0634D}"/>
          </ac:spMkLst>
        </pc:spChg>
        <pc:cxnChg chg="add mod">
          <ac:chgData name="Toby Donaldson" userId="2e6e5431-bb17-4c41-9985-d39c50d83c73" providerId="ADAL" clId="{0D61E69F-BE4C-465F-B9F9-39BCCE493B2D}" dt="2024-09-20T22:53:18.202" v="1729" actId="14100"/>
          <ac:cxnSpMkLst>
            <pc:docMk/>
            <pc:sldMk cId="2701333559" sldId="313"/>
            <ac:cxnSpMk id="6" creationId="{9AB02499-5732-3DBA-6833-C72AEE728224}"/>
          </ac:cxnSpMkLst>
        </pc:cxnChg>
        <pc:cxnChg chg="mod">
          <ac:chgData name="Toby Donaldson" userId="2e6e5431-bb17-4c41-9985-d39c50d83c73" providerId="ADAL" clId="{0D61E69F-BE4C-465F-B9F9-39BCCE493B2D}" dt="2024-09-20T22:52:29.184" v="1711" actId="20577"/>
          <ac:cxnSpMkLst>
            <pc:docMk/>
            <pc:sldMk cId="2701333559" sldId="313"/>
            <ac:cxnSpMk id="7" creationId="{4C610B4D-D8A4-A573-E862-D14B22A6F869}"/>
          </ac:cxnSpMkLst>
        </pc:cxnChg>
        <pc:cxnChg chg="del mod">
          <ac:chgData name="Toby Donaldson" userId="2e6e5431-bb17-4c41-9985-d39c50d83c73" providerId="ADAL" clId="{0D61E69F-BE4C-465F-B9F9-39BCCE493B2D}" dt="2024-09-20T22:51:13.506" v="1561" actId="21"/>
          <ac:cxnSpMkLst>
            <pc:docMk/>
            <pc:sldMk cId="2701333559" sldId="313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0D61E69F-BE4C-465F-B9F9-39BCCE493B2D}" dt="2024-09-20T22:51:13.506" v="1561" actId="21"/>
          <ac:cxnSpMkLst>
            <pc:docMk/>
            <pc:sldMk cId="2701333559" sldId="313"/>
            <ac:cxnSpMk id="18" creationId="{7D3AD6E6-71A9-64C9-AD5E-F4D6C8A65E67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3:23.034" v="3953" actId="20577"/>
        <pc:sldMkLst>
          <pc:docMk/>
          <pc:sldMk cId="3461131009" sldId="314"/>
        </pc:sldMkLst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3" creationId="{8D3351F3-A898-609E-5961-F04D85E787E1}"/>
          </ac:spMkLst>
        </pc:spChg>
        <pc:spChg chg="add mod">
          <ac:chgData name="Toby Donaldson" userId="2e6e5431-bb17-4c41-9985-d39c50d83c73" providerId="ADAL" clId="{0D61E69F-BE4C-465F-B9F9-39BCCE493B2D}" dt="2024-09-20T22:56:40.906" v="1884" actId="1076"/>
          <ac:spMkLst>
            <pc:docMk/>
            <pc:sldMk cId="3461131009" sldId="314"/>
            <ac:spMk id="14" creationId="{FB8BAFD8-096F-2092-FBF2-E1B66712EAFF}"/>
          </ac:spMkLst>
        </pc:spChg>
        <pc:spChg chg="add del mod">
          <ac:chgData name="Toby Donaldson" userId="2e6e5431-bb17-4c41-9985-d39c50d83c73" providerId="ADAL" clId="{0D61E69F-BE4C-465F-B9F9-39BCCE493B2D}" dt="2024-09-20T22:56:52.191" v="1887" actId="21"/>
          <ac:spMkLst>
            <pc:docMk/>
            <pc:sldMk cId="3461131009" sldId="314"/>
            <ac:spMk id="15" creationId="{E7444EAE-BDED-4EDA-D9CB-659566500B3F}"/>
          </ac:spMkLst>
        </pc:spChg>
        <pc:spChg chg="add mod">
          <ac:chgData name="Toby Donaldson" userId="2e6e5431-bb17-4c41-9985-d39c50d83c73" providerId="ADAL" clId="{0D61E69F-BE4C-465F-B9F9-39BCCE493B2D}" dt="2024-09-23T04:13:23.034" v="3953" actId="20577"/>
          <ac:spMkLst>
            <pc:docMk/>
            <pc:sldMk cId="3461131009" sldId="314"/>
            <ac:spMk id="19" creationId="{80C9E63F-2987-E93F-0BC8-180D284FF40C}"/>
          </ac:spMkLst>
        </pc:spChg>
        <pc:spChg chg="mod">
          <ac:chgData name="Toby Donaldson" userId="2e6e5431-bb17-4c41-9985-d39c50d83c73" providerId="ADAL" clId="{0D61E69F-BE4C-465F-B9F9-39BCCE493B2D}" dt="2024-09-21T23:29:07.721" v="2675" actId="20577"/>
          <ac:spMkLst>
            <pc:docMk/>
            <pc:sldMk cId="3461131009" sldId="314"/>
            <ac:spMk id="23" creationId="{25BB9E9D-3899-C007-45FF-5A1F7BEF9431}"/>
          </ac:spMkLst>
        </pc:spChg>
        <pc:spChg chg="del">
          <ac:chgData name="Toby Donaldson" userId="2e6e5431-bb17-4c41-9985-d39c50d83c73" providerId="ADAL" clId="{0D61E69F-BE4C-465F-B9F9-39BCCE493B2D}" dt="2024-09-20T22:55:03.514" v="1792" actId="21"/>
          <ac:spMkLst>
            <pc:docMk/>
            <pc:sldMk cId="3461131009" sldId="314"/>
            <ac:spMk id="26" creationId="{EAFC52BC-C892-DEC4-2FEA-BE4894E1757D}"/>
          </ac:spMkLst>
        </pc:spChg>
        <pc:cxnChg chg="add">
          <ac:chgData name="Toby Donaldson" userId="2e6e5431-bb17-4c41-9985-d39c50d83c73" providerId="ADAL" clId="{0D61E69F-BE4C-465F-B9F9-39BCCE493B2D}" dt="2024-09-20T22:55:22.507" v="1795" actId="11529"/>
          <ac:cxnSpMkLst>
            <pc:docMk/>
            <pc:sldMk cId="3461131009" sldId="314"/>
            <ac:cxnSpMk id="7" creationId="{AFB76B1F-AAF2-23A6-CCAD-3B7C87D00F6C}"/>
          </ac:cxnSpMkLst>
        </pc:cxnChg>
        <pc:cxnChg chg="add mod">
          <ac:chgData name="Toby Donaldson" userId="2e6e5431-bb17-4c41-9985-d39c50d83c73" providerId="ADAL" clId="{0D61E69F-BE4C-465F-B9F9-39BCCE493B2D}" dt="2024-09-20T22:55:34.163" v="1798" actId="14100"/>
          <ac:cxnSpMkLst>
            <pc:docMk/>
            <pc:sldMk cId="3461131009" sldId="314"/>
            <ac:cxnSpMk id="9" creationId="{2C919856-A98D-9E0F-14AD-AE6A572EBE21}"/>
          </ac:cxnSpMkLst>
        </pc:cxnChg>
        <pc:cxnChg chg="add">
          <ac:chgData name="Toby Donaldson" userId="2e6e5431-bb17-4c41-9985-d39c50d83c73" providerId="ADAL" clId="{0D61E69F-BE4C-465F-B9F9-39BCCE493B2D}" dt="2024-09-20T22:56:45.428" v="1885" actId="11529"/>
          <ac:cxnSpMkLst>
            <pc:docMk/>
            <pc:sldMk cId="3461131009" sldId="314"/>
            <ac:cxnSpMk id="18" creationId="{207AB3E1-8CE1-E36C-7B1D-402DEAE2623C}"/>
          </ac:cxnSpMkLst>
        </pc:cxnChg>
        <pc:cxnChg chg="del mod">
          <ac:chgData name="Toby Donaldson" userId="2e6e5431-bb17-4c41-9985-d39c50d83c73" providerId="ADAL" clId="{0D61E69F-BE4C-465F-B9F9-39BCCE493B2D}" dt="2024-09-20T22:55:06.724" v="1793" actId="21"/>
          <ac:cxnSpMkLst>
            <pc:docMk/>
            <pc:sldMk cId="3461131009" sldId="314"/>
            <ac:cxnSpMk id="25" creationId="{148AF63C-666C-41E5-D1C4-DFD8128247FD}"/>
          </ac:cxnSpMkLst>
        </pc:cxnChg>
        <pc:cxnChg chg="del mod">
          <ac:chgData name="Toby Donaldson" userId="2e6e5431-bb17-4c41-9985-d39c50d83c73" providerId="ADAL" clId="{0D61E69F-BE4C-465F-B9F9-39BCCE493B2D}" dt="2024-09-20T22:55:03.514" v="1792" actId="21"/>
          <ac:cxnSpMkLst>
            <pc:docMk/>
            <pc:sldMk cId="3461131009" sldId="314"/>
            <ac:cxnSpMk id="28" creationId="{5C65B9B9-D021-D9BC-70E3-7ECD67E4CD7E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4:01.785" v="3957" actId="207"/>
        <pc:sldMkLst>
          <pc:docMk/>
          <pc:sldMk cId="2266552019" sldId="315"/>
        </pc:sldMkLst>
        <pc:spChg chg="mod">
          <ac:chgData name="Toby Donaldson" userId="2e6e5431-bb17-4c41-9985-d39c50d83c73" providerId="ADAL" clId="{0D61E69F-BE4C-465F-B9F9-39BCCE493B2D}" dt="2024-09-23T04:14:01.785" v="3957" actId="207"/>
          <ac:spMkLst>
            <pc:docMk/>
            <pc:sldMk cId="2266552019" sldId="315"/>
            <ac:spMk id="2" creationId="{A568B450-0CDE-98B7-C107-2BE38CC4B57F}"/>
          </ac:spMkLst>
        </pc:spChg>
        <pc:spChg chg="mod">
          <ac:chgData name="Toby Donaldson" userId="2e6e5431-bb17-4c41-9985-d39c50d83c73" providerId="ADAL" clId="{0D61E69F-BE4C-465F-B9F9-39BCCE493B2D}" dt="2024-09-23T04:13:42.479" v="3955" actId="114"/>
          <ac:spMkLst>
            <pc:docMk/>
            <pc:sldMk cId="2266552019" sldId="315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59:44.466" v="2102" actId="14100"/>
          <ac:spMkLst>
            <pc:docMk/>
            <pc:sldMk cId="2266552019" sldId="315"/>
            <ac:spMk id="6" creationId="{7D47771A-3DC8-5628-6BCB-9E0E08FCB012}"/>
          </ac:spMkLst>
        </pc:spChg>
        <pc:spChg chg="mod">
          <ac:chgData name="Toby Donaldson" userId="2e6e5431-bb17-4c41-9985-d39c50d83c73" providerId="ADAL" clId="{0D61E69F-BE4C-465F-B9F9-39BCCE493B2D}" dt="2024-09-23T04:13:59.084" v="3956" actId="207"/>
          <ac:spMkLst>
            <pc:docMk/>
            <pc:sldMk cId="2266552019" sldId="315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59:13.436" v="2056" actId="21"/>
          <ac:spMkLst>
            <pc:docMk/>
            <pc:sldMk cId="2266552019" sldId="315"/>
            <ac:spMk id="11" creationId="{30DA05D9-9E6A-F367-A060-83BD870DEB9E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59:13.436" v="2056" actId="21"/>
          <ac:spMkLst>
            <pc:docMk/>
            <pc:sldMk cId="2266552019" sldId="315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1T23:29:30.633" v="2676" actId="20577"/>
          <ac:spMkLst>
            <pc:docMk/>
            <pc:sldMk cId="2266552019" sldId="315"/>
            <ac:spMk id="20" creationId="{957F24CA-F978-0CFC-17F5-5544B610E629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21" creationId="{0A5485D6-375C-B321-60CA-E800FEB0634D}"/>
          </ac:spMkLst>
        </pc:spChg>
        <pc:spChg chg="add mod">
          <ac:chgData name="Toby Donaldson" userId="2e6e5431-bb17-4c41-9985-d39c50d83c73" providerId="ADAL" clId="{0D61E69F-BE4C-465F-B9F9-39BCCE493B2D}" dt="2024-09-20T23:03:01.583" v="2354" actId="1076"/>
          <ac:spMkLst>
            <pc:docMk/>
            <pc:sldMk cId="2266552019" sldId="315"/>
            <ac:spMk id="22" creationId="{2A22C984-7AC8-0C92-F8B0-C9D3D52122D4}"/>
          </ac:spMkLst>
        </pc:spChg>
        <pc:spChg chg="add mod">
          <ac:chgData name="Toby Donaldson" userId="2e6e5431-bb17-4c41-9985-d39c50d83c73" providerId="ADAL" clId="{0D61E69F-BE4C-465F-B9F9-39BCCE493B2D}" dt="2024-09-20T23:03:26.137" v="2410" actId="1076"/>
          <ac:spMkLst>
            <pc:docMk/>
            <pc:sldMk cId="2266552019" sldId="315"/>
            <ac:spMk id="28" creationId="{6F4AF9B6-23B1-2BEF-2182-5C30BED4EB5A}"/>
          </ac:spMkLst>
        </pc:spChg>
        <pc:cxnChg chg="mod">
          <ac:chgData name="Toby Donaldson" userId="2e6e5431-bb17-4c41-9985-d39c50d83c73" providerId="ADAL" clId="{0D61E69F-BE4C-465F-B9F9-39BCCE493B2D}" dt="2024-09-20T23:00:11.180" v="2138" actId="14100"/>
          <ac:cxnSpMkLst>
            <pc:docMk/>
            <pc:sldMk cId="2266552019" sldId="315"/>
            <ac:cxnSpMk id="7" creationId="{4C610B4D-D8A4-A573-E862-D14B22A6F869}"/>
          </ac:cxnSpMkLst>
        </pc:cxnChg>
        <pc:cxnChg chg="add mod">
          <ac:chgData name="Toby Donaldson" userId="2e6e5431-bb17-4c41-9985-d39c50d83c73" providerId="ADAL" clId="{0D61E69F-BE4C-465F-B9F9-39BCCE493B2D}" dt="2024-09-20T23:00:29.601" v="2143" actId="14100"/>
          <ac:cxnSpMkLst>
            <pc:docMk/>
            <pc:sldMk cId="2266552019" sldId="315"/>
            <ac:cxnSpMk id="12" creationId="{7B359601-31A4-0086-5689-EC1C903ACF2F}"/>
          </ac:cxnSpMkLst>
        </pc:cxnChg>
        <pc:cxnChg chg="del mod">
          <ac:chgData name="Toby Donaldson" userId="2e6e5431-bb17-4c41-9985-d39c50d83c73" providerId="ADAL" clId="{0D61E69F-BE4C-465F-B9F9-39BCCE493B2D}" dt="2024-09-20T22:59:13.436" v="2056" actId="21"/>
          <ac:cxnSpMkLst>
            <pc:docMk/>
            <pc:sldMk cId="2266552019" sldId="315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0D61E69F-BE4C-465F-B9F9-39BCCE493B2D}" dt="2024-09-20T22:59:13.436" v="2056" actId="21"/>
          <ac:cxnSpMkLst>
            <pc:docMk/>
            <pc:sldMk cId="2266552019" sldId="315"/>
            <ac:cxnSpMk id="18" creationId="{7D3AD6E6-71A9-64C9-AD5E-F4D6C8A65E67}"/>
          </ac:cxnSpMkLst>
        </pc:cxnChg>
        <pc:cxnChg chg="add mod">
          <ac:chgData name="Toby Donaldson" userId="2e6e5431-bb17-4c41-9985-d39c50d83c73" providerId="ADAL" clId="{0D61E69F-BE4C-465F-B9F9-39BCCE493B2D}" dt="2024-09-20T23:03:01.583" v="2354" actId="1076"/>
          <ac:cxnSpMkLst>
            <pc:docMk/>
            <pc:sldMk cId="2266552019" sldId="315"/>
            <ac:cxnSpMk id="24" creationId="{82A59D92-6E92-E5C0-32C7-7BFB673D3BCF}"/>
          </ac:cxnSpMkLst>
        </pc:cxnChg>
        <pc:cxnChg chg="add">
          <ac:chgData name="Toby Donaldson" userId="2e6e5431-bb17-4c41-9985-d39c50d83c73" providerId="ADAL" clId="{0D61E69F-BE4C-465F-B9F9-39BCCE493B2D}" dt="2024-09-20T23:02:31.850" v="2353" actId="11529"/>
          <ac:cxnSpMkLst>
            <pc:docMk/>
            <pc:sldMk cId="2266552019" sldId="315"/>
            <ac:cxnSpMk id="26" creationId="{DD61ABCA-F4BE-9877-C666-C6ACC0C677DD}"/>
          </ac:cxnSpMkLst>
        </pc:cxnChg>
        <pc:cxnChg chg="add mod">
          <ac:chgData name="Toby Donaldson" userId="2e6e5431-bb17-4c41-9985-d39c50d83c73" providerId="ADAL" clId="{0D61E69F-BE4C-465F-B9F9-39BCCE493B2D}" dt="2024-09-20T23:03:34.469" v="2412" actId="14100"/>
          <ac:cxnSpMkLst>
            <pc:docMk/>
            <pc:sldMk cId="2266552019" sldId="315"/>
            <ac:cxnSpMk id="30" creationId="{E55F7FC4-825C-7071-1AF1-B10A6DD504DB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4:31.955" v="3958" actId="113"/>
        <pc:sldMkLst>
          <pc:docMk/>
          <pc:sldMk cId="3858326061" sldId="316"/>
        </pc:sldMkLst>
        <pc:spChg chg="mod">
          <ac:chgData name="Toby Donaldson" userId="2e6e5431-bb17-4c41-9985-d39c50d83c73" providerId="ADAL" clId="{0D61E69F-BE4C-465F-B9F9-39BCCE493B2D}" dt="2024-09-23T04:14:31.955" v="3958" actId="113"/>
          <ac:spMkLst>
            <pc:docMk/>
            <pc:sldMk cId="3858326061" sldId="316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3:07:00.293" v="2669" actId="14100"/>
          <ac:spMkLst>
            <pc:docMk/>
            <pc:sldMk cId="3858326061" sldId="316"/>
            <ac:spMk id="14" creationId="{18F4121C-AC77-6AB9-C9E8-B327424B7CDE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0" creationId="{957F24CA-F978-0CFC-17F5-5544B610E629}"/>
          </ac:spMkLst>
        </pc:spChg>
        <pc:spChg chg="mod">
          <ac:chgData name="Toby Donaldson" userId="2e6e5431-bb17-4c41-9985-d39c50d83c73" providerId="ADAL" clId="{0D61E69F-BE4C-465F-B9F9-39BCCE493B2D}" dt="2024-09-20T23:06:27.577" v="2662" actId="20577"/>
          <ac:spMkLst>
            <pc:docMk/>
            <pc:sldMk cId="3858326061" sldId="316"/>
            <ac:spMk id="21" creationId="{0A5485D6-375C-B321-60CA-E800FEB0634D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2" creationId="{2A22C984-7AC8-0C92-F8B0-C9D3D52122D4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8" creationId="{6F4AF9B6-23B1-2BEF-2182-5C30BED4EB5A}"/>
          </ac:spMkLst>
        </pc:spChg>
        <pc:cxnChg chg="mod">
          <ac:chgData name="Toby Donaldson" userId="2e6e5431-bb17-4c41-9985-d39c50d83c73" providerId="ADAL" clId="{0D61E69F-BE4C-465F-B9F9-39BCCE493B2D}" dt="2024-09-20T23:05:37.530" v="2619" actId="20577"/>
          <ac:cxnSpMkLst>
            <pc:docMk/>
            <pc:sldMk cId="3858326061" sldId="316"/>
            <ac:cxnSpMk id="7" creationId="{4C610B4D-D8A4-A573-E862-D14B22A6F869}"/>
          </ac:cxnSpMkLst>
        </pc:cxnChg>
        <pc:cxnChg chg="add">
          <ac:chgData name="Toby Donaldson" userId="2e6e5431-bb17-4c41-9985-d39c50d83c73" providerId="ADAL" clId="{0D61E69F-BE4C-465F-B9F9-39BCCE493B2D}" dt="2024-09-20T23:06:42.434" v="2663" actId="11529"/>
          <ac:cxnSpMkLst>
            <pc:docMk/>
            <pc:sldMk cId="3858326061" sldId="316"/>
            <ac:cxnSpMk id="11" creationId="{C23613C1-1380-A246-C13C-CCC102591B63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26" creationId="{DD61ABCA-F4BE-9877-C666-C6ACC0C677DD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30" creationId="{E55F7FC4-825C-7071-1AF1-B10A6DD504DB}"/>
          </ac:cxnSpMkLst>
        </pc:cxnChg>
      </pc:sldChg>
      <pc:sldChg chg="modSp mod">
        <pc:chgData name="Toby Donaldson" userId="2e6e5431-bb17-4c41-9985-d39c50d83c73" providerId="ADAL" clId="{0D61E69F-BE4C-465F-B9F9-39BCCE493B2D}" dt="2024-09-23T04:15:31.880" v="4022" actId="1076"/>
        <pc:sldMkLst>
          <pc:docMk/>
          <pc:sldMk cId="3248521206" sldId="317"/>
        </pc:sldMkLst>
        <pc:spChg chg="mod">
          <ac:chgData name="Toby Donaldson" userId="2e6e5431-bb17-4c41-9985-d39c50d83c73" providerId="ADAL" clId="{0D61E69F-BE4C-465F-B9F9-39BCCE493B2D}" dt="2024-09-23T04:15:31.880" v="4022" actId="1076"/>
          <ac:spMkLst>
            <pc:docMk/>
            <pc:sldMk cId="3248521206" sldId="317"/>
            <ac:spMk id="9" creationId="{2946CC19-ECB5-0C67-CA6C-45A07D08376C}"/>
          </ac:spMkLst>
        </pc:spChg>
      </pc:sldChg>
      <pc:sldChg chg="delSp mod">
        <pc:chgData name="Toby Donaldson" userId="2e6e5431-bb17-4c41-9985-d39c50d83c73" providerId="ADAL" clId="{0D61E69F-BE4C-465F-B9F9-39BCCE493B2D}" dt="2024-09-23T04:14:56.920" v="3960" actId="21"/>
        <pc:sldMkLst>
          <pc:docMk/>
          <pc:sldMk cId="249145512" sldId="318"/>
        </pc:sldMkLst>
        <pc:spChg chg="del">
          <ac:chgData name="Toby Donaldson" userId="2e6e5431-bb17-4c41-9985-d39c50d83c73" providerId="ADAL" clId="{0D61E69F-BE4C-465F-B9F9-39BCCE493B2D}" dt="2024-09-23T04:14:56.920" v="3960" actId="21"/>
          <ac:spMkLst>
            <pc:docMk/>
            <pc:sldMk cId="249145512" sldId="318"/>
            <ac:spMk id="8" creationId="{6EF561DF-C3CF-D4F0-936F-2C5CD1424934}"/>
          </ac:spMkLst>
        </pc:spChg>
        <pc:spChg chg="del">
          <ac:chgData name="Toby Donaldson" userId="2e6e5431-bb17-4c41-9985-d39c50d83c73" providerId="ADAL" clId="{0D61E69F-BE4C-465F-B9F9-39BCCE493B2D}" dt="2024-09-23T04:14:56.920" v="3960" actId="21"/>
          <ac:spMkLst>
            <pc:docMk/>
            <pc:sldMk cId="249145512" sldId="318"/>
            <ac:spMk id="9" creationId="{2946CC19-ECB5-0C67-CA6C-45A07D08376C}"/>
          </ac:spMkLst>
        </pc:spChg>
      </pc:sldChg>
      <pc:sldChg chg="addSp mod">
        <pc:chgData name="Toby Donaldson" userId="2e6e5431-bb17-4c41-9985-d39c50d83c73" providerId="ADAL" clId="{0D61E69F-BE4C-465F-B9F9-39BCCE493B2D}" dt="2024-09-21T23:30:38.923" v="2679" actId="11529"/>
        <pc:sldMkLst>
          <pc:docMk/>
          <pc:sldMk cId="4252038421" sldId="319"/>
        </pc:sldMkLst>
        <pc:cxnChg chg="add">
          <ac:chgData name="Toby Donaldson" userId="2e6e5431-bb17-4c41-9985-d39c50d83c73" providerId="ADAL" clId="{0D61E69F-BE4C-465F-B9F9-39BCCE493B2D}" dt="2024-09-21T23:30:38.923" v="2679" actId="11529"/>
          <ac:cxnSpMkLst>
            <pc:docMk/>
            <pc:sldMk cId="4252038421" sldId="319"/>
            <ac:cxnSpMk id="13" creationId="{38DD2A7F-78C1-0D4B-FB02-FE853711252D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6:07.295" v="4024" actId="21"/>
        <pc:sldMkLst>
          <pc:docMk/>
          <pc:sldMk cId="288943026" sldId="320"/>
        </pc:sldMkLst>
        <pc:spChg chg="del">
          <ac:chgData name="Toby Donaldson" userId="2e6e5431-bb17-4c41-9985-d39c50d83c73" providerId="ADAL" clId="{0D61E69F-BE4C-465F-B9F9-39BCCE493B2D}" dt="2024-09-21T23:30:56.213" v="2681" actId="21"/>
          <ac:spMkLst>
            <pc:docMk/>
            <pc:sldMk cId="288943026" sldId="320"/>
            <ac:spMk id="2" creationId="{DE345346-B6E4-646B-4FC5-34E4D72BDD21}"/>
          </ac:spMkLst>
        </pc:spChg>
        <pc:spChg chg="mod">
          <ac:chgData name="Toby Donaldson" userId="2e6e5431-bb17-4c41-9985-d39c50d83c73" providerId="ADAL" clId="{0D61E69F-BE4C-465F-B9F9-39BCCE493B2D}" dt="2024-09-21T23:31:02.594" v="2682" actId="14100"/>
          <ac:spMkLst>
            <pc:docMk/>
            <pc:sldMk cId="288943026" sldId="320"/>
            <ac:spMk id="3" creationId="{EBB9AE55-D8CD-B1C4-1710-22D3267721CA}"/>
          </ac:spMkLst>
        </pc:spChg>
        <pc:spChg chg="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9" creationId="{2946CC19-ECB5-0C67-CA6C-45A07D08376C}"/>
          </ac:spMkLst>
        </pc:spChg>
        <pc:spChg chg="add mod">
          <ac:chgData name="Toby Donaldson" userId="2e6e5431-bb17-4c41-9985-d39c50d83c73" providerId="ADAL" clId="{0D61E69F-BE4C-465F-B9F9-39BCCE493B2D}" dt="2024-09-21T23:31:14.912" v="2685" actId="14100"/>
          <ac:spMkLst>
            <pc:docMk/>
            <pc:sldMk cId="288943026" sldId="320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1T23:30:56.213" v="2681" actId="21"/>
          <ac:spMkLst>
            <pc:docMk/>
            <pc:sldMk cId="288943026" sldId="320"/>
            <ac:spMk id="12" creationId="{E46B76DF-18A0-D9DA-6A8E-5BD4183230D0}"/>
          </ac:spMkLst>
        </pc:spChg>
        <pc:spChg chg="add del mod">
          <ac:chgData name="Toby Donaldson" userId="2e6e5431-bb17-4c41-9985-d39c50d83c73" providerId="ADAL" clId="{0D61E69F-BE4C-465F-B9F9-39BCCE493B2D}" dt="2024-09-23T04:16:07.295" v="4024" actId="21"/>
          <ac:spMkLst>
            <pc:docMk/>
            <pc:sldMk cId="288943026" sldId="320"/>
            <ac:spMk id="14" creationId="{D70565B9-B755-B74F-42CD-81DDDBA4DF1B}"/>
          </ac:spMkLst>
        </pc:spChg>
        <pc:spChg chg="add del mod">
          <ac:chgData name="Toby Donaldson" userId="2e6e5431-bb17-4c41-9985-d39c50d83c73" providerId="ADAL" clId="{0D61E69F-BE4C-465F-B9F9-39BCCE493B2D}" dt="2024-09-23T04:16:07.295" v="4024" actId="21"/>
          <ac:spMkLst>
            <pc:docMk/>
            <pc:sldMk cId="288943026" sldId="320"/>
            <ac:spMk id="15" creationId="{7AB54298-C28B-391D-D727-AB85F8DD8D9A}"/>
          </ac:spMkLst>
        </pc:spChg>
        <pc:spChg chg="add mod">
          <ac:chgData name="Toby Donaldson" userId="2e6e5431-bb17-4c41-9985-d39c50d83c73" providerId="ADAL" clId="{0D61E69F-BE4C-465F-B9F9-39BCCE493B2D}" dt="2024-09-21T23:33:20.607" v="2901" actId="1076"/>
          <ac:spMkLst>
            <pc:docMk/>
            <pc:sldMk cId="288943026" sldId="320"/>
            <ac:spMk id="18" creationId="{2D97BED1-97DD-C3D4-FB79-25BF6B1D70DB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1" creationId="{387D7CA5-93ED-A584-B49D-0C09AA085AE4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4" creationId="{34812B0E-CB9E-DF8D-9EE2-34112FA71D25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7" creationId="{9B04EE82-C785-BDA0-CB9E-42135606DB3D}"/>
          </ac:spMkLst>
        </pc:spChg>
        <pc:spChg chg="add mod">
          <ac:chgData name="Toby Donaldson" userId="2e6e5431-bb17-4c41-9985-d39c50d83c73" providerId="ADAL" clId="{0D61E69F-BE4C-465F-B9F9-39BCCE493B2D}" dt="2024-09-21T23:42:44.402" v="3536"/>
          <ac:spMkLst>
            <pc:docMk/>
            <pc:sldMk cId="288943026" sldId="320"/>
            <ac:spMk id="32" creationId="{1D2F687F-31D9-B18B-320C-F315FC4EBA7A}"/>
          </ac:spMkLst>
        </pc:spChg>
        <pc:cxnChg chg="del mod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11" creationId="{D5BC43FB-B1C6-C0C0-A609-3A56E1E808D6}"/>
          </ac:cxnSpMkLst>
        </pc:cxnChg>
        <pc:cxnChg chg="del">
          <ac:chgData name="Toby Donaldson" userId="2e6e5431-bb17-4c41-9985-d39c50d83c73" providerId="ADAL" clId="{0D61E69F-BE4C-465F-B9F9-39BCCE493B2D}" dt="2024-09-21T23:30:56.213" v="2681" actId="21"/>
          <ac:cxnSpMkLst>
            <pc:docMk/>
            <pc:sldMk cId="288943026" sldId="320"/>
            <ac:cxnSpMk id="13" creationId="{38DD2A7F-78C1-0D4B-FB02-FE853711252D}"/>
          </ac:cxnSpMkLst>
        </pc:cxnChg>
        <pc:cxnChg chg="add">
          <ac:chgData name="Toby Donaldson" userId="2e6e5431-bb17-4c41-9985-d39c50d83c73" providerId="ADAL" clId="{0D61E69F-BE4C-465F-B9F9-39BCCE493B2D}" dt="2024-09-21T23:33:25.213" v="2902" actId="11529"/>
          <ac:cxnSpMkLst>
            <pc:docMk/>
            <pc:sldMk cId="288943026" sldId="320"/>
            <ac:cxnSpMk id="20" creationId="{F03E92C3-9A77-01FE-EAB1-28C016AC9B9E}"/>
          </ac:cxnSpMkLst>
        </pc:cxnChg>
        <pc:cxnChg chg="add del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23" creationId="{B0397D1A-6D77-FA15-D598-CA478730CCFE}"/>
          </ac:cxnSpMkLst>
        </pc:cxnChg>
        <pc:cxnChg chg="add del">
          <ac:chgData name="Toby Donaldson" userId="2e6e5431-bb17-4c41-9985-d39c50d83c73" providerId="ADAL" clId="{0D61E69F-BE4C-465F-B9F9-39BCCE493B2D}" dt="2024-09-21T23:38:08.376" v="3286" actId="21"/>
          <ac:cxnSpMkLst>
            <pc:docMk/>
            <pc:sldMk cId="288943026" sldId="320"/>
            <ac:cxnSpMk id="26" creationId="{63C3638D-9C67-140E-AD80-010C973E34CA}"/>
          </ac:cxnSpMkLst>
        </pc:cxnChg>
        <pc:cxnChg chg="add del mod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29" creationId="{08C52110-E750-D052-F04E-920E8C4CE543}"/>
          </ac:cxnSpMkLst>
        </pc:cxnChg>
        <pc:cxnChg chg="add mod">
          <ac:chgData name="Toby Donaldson" userId="2e6e5431-bb17-4c41-9985-d39c50d83c73" providerId="ADAL" clId="{0D61E69F-BE4C-465F-B9F9-39BCCE493B2D}" dt="2024-09-21T23:42:44.402" v="3536"/>
          <ac:cxnSpMkLst>
            <pc:docMk/>
            <pc:sldMk cId="288943026" sldId="320"/>
            <ac:cxnSpMk id="33" creationId="{C8F2BC29-496A-D5D0-DEFB-F295596166E8}"/>
          </ac:cxnSpMkLst>
        </pc:cxnChg>
      </pc:sldChg>
      <pc:sldChg chg="delSp modSp add mod ord">
        <pc:chgData name="Toby Donaldson" userId="2e6e5431-bb17-4c41-9985-d39c50d83c73" providerId="ADAL" clId="{0D61E69F-BE4C-465F-B9F9-39BCCE493B2D}" dt="2024-09-23T04:15:52.591" v="4023" actId="21"/>
        <pc:sldMkLst>
          <pc:docMk/>
          <pc:sldMk cId="1396177901" sldId="321"/>
        </pc:sldMkLst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4" creationId="{D70565B9-B755-B74F-42CD-81DDDBA4DF1B}"/>
          </ac:spMkLst>
        </pc:spChg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5" creationId="{7AB54298-C28B-391D-D727-AB85F8DD8D9A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18" creationId="{2D97BED1-97DD-C3D4-FB79-25BF6B1D70DB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1" creationId="{387D7CA5-93ED-A584-B49D-0C09AA085AE4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4" creationId="{34812B0E-CB9E-DF8D-9EE2-34112FA71D25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7" creationId="{9B04EE82-C785-BDA0-CB9E-42135606DB3D}"/>
          </ac:spMkLst>
        </pc:sp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0" creationId="{F03E92C3-9A77-01FE-EAB1-28C016AC9B9E}"/>
          </ac:cxnSpMkLst>
        </pc:cxn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3" creationId="{B0397D1A-6D77-FA15-D598-CA478730CCFE}"/>
          </ac:cxnSpMkLst>
        </pc:cxn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8:05.037" v="3285" actId="21"/>
          <ac:cxnSpMkLst>
            <pc:docMk/>
            <pc:sldMk cId="1396177901" sldId="321"/>
            <ac:cxnSpMk id="29" creationId="{08C52110-E750-D052-F04E-920E8C4CE543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6:13.037" v="4025" actId="21"/>
        <pc:sldMkLst>
          <pc:docMk/>
          <pc:sldMk cId="1990104137" sldId="322"/>
        </pc:sldMkLst>
        <pc:spChg chg="add mod">
          <ac:chgData name="Toby Donaldson" userId="2e6e5431-bb17-4c41-9985-d39c50d83c73" providerId="ADAL" clId="{0D61E69F-BE4C-465F-B9F9-39BCCE493B2D}" dt="2024-09-21T23:42:50.331" v="3537"/>
          <ac:spMkLst>
            <pc:docMk/>
            <pc:sldMk cId="1990104137" sldId="322"/>
            <ac:spMk id="2" creationId="{E2A4C64E-D70F-7ACD-1C89-0A9E100141C0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9" creationId="{2946CC19-ECB5-0C67-CA6C-45A07D08376C}"/>
          </ac:spMkLst>
        </pc:spChg>
        <pc:spChg chg="del">
          <ac:chgData name="Toby Donaldson" userId="2e6e5431-bb17-4c41-9985-d39c50d83c73" providerId="ADAL" clId="{0D61E69F-BE4C-465F-B9F9-39BCCE493B2D}" dt="2024-09-23T04:16:13.037" v="4025" actId="21"/>
          <ac:spMkLst>
            <pc:docMk/>
            <pc:sldMk cId="1990104137" sldId="322"/>
            <ac:spMk id="15" creationId="{7AB54298-C28B-391D-D727-AB85F8DD8D9A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24" creationId="{34812B0E-CB9E-DF8D-9EE2-34112FA71D25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27" creationId="{9B04EE82-C785-BDA0-CB9E-42135606DB3D}"/>
          </ac:spMkLst>
        </pc:spChg>
        <pc:cxnChg chg="del mod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11" creationId="{D5BC43FB-B1C6-C0C0-A609-3A56E1E808D6}"/>
          </ac:cxnSpMkLst>
        </pc:cxnChg>
        <pc:cxnChg chg="add mod">
          <ac:chgData name="Toby Donaldson" userId="2e6e5431-bb17-4c41-9985-d39c50d83c73" providerId="ADAL" clId="{0D61E69F-BE4C-465F-B9F9-39BCCE493B2D}" dt="2024-09-21T23:42:50.331" v="3537"/>
          <ac:cxnSpMkLst>
            <pc:docMk/>
            <pc:sldMk cId="1990104137" sldId="322"/>
            <ac:cxnSpMk id="12" creationId="{FA18E0AC-94E6-C1D1-B487-F737DA3D865E}"/>
          </ac:cxnSpMkLst>
        </pc:cxnChg>
        <pc:cxnChg chg="del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29" creationId="{08C52110-E750-D052-F04E-920E8C4CE543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7:53.186" v="4125" actId="20577"/>
        <pc:sldMkLst>
          <pc:docMk/>
          <pc:sldMk cId="2358446259" sldId="323"/>
        </pc:sldMkLst>
        <pc:spChg chg="mod">
          <ac:chgData name="Toby Donaldson" userId="2e6e5431-bb17-4c41-9985-d39c50d83c73" providerId="ADAL" clId="{0D61E69F-BE4C-465F-B9F9-39BCCE493B2D}" dt="2024-09-21T23:41:02.921" v="3524" actId="14100"/>
          <ac:spMkLst>
            <pc:docMk/>
            <pc:sldMk cId="2358446259" sldId="323"/>
            <ac:spMk id="3" creationId="{EBB9AE55-D8CD-B1C4-1710-22D3267721CA}"/>
          </ac:spMkLst>
        </pc:spChg>
        <pc:spChg chg="mod">
          <ac:chgData name="Toby Donaldson" userId="2e6e5431-bb17-4c41-9985-d39c50d83c73" providerId="ADAL" clId="{0D61E69F-BE4C-465F-B9F9-39BCCE493B2D}" dt="2024-09-23T04:17:53.186" v="4125" actId="20577"/>
          <ac:spMkLst>
            <pc:docMk/>
            <pc:sldMk cId="2358446259" sldId="323"/>
            <ac:spMk id="9" creationId="{2946CC19-ECB5-0C67-CA6C-45A07D08376C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4" creationId="{D70565B9-B755-B74F-42CD-81DDDBA4DF1B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5" creationId="{7AB54298-C28B-391D-D727-AB85F8DD8D9A}"/>
          </ac:spMkLst>
        </pc:spChg>
        <pc:spChg chg="add mod">
          <ac:chgData name="Toby Donaldson" userId="2e6e5431-bb17-4c41-9985-d39c50d83c73" providerId="ADAL" clId="{0D61E69F-BE4C-465F-B9F9-39BCCE493B2D}" dt="2024-09-21T23:40:50.533" v="3523" actId="20577"/>
          <ac:spMkLst>
            <pc:docMk/>
            <pc:sldMk cId="2358446259" sldId="323"/>
            <ac:spMk id="17" creationId="{45F8DC22-C403-199D-D397-D56770794310}"/>
          </ac:spMkLst>
        </pc:spChg>
        <pc:spChg chg="del">
          <ac:chgData name="Toby Donaldson" userId="2e6e5431-bb17-4c41-9985-d39c50d83c73" providerId="ADAL" clId="{0D61E69F-BE4C-465F-B9F9-39BCCE493B2D}" dt="2024-09-21T23:38:44.574" v="3289" actId="21"/>
          <ac:spMkLst>
            <pc:docMk/>
            <pc:sldMk cId="2358446259" sldId="323"/>
            <ac:spMk id="18" creationId="{2D97BED1-97DD-C3D4-FB79-25BF6B1D70DB}"/>
          </ac:spMkLst>
        </pc:spChg>
        <pc:spChg chg="del">
          <ac:chgData name="Toby Donaldson" userId="2e6e5431-bb17-4c41-9985-d39c50d83c73" providerId="ADAL" clId="{0D61E69F-BE4C-465F-B9F9-39BCCE493B2D}" dt="2024-09-21T23:38:44.574" v="3289" actId="21"/>
          <ac:spMkLst>
            <pc:docMk/>
            <pc:sldMk cId="2358446259" sldId="323"/>
            <ac:spMk id="21" creationId="{387D7CA5-93ED-A584-B49D-0C09AA085AE4}"/>
          </ac:spMkLst>
        </pc:spChg>
        <pc:spChg chg="del">
          <ac:chgData name="Toby Donaldson" userId="2e6e5431-bb17-4c41-9985-d39c50d83c73" providerId="ADAL" clId="{0D61E69F-BE4C-465F-B9F9-39BCCE493B2D}" dt="2024-09-21T23:38:39.320" v="3288" actId="21"/>
          <ac:spMkLst>
            <pc:docMk/>
            <pc:sldMk cId="2358446259" sldId="323"/>
            <ac:spMk id="24" creationId="{34812B0E-CB9E-DF8D-9EE2-34112FA71D25}"/>
          </ac:spMkLst>
        </pc:spChg>
        <pc:spChg chg="add mod">
          <ac:chgData name="Toby Donaldson" userId="2e6e5431-bb17-4c41-9985-d39c50d83c73" providerId="ADAL" clId="{0D61E69F-BE4C-465F-B9F9-39BCCE493B2D}" dt="2024-09-21T23:41:52.470" v="3535" actId="208"/>
          <ac:spMkLst>
            <pc:docMk/>
            <pc:sldMk cId="2358446259" sldId="323"/>
            <ac:spMk id="25" creationId="{4849A1DA-FE81-AF69-859F-D48291843328}"/>
          </ac:spMkLst>
        </pc:spChg>
        <pc:spChg chg="del">
          <ac:chgData name="Toby Donaldson" userId="2e6e5431-bb17-4c41-9985-d39c50d83c73" providerId="ADAL" clId="{0D61E69F-BE4C-465F-B9F9-39BCCE493B2D}" dt="2024-09-21T23:38:39.320" v="3288" actId="21"/>
          <ac:spMkLst>
            <pc:docMk/>
            <pc:sldMk cId="2358446259" sldId="323"/>
            <ac:spMk id="27" creationId="{9B04EE82-C785-BDA0-CB9E-42135606DB3D}"/>
          </ac:spMkLst>
        </pc:spChg>
        <pc:cxnChg chg="mod">
          <ac:chgData name="Toby Donaldson" userId="2e6e5431-bb17-4c41-9985-d39c50d83c73" providerId="ADAL" clId="{0D61E69F-BE4C-465F-B9F9-39BCCE493B2D}" dt="2024-09-23T04:17:52.801" v="4121" actId="20577"/>
          <ac:cxnSpMkLst>
            <pc:docMk/>
            <pc:sldMk cId="2358446259" sldId="323"/>
            <ac:cxnSpMk id="11" creationId="{D5BC43FB-B1C6-C0C0-A609-3A56E1E808D6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0" creationId="{F03E92C3-9A77-01FE-EAB1-28C016AC9B9E}"/>
          </ac:cxnSpMkLst>
        </pc:cxnChg>
        <pc:cxnChg chg="add">
          <ac:chgData name="Toby Donaldson" userId="2e6e5431-bb17-4c41-9985-d39c50d83c73" providerId="ADAL" clId="{0D61E69F-BE4C-465F-B9F9-39BCCE493B2D}" dt="2024-09-21T23:40:43.648" v="3522" actId="11529"/>
          <ac:cxnSpMkLst>
            <pc:docMk/>
            <pc:sldMk cId="2358446259" sldId="323"/>
            <ac:cxnSpMk id="22" creationId="{D96C3EA9-8FD6-0550-A4C7-3AE00EB1E161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3" creationId="{B0397D1A-6D77-FA15-D598-CA478730CCFE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8:39.320" v="3288" actId="21"/>
          <ac:cxnSpMkLst>
            <pc:docMk/>
            <pc:sldMk cId="2358446259" sldId="323"/>
            <ac:cxnSpMk id="29" creationId="{08C52110-E750-D052-F04E-920E8C4CE543}"/>
          </ac:cxnSpMkLst>
        </pc:cxnChg>
      </pc:sldChg>
      <pc:sldChg chg="add ord">
        <pc:chgData name="Toby Donaldson" userId="2e6e5431-bb17-4c41-9985-d39c50d83c73" providerId="ADAL" clId="{0D61E69F-BE4C-465F-B9F9-39BCCE493B2D}" dt="2024-09-21T23:42:57.100" v="3539"/>
        <pc:sldMkLst>
          <pc:docMk/>
          <pc:sldMk cId="1092517109" sldId="324"/>
        </pc:sldMkLst>
      </pc:sldChg>
      <pc:sldChg chg="addSp delSp modSp new mod">
        <pc:chgData name="Toby Donaldson" userId="2e6e5431-bb17-4c41-9985-d39c50d83c73" providerId="ADAL" clId="{0D61E69F-BE4C-465F-B9F9-39BCCE493B2D}" dt="2024-09-21T23:52:05.272" v="3742" actId="20577"/>
        <pc:sldMkLst>
          <pc:docMk/>
          <pc:sldMk cId="2215848448" sldId="325"/>
        </pc:sldMkLst>
        <pc:spChg chg="del">
          <ac:chgData name="Toby Donaldson" userId="2e6e5431-bb17-4c41-9985-d39c50d83c73" providerId="ADAL" clId="{0D61E69F-BE4C-465F-B9F9-39BCCE493B2D}" dt="2024-09-21T23:43:19.023" v="3541" actId="21"/>
          <ac:spMkLst>
            <pc:docMk/>
            <pc:sldMk cId="2215848448" sldId="325"/>
            <ac:spMk id="2" creationId="{FD72F324-27DE-0214-23B6-DA6710C87831}"/>
          </ac:spMkLst>
        </pc:spChg>
        <pc:spChg chg="del">
          <ac:chgData name="Toby Donaldson" userId="2e6e5431-bb17-4c41-9985-d39c50d83c73" providerId="ADAL" clId="{0D61E69F-BE4C-465F-B9F9-39BCCE493B2D}" dt="2024-09-21T23:43:19.023" v="3541" actId="21"/>
          <ac:spMkLst>
            <pc:docMk/>
            <pc:sldMk cId="2215848448" sldId="325"/>
            <ac:spMk id="3" creationId="{751EF952-4842-08B7-C5A9-FCD5204B5C00}"/>
          </ac:spMkLst>
        </pc:spChg>
        <pc:spChg chg="add del mod">
          <ac:chgData name="Toby Donaldson" userId="2e6e5431-bb17-4c41-9985-d39c50d83c73" providerId="ADAL" clId="{0D61E69F-BE4C-465F-B9F9-39BCCE493B2D}" dt="2024-09-21T23:51:33.293" v="3690" actId="21"/>
          <ac:spMkLst>
            <pc:docMk/>
            <pc:sldMk cId="2215848448" sldId="325"/>
            <ac:spMk id="5" creationId="{E945C265-FBDE-3F02-F0F5-F3B402C4AAD5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6" creationId="{3A7242D0-BEB4-E6E6-466F-535FA4C36195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7" creationId="{9D737CEA-E099-70B4-2196-E52108F344AD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8" creationId="{F1885C77-CD61-C764-1F73-B9DC5E03FB6C}"/>
          </ac:spMkLst>
        </pc:spChg>
        <pc:spChg chg="add mod">
          <ac:chgData name="Toby Donaldson" userId="2e6e5431-bb17-4c41-9985-d39c50d83c73" providerId="ADAL" clId="{0D61E69F-BE4C-465F-B9F9-39BCCE493B2D}" dt="2024-09-21T23:50:50.777" v="3681" actId="164"/>
          <ac:spMkLst>
            <pc:docMk/>
            <pc:sldMk cId="2215848448" sldId="325"/>
            <ac:spMk id="9" creationId="{8B1E2428-FC26-9D41-24DC-AD82336B8A8C}"/>
          </ac:spMkLst>
        </pc:spChg>
        <pc:spChg chg="add mod">
          <ac:chgData name="Toby Donaldson" userId="2e6e5431-bb17-4c41-9985-d39c50d83c73" providerId="ADAL" clId="{0D61E69F-BE4C-465F-B9F9-39BCCE493B2D}" dt="2024-09-21T23:50:50.777" v="3681" actId="164"/>
          <ac:spMkLst>
            <pc:docMk/>
            <pc:sldMk cId="2215848448" sldId="325"/>
            <ac:spMk id="10" creationId="{A5F0B4DD-CB65-A510-3121-A989C19CE432}"/>
          </ac:spMkLst>
        </pc:spChg>
        <pc:spChg chg="add mod topLvl">
          <ac:chgData name="Toby Donaldson" userId="2e6e5431-bb17-4c41-9985-d39c50d83c73" providerId="ADAL" clId="{0D61E69F-BE4C-465F-B9F9-39BCCE493B2D}" dt="2024-09-21T23:51:22.223" v="3689" actId="164"/>
          <ac:spMkLst>
            <pc:docMk/>
            <pc:sldMk cId="2215848448" sldId="325"/>
            <ac:spMk id="11" creationId="{B67262E2-7FE0-F1A7-E27C-339137F07749}"/>
          </ac:spMkLst>
        </pc:spChg>
        <pc:spChg chg="add mod topLvl">
          <ac:chgData name="Toby Donaldson" userId="2e6e5431-bb17-4c41-9985-d39c50d83c73" providerId="ADAL" clId="{0D61E69F-BE4C-465F-B9F9-39BCCE493B2D}" dt="2024-09-21T23:51:22.223" v="3689" actId="164"/>
          <ac:spMkLst>
            <pc:docMk/>
            <pc:sldMk cId="2215848448" sldId="325"/>
            <ac:spMk id="12" creationId="{BBB4F958-250E-0A06-A6C2-8F2843E8A6F1}"/>
          </ac:spMkLst>
        </pc:spChg>
        <pc:spChg chg="add mod topLvl">
          <ac:chgData name="Toby Donaldson" userId="2e6e5431-bb17-4c41-9985-d39c50d83c73" providerId="ADAL" clId="{0D61E69F-BE4C-465F-B9F9-39BCCE493B2D}" dt="2024-09-21T23:51:18.718" v="3688" actId="164"/>
          <ac:spMkLst>
            <pc:docMk/>
            <pc:sldMk cId="2215848448" sldId="325"/>
            <ac:spMk id="13" creationId="{4E360E48-CA7D-6CCD-1AA7-E273EE842938}"/>
          </ac:spMkLst>
        </pc:spChg>
        <pc:spChg chg="add mod">
          <ac:chgData name="Toby Donaldson" userId="2e6e5431-bb17-4c41-9985-d39c50d83c73" providerId="ADAL" clId="{0D61E69F-BE4C-465F-B9F9-39BCCE493B2D}" dt="2024-09-21T23:51:18.718" v="3688" actId="164"/>
          <ac:spMkLst>
            <pc:docMk/>
            <pc:sldMk cId="2215848448" sldId="325"/>
            <ac:spMk id="14" creationId="{8F698A0B-E6B8-FBC0-EBC2-DC53C56EEDB2}"/>
          </ac:spMkLst>
        </pc:spChg>
        <pc:spChg chg="add mod">
          <ac:chgData name="Toby Donaldson" userId="2e6e5431-bb17-4c41-9985-d39c50d83c73" providerId="ADAL" clId="{0D61E69F-BE4C-465F-B9F9-39BCCE493B2D}" dt="2024-09-21T23:52:05.272" v="3742" actId="20577"/>
          <ac:spMkLst>
            <pc:docMk/>
            <pc:sldMk cId="2215848448" sldId="325"/>
            <ac:spMk id="21" creationId="{98980C93-15F7-BBF3-055E-38AE77ED3433}"/>
          </ac:spMkLst>
        </pc:spChg>
        <pc:grpChg chg="add del mod">
          <ac:chgData name="Toby Donaldson" userId="2e6e5431-bb17-4c41-9985-d39c50d83c73" providerId="ADAL" clId="{0D61E69F-BE4C-465F-B9F9-39BCCE493B2D}" dt="2024-09-21T23:51:10.937" v="3686" actId="165"/>
          <ac:grpSpMkLst>
            <pc:docMk/>
            <pc:sldMk cId="2215848448" sldId="325"/>
            <ac:grpSpMk id="15" creationId="{1961675B-A639-8124-A0C3-75A3C9C40268}"/>
          </ac:grpSpMkLst>
        </pc:grpChg>
        <pc:grpChg chg="add mod">
          <ac:chgData name="Toby Donaldson" userId="2e6e5431-bb17-4c41-9985-d39c50d83c73" providerId="ADAL" clId="{0D61E69F-BE4C-465F-B9F9-39BCCE493B2D}" dt="2024-09-21T23:50:44.898" v="3680" actId="164"/>
          <ac:grpSpMkLst>
            <pc:docMk/>
            <pc:sldMk cId="2215848448" sldId="325"/>
            <ac:grpSpMk id="16" creationId="{BC1555AD-2831-0BDC-7CAE-147935BB70C5}"/>
          </ac:grpSpMkLst>
        </pc:grpChg>
        <pc:grpChg chg="add mod">
          <ac:chgData name="Toby Donaldson" userId="2e6e5431-bb17-4c41-9985-d39c50d83c73" providerId="ADAL" clId="{0D61E69F-BE4C-465F-B9F9-39BCCE493B2D}" dt="2024-09-21T23:50:56.446" v="3682" actId="164"/>
          <ac:grpSpMkLst>
            <pc:docMk/>
            <pc:sldMk cId="2215848448" sldId="325"/>
            <ac:grpSpMk id="17" creationId="{75FEDCC1-586A-9949-83B0-80B987D6AD30}"/>
          </ac:grpSpMkLst>
        </pc:grpChg>
        <pc:grpChg chg="add mod">
          <ac:chgData name="Toby Donaldson" userId="2e6e5431-bb17-4c41-9985-d39c50d83c73" providerId="ADAL" clId="{0D61E69F-BE4C-465F-B9F9-39BCCE493B2D}" dt="2024-09-21T23:51:02.543" v="3683" actId="1076"/>
          <ac:grpSpMkLst>
            <pc:docMk/>
            <pc:sldMk cId="2215848448" sldId="325"/>
            <ac:grpSpMk id="18" creationId="{EEDB74BC-1BB1-DB9D-7ADC-A2F2A1DD071E}"/>
          </ac:grpSpMkLst>
        </pc:grpChg>
        <pc:grpChg chg="add mod">
          <ac:chgData name="Toby Donaldson" userId="2e6e5431-bb17-4c41-9985-d39c50d83c73" providerId="ADAL" clId="{0D61E69F-BE4C-465F-B9F9-39BCCE493B2D}" dt="2024-09-21T23:51:22.223" v="3689" actId="164"/>
          <ac:grpSpMkLst>
            <pc:docMk/>
            <pc:sldMk cId="2215848448" sldId="325"/>
            <ac:grpSpMk id="19" creationId="{2B0EF7FE-C984-B47B-E891-AFC40AB98A0D}"/>
          </ac:grpSpMkLst>
        </pc:grpChg>
        <pc:grpChg chg="add mod">
          <ac:chgData name="Toby Donaldson" userId="2e6e5431-bb17-4c41-9985-d39c50d83c73" providerId="ADAL" clId="{0D61E69F-BE4C-465F-B9F9-39BCCE493B2D}" dt="2024-09-21T23:51:22.223" v="3689" actId="164"/>
          <ac:grpSpMkLst>
            <pc:docMk/>
            <pc:sldMk cId="2215848448" sldId="325"/>
            <ac:grpSpMk id="20" creationId="{60503555-4FA9-EB8E-9338-97C862895AD6}"/>
          </ac:grpSpMkLst>
        </pc:grpChg>
      </pc:sldChg>
      <pc:sldChg chg="addSp delSp modSp new mod">
        <pc:chgData name="Toby Donaldson" userId="2e6e5431-bb17-4c41-9985-d39c50d83c73" providerId="ADAL" clId="{0D61E69F-BE4C-465F-B9F9-39BCCE493B2D}" dt="2024-09-21T23:55:44.140" v="3908" actId="1076"/>
        <pc:sldMkLst>
          <pc:docMk/>
          <pc:sldMk cId="1270752324" sldId="326"/>
        </pc:sldMkLst>
        <pc:spChg chg="mod">
          <ac:chgData name="Toby Donaldson" userId="2e6e5431-bb17-4c41-9985-d39c50d83c73" providerId="ADAL" clId="{0D61E69F-BE4C-465F-B9F9-39BCCE493B2D}" dt="2024-09-21T23:53:58.045" v="3776" actId="20577"/>
          <ac:spMkLst>
            <pc:docMk/>
            <pc:sldMk cId="1270752324" sldId="326"/>
            <ac:spMk id="2" creationId="{50DCC9C6-0194-A730-5135-8E24D2D9099C}"/>
          </ac:spMkLst>
        </pc:spChg>
        <pc:spChg chg="del">
          <ac:chgData name="Toby Donaldson" userId="2e6e5431-bb17-4c41-9985-d39c50d83c73" providerId="ADAL" clId="{0D61E69F-BE4C-465F-B9F9-39BCCE493B2D}" dt="2024-09-21T23:54:15.388" v="3783" actId="21"/>
          <ac:spMkLst>
            <pc:docMk/>
            <pc:sldMk cId="1270752324" sldId="326"/>
            <ac:spMk id="3" creationId="{C47687E3-166A-3C59-41AF-8065D632B992}"/>
          </ac:spMkLst>
        </pc:spChg>
        <pc:spChg chg="add del">
          <ac:chgData name="Toby Donaldson" userId="2e6e5431-bb17-4c41-9985-d39c50d83c73" providerId="ADAL" clId="{0D61E69F-BE4C-465F-B9F9-39BCCE493B2D}" dt="2024-09-21T23:54:04.421" v="3780" actId="22"/>
          <ac:spMkLst>
            <pc:docMk/>
            <pc:sldMk cId="1270752324" sldId="326"/>
            <ac:spMk id="6" creationId="{3D50AF98-78AE-BCB0-B36E-28F86E84D0FC}"/>
          </ac:spMkLst>
        </pc:spChg>
        <pc:spChg chg="add mod">
          <ac:chgData name="Toby Donaldson" userId="2e6e5431-bb17-4c41-9985-d39c50d83c73" providerId="ADAL" clId="{0D61E69F-BE4C-465F-B9F9-39BCCE493B2D}" dt="2024-09-21T23:55:44.140" v="3908" actId="1076"/>
          <ac:spMkLst>
            <pc:docMk/>
            <pc:sldMk cId="1270752324" sldId="326"/>
            <ac:spMk id="8" creationId="{1C41AF5C-AC56-38AE-4ED9-81EA0DA5D37E}"/>
          </ac:spMkLst>
        </pc:spChg>
        <pc:spChg chg="add mod">
          <ac:chgData name="Toby Donaldson" userId="2e6e5431-bb17-4c41-9985-d39c50d83c73" providerId="ADAL" clId="{0D61E69F-BE4C-465F-B9F9-39BCCE493B2D}" dt="2024-09-21T23:55:09.415" v="3907" actId="5793"/>
          <ac:spMkLst>
            <pc:docMk/>
            <pc:sldMk cId="1270752324" sldId="326"/>
            <ac:spMk id="9" creationId="{864B63D5-E2DE-22B4-9A5D-F5B3861B5FD6}"/>
          </ac:spMkLst>
        </pc:spChg>
      </pc:sldChg>
      <pc:sldChg chg="delSp modSp add mod ord">
        <pc:chgData name="Toby Donaldson" userId="2e6e5431-bb17-4c41-9985-d39c50d83c73" providerId="ADAL" clId="{0D61E69F-BE4C-465F-B9F9-39BCCE493B2D}" dt="2024-09-23T04:05:54.970" v="3914"/>
        <pc:sldMkLst>
          <pc:docMk/>
          <pc:sldMk cId="3374951965" sldId="327"/>
        </pc:sldMkLst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8" creationId="{B49274E0-0594-8504-821D-DD9095AA9171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5" creationId="{E65E2FA9-0F50-8D51-0AA9-3546DE25D3BA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6" creationId="{46A0BFFD-25E5-32A6-03EF-365C22F0EFB4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8" creationId="{C98BA4FB-38F3-C735-CAA1-B31E8547C214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22" creationId="{EEBB560C-50DC-8E76-7C51-F8250EE741C9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28" creationId="{DC6F550C-F0F2-5091-8193-ADDABF62B722}"/>
          </ac:spMkLst>
        </pc:sp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10" creationId="{66ACA8AA-D02D-2B40-649E-582528B8DD9E}"/>
          </ac:cxnSpMkLst>
        </pc:cxn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19" creationId="{15BF6E2F-78CA-E1BC-BE2A-9A5A95604BD1}"/>
          </ac:cxnSpMkLst>
        </pc:cxnChg>
        <pc:cxnChg chg="del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23" creationId="{48032F4B-8B17-43F6-40FF-44ECCA26DE88}"/>
          </ac:cxnSpMkLst>
        </pc:cxn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29" creationId="{68617EBC-ECAE-C3B5-C838-333188A524A7}"/>
          </ac:cxnSpMkLst>
        </pc:cxnChg>
      </pc:sldChg>
      <pc:sldChg chg="delSp modSp add mod">
        <pc:chgData name="Toby Donaldson" userId="2e6e5431-bb17-4c41-9985-d39c50d83c73" providerId="ADAL" clId="{0D61E69F-BE4C-465F-B9F9-39BCCE493B2D}" dt="2024-09-23T04:06:49.399" v="3918" actId="21"/>
        <pc:sldMkLst>
          <pc:docMk/>
          <pc:sldMk cId="2375367705" sldId="328"/>
        </pc:sldMkLst>
        <pc:spChg chg="del">
          <ac:chgData name="Toby Donaldson" userId="2e6e5431-bb17-4c41-9985-d39c50d83c73" providerId="ADAL" clId="{0D61E69F-BE4C-465F-B9F9-39BCCE493B2D}" dt="2024-09-23T04:06:49.399" v="3918" actId="21"/>
          <ac:spMkLst>
            <pc:docMk/>
            <pc:sldMk cId="2375367705" sldId="328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6:49.399" v="3918" actId="21"/>
          <ac:spMkLst>
            <pc:docMk/>
            <pc:sldMk cId="2375367705" sldId="328"/>
            <ac:spMk id="28" creationId="{DC6F550C-F0F2-5091-8193-ADDABF62B722}"/>
          </ac:spMkLst>
        </pc:spChg>
        <pc:cxnChg chg="del mod">
          <ac:chgData name="Toby Donaldson" userId="2e6e5431-bb17-4c41-9985-d39c50d83c73" providerId="ADAL" clId="{0D61E69F-BE4C-465F-B9F9-39BCCE493B2D}" dt="2024-09-23T04:06:49.399" v="3918" actId="21"/>
          <ac:cxnSpMkLst>
            <pc:docMk/>
            <pc:sldMk cId="2375367705" sldId="328"/>
            <ac:cxnSpMk id="29" creationId="{68617EBC-ECAE-C3B5-C838-333188A524A7}"/>
          </ac:cxnSpMkLst>
        </pc:cxnChg>
      </pc:sldChg>
      <pc:sldChg chg="add">
        <pc:chgData name="Toby Donaldson" userId="2e6e5431-bb17-4c41-9985-d39c50d83c73" providerId="ADAL" clId="{0D61E69F-BE4C-465F-B9F9-39BCCE493B2D}" dt="2024-09-23T04:06:43.405" v="3917" actId="2890"/>
        <pc:sldMkLst>
          <pc:docMk/>
          <pc:sldMk cId="3076077529" sldId="329"/>
        </pc:sldMkLst>
      </pc:sldChg>
      <pc:sldChg chg="add">
        <pc:chgData name="Toby Donaldson" userId="2e6e5431-bb17-4c41-9985-d39c50d83c73" providerId="ADAL" clId="{0D61E69F-BE4C-465F-B9F9-39BCCE493B2D}" dt="2024-09-23T04:14:52.116" v="3959" actId="2890"/>
        <pc:sldMkLst>
          <pc:docMk/>
          <pc:sldMk cId="1630335454" sldId="330"/>
        </pc:sldMkLst>
      </pc:sldChg>
      <pc:sldChg chg="addSp modSp add mod">
        <pc:chgData name="Toby Donaldson" userId="2e6e5431-bb17-4c41-9985-d39c50d83c73" providerId="ADAL" clId="{0D61E69F-BE4C-465F-B9F9-39BCCE493B2D}" dt="2024-09-23T04:17:29.734" v="4089" actId="14100"/>
        <pc:sldMkLst>
          <pc:docMk/>
          <pc:sldMk cId="519914869" sldId="331"/>
        </pc:sldMkLst>
        <pc:spChg chg="add mod">
          <ac:chgData name="Toby Donaldson" userId="2e6e5431-bb17-4c41-9985-d39c50d83c73" providerId="ADAL" clId="{0D61E69F-BE4C-465F-B9F9-39BCCE493B2D}" dt="2024-09-23T04:16:52.442" v="4029" actId="14100"/>
          <ac:spMkLst>
            <pc:docMk/>
            <pc:sldMk cId="519914869" sldId="331"/>
            <ac:spMk id="2" creationId="{BD99C177-C779-0EF5-1A22-D1EED08E7F18}"/>
          </ac:spMkLst>
        </pc:spChg>
        <pc:spChg chg="add mod">
          <ac:chgData name="Toby Donaldson" userId="2e6e5431-bb17-4c41-9985-d39c50d83c73" providerId="ADAL" clId="{0D61E69F-BE4C-465F-B9F9-39BCCE493B2D}" dt="2024-09-23T04:17:19.608" v="4085" actId="113"/>
          <ac:spMkLst>
            <pc:docMk/>
            <pc:sldMk cId="519914869" sldId="331"/>
            <ac:spMk id="12" creationId="{F09B38AB-D32F-D9D3-0F97-BCF9179AC5EA}"/>
          </ac:spMkLst>
        </pc:spChg>
        <pc:cxnChg chg="add mod">
          <ac:chgData name="Toby Donaldson" userId="2e6e5431-bb17-4c41-9985-d39c50d83c73" providerId="ADAL" clId="{0D61E69F-BE4C-465F-B9F9-39BCCE493B2D}" dt="2024-09-23T04:17:29.734" v="4089" actId="14100"/>
          <ac:cxnSpMkLst>
            <pc:docMk/>
            <pc:sldMk cId="519914869" sldId="331"/>
            <ac:cxnSpMk id="13" creationId="{100F4C75-4B25-50D6-31BC-42CF9233E374}"/>
          </ac:cxnSpMkLst>
        </pc:cxnChg>
      </pc:sldChg>
    </pc:docChg>
  </pc:docChgLst>
  <pc:docChgLst>
    <pc:chgData name="Toby Donaldson" userId="2e6e5431-bb17-4c41-9985-d39c50d83c73" providerId="ADAL" clId="{CBA97E97-ECF2-4F39-A891-C39F5B7B2557}"/>
    <pc:docChg chg="undo redo custSel addSld delSld modSld sldOrd addSection modSection">
      <pc:chgData name="Toby Donaldson" userId="2e6e5431-bb17-4c41-9985-d39c50d83c73" providerId="ADAL" clId="{CBA97E97-ECF2-4F39-A891-C39F5B7B2557}" dt="2024-09-23T18:00:38.228" v="2577" actId="21"/>
      <pc:docMkLst>
        <pc:docMk/>
      </pc:docMkLst>
      <pc:sldChg chg="addSp delSp modSp mod">
        <pc:chgData name="Toby Donaldson" userId="2e6e5431-bb17-4c41-9985-d39c50d83c73" providerId="ADAL" clId="{CBA97E97-ECF2-4F39-A891-C39F5B7B2557}" dt="2024-09-19T20:28:46.561" v="113" actId="122"/>
        <pc:sldMkLst>
          <pc:docMk/>
          <pc:sldMk cId="3113156551" sldId="256"/>
        </pc:sldMkLst>
        <pc:spChg chg="mod">
          <ac:chgData name="Toby Donaldson" userId="2e6e5431-bb17-4c41-9985-d39c50d83c73" providerId="ADAL" clId="{CBA97E97-ECF2-4F39-A891-C39F5B7B2557}" dt="2024-09-19T20:27:45.137" v="33" actId="20577"/>
          <ac:spMkLst>
            <pc:docMk/>
            <pc:sldMk cId="3113156551" sldId="256"/>
            <ac:spMk id="2" creationId="{10D35B3B-97F8-53B4-0820-5D8414186FD7}"/>
          </ac:spMkLst>
        </pc:spChg>
        <pc:spChg chg="add mod">
          <ac:chgData name="Toby Donaldson" userId="2e6e5431-bb17-4c41-9985-d39c50d83c73" providerId="ADAL" clId="{CBA97E97-ECF2-4F39-A891-C39F5B7B2557}" dt="2024-09-19T20:28:46.561" v="113" actId="122"/>
          <ac:spMkLst>
            <pc:docMk/>
            <pc:sldMk cId="3113156551" sldId="256"/>
            <ac:spMk id="4" creationId="{1C211242-B5A3-D371-4A7A-C8E9982D7CD5}"/>
          </ac:spMkLst>
        </pc:spChg>
        <pc:picChg chg="add del">
          <ac:chgData name="Toby Donaldson" userId="2e6e5431-bb17-4c41-9985-d39c50d83c73" providerId="ADAL" clId="{CBA97E97-ECF2-4F39-A891-C39F5B7B2557}" dt="2024-09-19T20:27:45.692" v="34" actId="21"/>
          <ac:picMkLst>
            <pc:docMk/>
            <pc:sldMk cId="3113156551" sldId="256"/>
            <ac:picMk id="1026" creationId="{5A95B101-A092-4AFF-5F3C-02DA4D8C46A4}"/>
          </ac:picMkLst>
        </pc:picChg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1564174174" sldId="257"/>
        </pc:sldMkLst>
      </pc:sldChg>
      <pc:sldChg chg="del">
        <pc:chgData name="Toby Donaldson" userId="2e6e5431-bb17-4c41-9985-d39c50d83c73" providerId="ADAL" clId="{CBA97E97-ECF2-4F39-A891-C39F5B7B2557}" dt="2024-09-19T20:29:01.218" v="118" actId="47"/>
        <pc:sldMkLst>
          <pc:docMk/>
          <pc:sldMk cId="3476620889" sldId="259"/>
        </pc:sldMkLst>
      </pc:sldChg>
      <pc:sldChg chg="del">
        <pc:chgData name="Toby Donaldson" userId="2e6e5431-bb17-4c41-9985-d39c50d83c73" providerId="ADAL" clId="{CBA97E97-ECF2-4F39-A891-C39F5B7B2557}" dt="2024-09-19T20:29:01.395" v="119" actId="47"/>
        <pc:sldMkLst>
          <pc:docMk/>
          <pc:sldMk cId="1125239521" sldId="260"/>
        </pc:sldMkLst>
      </pc:sldChg>
      <pc:sldChg chg="del">
        <pc:chgData name="Toby Donaldson" userId="2e6e5431-bb17-4c41-9985-d39c50d83c73" providerId="ADAL" clId="{CBA97E97-ECF2-4F39-A891-C39F5B7B2557}" dt="2024-09-19T20:29:01.624" v="120" actId="47"/>
        <pc:sldMkLst>
          <pc:docMk/>
          <pc:sldMk cId="296669545" sldId="261"/>
        </pc:sldMkLst>
      </pc:sldChg>
      <pc:sldChg chg="del">
        <pc:chgData name="Toby Donaldson" userId="2e6e5431-bb17-4c41-9985-d39c50d83c73" providerId="ADAL" clId="{CBA97E97-ECF2-4F39-A891-C39F5B7B2557}" dt="2024-09-19T20:29:01.839" v="121" actId="47"/>
        <pc:sldMkLst>
          <pc:docMk/>
          <pc:sldMk cId="1426591584" sldId="262"/>
        </pc:sldMkLst>
      </pc:sldChg>
      <pc:sldChg chg="del">
        <pc:chgData name="Toby Donaldson" userId="2e6e5431-bb17-4c41-9985-d39c50d83c73" providerId="ADAL" clId="{CBA97E97-ECF2-4F39-A891-C39F5B7B2557}" dt="2024-09-19T20:29:02.055" v="122" actId="47"/>
        <pc:sldMkLst>
          <pc:docMk/>
          <pc:sldMk cId="3978292670" sldId="263"/>
        </pc:sldMkLst>
      </pc:sldChg>
      <pc:sldChg chg="del">
        <pc:chgData name="Toby Donaldson" userId="2e6e5431-bb17-4c41-9985-d39c50d83c73" providerId="ADAL" clId="{CBA97E97-ECF2-4F39-A891-C39F5B7B2557}" dt="2024-09-19T20:29:02.231" v="123" actId="47"/>
        <pc:sldMkLst>
          <pc:docMk/>
          <pc:sldMk cId="2698651436" sldId="264"/>
        </pc:sldMkLst>
      </pc:sldChg>
      <pc:sldChg chg="del">
        <pc:chgData name="Toby Donaldson" userId="2e6e5431-bb17-4c41-9985-d39c50d83c73" providerId="ADAL" clId="{CBA97E97-ECF2-4F39-A891-C39F5B7B2557}" dt="2024-09-19T20:29:02.402" v="124" actId="47"/>
        <pc:sldMkLst>
          <pc:docMk/>
          <pc:sldMk cId="2133653738" sldId="265"/>
        </pc:sldMkLst>
      </pc:sldChg>
      <pc:sldChg chg="del">
        <pc:chgData name="Toby Donaldson" userId="2e6e5431-bb17-4c41-9985-d39c50d83c73" providerId="ADAL" clId="{CBA97E97-ECF2-4F39-A891-C39F5B7B2557}" dt="2024-09-19T20:29:03.083" v="125" actId="47"/>
        <pc:sldMkLst>
          <pc:docMk/>
          <pc:sldMk cId="1883967527" sldId="266"/>
        </pc:sldMkLst>
      </pc:sldChg>
      <pc:sldChg chg="del">
        <pc:chgData name="Toby Donaldson" userId="2e6e5431-bb17-4c41-9985-d39c50d83c73" providerId="ADAL" clId="{CBA97E97-ECF2-4F39-A891-C39F5B7B2557}" dt="2024-09-19T20:29:06.571" v="126" actId="47"/>
        <pc:sldMkLst>
          <pc:docMk/>
          <pc:sldMk cId="2020498111" sldId="269"/>
        </pc:sldMkLst>
      </pc:sldChg>
      <pc:sldChg chg="del">
        <pc:chgData name="Toby Donaldson" userId="2e6e5431-bb17-4c41-9985-d39c50d83c73" providerId="ADAL" clId="{CBA97E97-ECF2-4F39-A891-C39F5B7B2557}" dt="2024-09-19T20:29:12.512" v="142" actId="47"/>
        <pc:sldMkLst>
          <pc:docMk/>
          <pc:sldMk cId="3856894038" sldId="270"/>
        </pc:sldMkLst>
      </pc:sldChg>
      <pc:sldChg chg="del">
        <pc:chgData name="Toby Donaldson" userId="2e6e5431-bb17-4c41-9985-d39c50d83c73" providerId="ADAL" clId="{CBA97E97-ECF2-4F39-A891-C39F5B7B2557}" dt="2024-09-19T20:29:00.999" v="117" actId="47"/>
        <pc:sldMkLst>
          <pc:docMk/>
          <pc:sldMk cId="624584149" sldId="271"/>
        </pc:sldMkLst>
      </pc:sldChg>
      <pc:sldChg chg="del">
        <pc:chgData name="Toby Donaldson" userId="2e6e5431-bb17-4c41-9985-d39c50d83c73" providerId="ADAL" clId="{CBA97E97-ECF2-4F39-A891-C39F5B7B2557}" dt="2024-09-19T20:28:59.851" v="115" actId="47"/>
        <pc:sldMkLst>
          <pc:docMk/>
          <pc:sldMk cId="2541733131" sldId="272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54076809" sldId="273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2168191691" sldId="274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624217243" sldId="275"/>
        </pc:sldMkLst>
      </pc:sldChg>
      <pc:sldChg chg="del">
        <pc:chgData name="Toby Donaldson" userId="2e6e5431-bb17-4c41-9985-d39c50d83c73" providerId="ADAL" clId="{CBA97E97-ECF2-4F39-A891-C39F5B7B2557}" dt="2024-09-19T20:29:00.389" v="116" actId="47"/>
        <pc:sldMkLst>
          <pc:docMk/>
          <pc:sldMk cId="2165635234" sldId="276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798263514" sldId="277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972997824" sldId="278"/>
        </pc:sldMkLst>
      </pc:sldChg>
      <pc:sldChg chg="del">
        <pc:chgData name="Toby Donaldson" userId="2e6e5431-bb17-4c41-9985-d39c50d83c73" providerId="ADAL" clId="{CBA97E97-ECF2-4F39-A891-C39F5B7B2557}" dt="2024-09-19T20:29:07.086" v="129" actId="47"/>
        <pc:sldMkLst>
          <pc:docMk/>
          <pc:sldMk cId="3144938788" sldId="279"/>
        </pc:sldMkLst>
      </pc:sldChg>
      <pc:sldChg chg="del">
        <pc:chgData name="Toby Donaldson" userId="2e6e5431-bb17-4c41-9985-d39c50d83c73" providerId="ADAL" clId="{CBA97E97-ECF2-4F39-A891-C39F5B7B2557}" dt="2024-09-19T20:29:06.757" v="127" actId="47"/>
        <pc:sldMkLst>
          <pc:docMk/>
          <pc:sldMk cId="1423446375" sldId="280"/>
        </pc:sldMkLst>
      </pc:sldChg>
      <pc:sldChg chg="del">
        <pc:chgData name="Toby Donaldson" userId="2e6e5431-bb17-4c41-9985-d39c50d83c73" providerId="ADAL" clId="{CBA97E97-ECF2-4F39-A891-C39F5B7B2557}" dt="2024-09-19T20:29:06.901" v="128" actId="47"/>
        <pc:sldMkLst>
          <pc:docMk/>
          <pc:sldMk cId="4150615350" sldId="281"/>
        </pc:sldMkLst>
      </pc:sldChg>
      <pc:sldChg chg="del">
        <pc:chgData name="Toby Donaldson" userId="2e6e5431-bb17-4c41-9985-d39c50d83c73" providerId="ADAL" clId="{CBA97E97-ECF2-4F39-A891-C39F5B7B2557}" dt="2024-09-19T20:29:07.237" v="130" actId="47"/>
        <pc:sldMkLst>
          <pc:docMk/>
          <pc:sldMk cId="3864837313" sldId="282"/>
        </pc:sldMkLst>
      </pc:sldChg>
      <pc:sldChg chg="del">
        <pc:chgData name="Toby Donaldson" userId="2e6e5431-bb17-4c41-9985-d39c50d83c73" providerId="ADAL" clId="{CBA97E97-ECF2-4F39-A891-C39F5B7B2557}" dt="2024-09-19T20:29:07.768" v="133" actId="47"/>
        <pc:sldMkLst>
          <pc:docMk/>
          <pc:sldMk cId="976387272" sldId="283"/>
        </pc:sldMkLst>
      </pc:sldChg>
      <pc:sldChg chg="del">
        <pc:chgData name="Toby Donaldson" userId="2e6e5431-bb17-4c41-9985-d39c50d83c73" providerId="ADAL" clId="{CBA97E97-ECF2-4F39-A891-C39F5B7B2557}" dt="2024-09-19T20:29:07.407" v="131" actId="47"/>
        <pc:sldMkLst>
          <pc:docMk/>
          <pc:sldMk cId="899495814" sldId="284"/>
        </pc:sldMkLst>
      </pc:sldChg>
      <pc:sldChg chg="del">
        <pc:chgData name="Toby Donaldson" userId="2e6e5431-bb17-4c41-9985-d39c50d83c73" providerId="ADAL" clId="{CBA97E97-ECF2-4F39-A891-C39F5B7B2557}" dt="2024-09-19T20:29:07.578" v="132" actId="47"/>
        <pc:sldMkLst>
          <pc:docMk/>
          <pc:sldMk cId="3461707693" sldId="285"/>
        </pc:sldMkLst>
      </pc:sldChg>
      <pc:sldChg chg="del">
        <pc:chgData name="Toby Donaldson" userId="2e6e5431-bb17-4c41-9985-d39c50d83c73" providerId="ADAL" clId="{CBA97E97-ECF2-4F39-A891-C39F5B7B2557}" dt="2024-09-19T20:29:07.949" v="134" actId="47"/>
        <pc:sldMkLst>
          <pc:docMk/>
          <pc:sldMk cId="2835686456" sldId="287"/>
        </pc:sldMkLst>
      </pc:sldChg>
      <pc:sldChg chg="del">
        <pc:chgData name="Toby Donaldson" userId="2e6e5431-bb17-4c41-9985-d39c50d83c73" providerId="ADAL" clId="{CBA97E97-ECF2-4F39-A891-C39F5B7B2557}" dt="2024-09-19T20:29:08.093" v="135" actId="47"/>
        <pc:sldMkLst>
          <pc:docMk/>
          <pc:sldMk cId="3265458198" sldId="288"/>
        </pc:sldMkLst>
      </pc:sldChg>
      <pc:sldChg chg="del">
        <pc:chgData name="Toby Donaldson" userId="2e6e5431-bb17-4c41-9985-d39c50d83c73" providerId="ADAL" clId="{CBA97E97-ECF2-4F39-A891-C39F5B7B2557}" dt="2024-09-19T20:29:08.288" v="136" actId="47"/>
        <pc:sldMkLst>
          <pc:docMk/>
          <pc:sldMk cId="4208034066" sldId="289"/>
        </pc:sldMkLst>
      </pc:sldChg>
      <pc:sldChg chg="del">
        <pc:chgData name="Toby Donaldson" userId="2e6e5431-bb17-4c41-9985-d39c50d83c73" providerId="ADAL" clId="{CBA97E97-ECF2-4F39-A891-C39F5B7B2557}" dt="2024-09-19T20:29:08.464" v="137" actId="47"/>
        <pc:sldMkLst>
          <pc:docMk/>
          <pc:sldMk cId="3579788506" sldId="290"/>
        </pc:sldMkLst>
      </pc:sldChg>
      <pc:sldChg chg="del">
        <pc:chgData name="Toby Donaldson" userId="2e6e5431-bb17-4c41-9985-d39c50d83c73" providerId="ADAL" clId="{CBA97E97-ECF2-4F39-A891-C39F5B7B2557}" dt="2024-09-19T20:29:08.657" v="138" actId="47"/>
        <pc:sldMkLst>
          <pc:docMk/>
          <pc:sldMk cId="3231735434" sldId="293"/>
        </pc:sldMkLst>
      </pc:sldChg>
      <pc:sldChg chg="del">
        <pc:chgData name="Toby Donaldson" userId="2e6e5431-bb17-4c41-9985-d39c50d83c73" providerId="ADAL" clId="{CBA97E97-ECF2-4F39-A891-C39F5B7B2557}" dt="2024-09-19T20:29:08.815" v="139" actId="47"/>
        <pc:sldMkLst>
          <pc:docMk/>
          <pc:sldMk cId="2312098604" sldId="294"/>
        </pc:sldMkLst>
      </pc:sldChg>
      <pc:sldChg chg="del">
        <pc:chgData name="Toby Donaldson" userId="2e6e5431-bb17-4c41-9985-d39c50d83c73" providerId="ADAL" clId="{CBA97E97-ECF2-4F39-A891-C39F5B7B2557}" dt="2024-09-19T20:29:09.008" v="140" actId="47"/>
        <pc:sldMkLst>
          <pc:docMk/>
          <pc:sldMk cId="1198357223" sldId="295"/>
        </pc:sldMkLst>
      </pc:sldChg>
      <pc:sldChg chg="del">
        <pc:chgData name="Toby Donaldson" userId="2e6e5431-bb17-4c41-9985-d39c50d83c73" providerId="ADAL" clId="{CBA97E97-ECF2-4F39-A891-C39F5B7B2557}" dt="2024-09-19T20:29:14.859" v="143" actId="47"/>
        <pc:sldMkLst>
          <pc:docMk/>
          <pc:sldMk cId="1989001679" sldId="296"/>
        </pc:sldMkLst>
      </pc:sldChg>
      <pc:sldChg chg="addSp delSp modSp mod ord">
        <pc:chgData name="Toby Donaldson" userId="2e6e5431-bb17-4c41-9985-d39c50d83c73" providerId="ADAL" clId="{CBA97E97-ECF2-4F39-A891-C39F5B7B2557}" dt="2024-09-19T20:43:36.258" v="690" actId="21"/>
        <pc:sldMkLst>
          <pc:docMk/>
          <pc:sldMk cId="3108921986" sldId="297"/>
        </pc:sldMkLst>
        <pc:spChg chg="mod">
          <ac:chgData name="Toby Donaldson" userId="2e6e5431-bb17-4c41-9985-d39c50d83c73" providerId="ADAL" clId="{CBA97E97-ECF2-4F39-A891-C39F5B7B2557}" dt="2024-09-19T20:32:58.253" v="169" actId="20577"/>
          <ac:spMkLst>
            <pc:docMk/>
            <pc:sldMk cId="3108921986" sldId="297"/>
            <ac:spMk id="2" creationId="{A5E6C931-848B-61E7-A584-2A3E14781E8C}"/>
          </ac:spMkLst>
        </pc:spChg>
        <pc:spChg chg="del mod">
          <ac:chgData name="Toby Donaldson" userId="2e6e5431-bb17-4c41-9985-d39c50d83c73" providerId="ADAL" clId="{CBA97E97-ECF2-4F39-A891-C39F5B7B2557}" dt="2024-09-19T20:38:37.569" v="525" actId="21"/>
          <ac:spMkLst>
            <pc:docMk/>
            <pc:sldMk cId="3108921986" sldId="297"/>
            <ac:spMk id="3" creationId="{C5E9440C-5B25-AC34-271C-C92666B273EA}"/>
          </ac:spMkLst>
        </pc:spChg>
        <pc:spChg chg="mod">
          <ac:chgData name="Toby Donaldson" userId="2e6e5431-bb17-4c41-9985-d39c50d83c73" providerId="ADAL" clId="{CBA97E97-ECF2-4F39-A891-C39F5B7B2557}" dt="2024-09-19T20:43:16.539" v="688" actId="1076"/>
          <ac:spMkLst>
            <pc:docMk/>
            <pc:sldMk cId="3108921986" sldId="297"/>
            <ac:spMk id="5" creationId="{D63A62E8-3DF2-8251-CBDB-1A09A68559D7}"/>
          </ac:spMkLst>
        </pc:spChg>
        <pc:spChg chg="del">
          <ac:chgData name="Toby Donaldson" userId="2e6e5431-bb17-4c41-9985-d39c50d83c73" providerId="ADAL" clId="{CBA97E97-ECF2-4F39-A891-C39F5B7B2557}" dt="2024-09-19T20:35:41.913" v="290" actId="21"/>
          <ac:spMkLst>
            <pc:docMk/>
            <pc:sldMk cId="3108921986" sldId="297"/>
            <ac:spMk id="6" creationId="{96F10EE8-23A7-FE83-A820-5B885F373988}"/>
          </ac:spMkLst>
        </pc:spChg>
        <pc:spChg chg="del">
          <ac:chgData name="Toby Donaldson" userId="2e6e5431-bb17-4c41-9985-d39c50d83c73" providerId="ADAL" clId="{CBA97E97-ECF2-4F39-A891-C39F5B7B2557}" dt="2024-09-19T20:36:48.175" v="381" actId="21"/>
          <ac:spMkLst>
            <pc:docMk/>
            <pc:sldMk cId="3108921986" sldId="297"/>
            <ac:spMk id="7" creationId="{90AC8351-6490-FFBC-8EAD-267A0BCF0642}"/>
          </ac:spMkLst>
        </pc:spChg>
        <pc:spChg chg="add 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8" creationId="{54260181-C68A-8B14-17BB-4F979BCA3981}"/>
          </ac:spMkLst>
        </pc:spChg>
        <pc:spChg chg="add 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10" creationId="{D4968467-A8EC-8296-8852-32D585D8625F}"/>
          </ac:spMkLst>
        </pc:spChg>
        <pc:spChg chg="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13" creationId="{5C3CB041-437A-DDC4-FD22-B5E3515334BD}"/>
          </ac:spMkLst>
        </pc:spChg>
        <pc:spChg chg="add del mod">
          <ac:chgData name="Toby Donaldson" userId="2e6e5431-bb17-4c41-9985-d39c50d83c73" providerId="ADAL" clId="{CBA97E97-ECF2-4F39-A891-C39F5B7B2557}" dt="2024-09-19T20:42:04.970" v="588" actId="21"/>
          <ac:spMkLst>
            <pc:docMk/>
            <pc:sldMk cId="3108921986" sldId="297"/>
            <ac:spMk id="17" creationId="{C3F08EA4-0AD2-19FB-A957-F5875F0224A6}"/>
          </ac:spMkLst>
        </pc:spChg>
        <pc:spChg chg="add del mod">
          <ac:chgData name="Toby Donaldson" userId="2e6e5431-bb17-4c41-9985-d39c50d83c73" providerId="ADAL" clId="{CBA97E97-ECF2-4F39-A891-C39F5B7B2557}" dt="2024-09-19T20:43:36.258" v="690" actId="21"/>
          <ac:spMkLst>
            <pc:docMk/>
            <pc:sldMk cId="3108921986" sldId="297"/>
            <ac:spMk id="18" creationId="{FA4327C5-EFFA-DC23-EC97-E2CA64DCED48}"/>
          </ac:spMkLst>
        </pc:spChg>
        <pc:spChg chg="add mod">
          <ac:chgData name="Toby Donaldson" userId="2e6e5431-bb17-4c41-9985-d39c50d83c73" providerId="ADAL" clId="{CBA97E97-ECF2-4F39-A891-C39F5B7B2557}" dt="2024-09-19T20:40:05.325" v="552"/>
          <ac:spMkLst>
            <pc:docMk/>
            <pc:sldMk cId="3108921986" sldId="297"/>
            <ac:spMk id="19" creationId="{BC6AADBC-7FF7-9BE3-483F-6E2093710DD8}"/>
          </ac:spMkLst>
        </pc:spChg>
        <pc:spChg chg="add mod">
          <ac:chgData name="Toby Donaldson" userId="2e6e5431-bb17-4c41-9985-d39c50d83c73" providerId="ADAL" clId="{CBA97E97-ECF2-4F39-A891-C39F5B7B2557}" dt="2024-09-19T20:40:05.325" v="552"/>
          <ac:spMkLst>
            <pc:docMk/>
            <pc:sldMk cId="3108921986" sldId="297"/>
            <ac:spMk id="22" creationId="{0D97D139-7C51-A166-1A7E-9A2F5C81445A}"/>
          </ac:spMkLst>
        </pc:spChg>
        <pc:spChg chg="add mod">
          <ac:chgData name="Toby Donaldson" userId="2e6e5431-bb17-4c41-9985-d39c50d83c73" providerId="ADAL" clId="{CBA97E97-ECF2-4F39-A891-C39F5B7B2557}" dt="2024-09-19T20:40:25.373" v="557" actId="1076"/>
          <ac:spMkLst>
            <pc:docMk/>
            <pc:sldMk cId="3108921986" sldId="297"/>
            <ac:spMk id="23" creationId="{7BBA966D-97F0-7110-C15A-C06AA9A0BEAE}"/>
          </ac:spMkLst>
        </pc:spChg>
        <pc:spChg chg="add mod">
          <ac:chgData name="Toby Donaldson" userId="2e6e5431-bb17-4c41-9985-d39c50d83c73" providerId="ADAL" clId="{CBA97E97-ECF2-4F39-A891-C39F5B7B2557}" dt="2024-09-19T20:40:25.373" v="557" actId="1076"/>
          <ac:spMkLst>
            <pc:docMk/>
            <pc:sldMk cId="3108921986" sldId="297"/>
            <ac:spMk id="26" creationId="{B4EF9E63-695C-BEA1-D77C-F803BF5DC0FB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27" creationId="{9D9A6DA8-8D5B-A029-741D-B0509D62955A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30" creationId="{10A47144-7308-0F52-D792-A2DB2E15C34D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31" creationId="{8EE7DFEC-28D0-40F7-6E60-C1137785F05A}"/>
          </ac:spMkLst>
        </pc:spChg>
        <pc:grpChg chg="add mod">
          <ac:chgData name="Toby Donaldson" userId="2e6e5431-bb17-4c41-9985-d39c50d83c73" providerId="ADAL" clId="{CBA97E97-ECF2-4F39-A891-C39F5B7B2557}" dt="2024-09-19T20:42:30.650" v="592" actId="12789"/>
          <ac:grpSpMkLst>
            <pc:docMk/>
            <pc:sldMk cId="3108921986" sldId="297"/>
            <ac:grpSpMk id="32" creationId="{2D16F0E4-20B1-98C5-E278-646C060BCF28}"/>
          </ac:grpSpMkLst>
        </pc:grpChg>
        <pc:grpChg chg="add del mod">
          <ac:chgData name="Toby Donaldson" userId="2e6e5431-bb17-4c41-9985-d39c50d83c73" providerId="ADAL" clId="{CBA97E97-ECF2-4F39-A891-C39F5B7B2557}" dt="2024-09-19T20:43:36.258" v="690" actId="21"/>
          <ac:grpSpMkLst>
            <pc:docMk/>
            <pc:sldMk cId="3108921986" sldId="297"/>
            <ac:grpSpMk id="33" creationId="{BE93A7F6-F98A-6AA1-D97B-80C284FBF584}"/>
          </ac:grpSpMkLst>
        </pc:grpChg>
        <pc:cxnChg chg="mod">
          <ac:chgData name="Toby Donaldson" userId="2e6e5431-bb17-4c41-9985-d39c50d83c73" providerId="ADAL" clId="{CBA97E97-ECF2-4F39-A891-C39F5B7B2557}" dt="2024-09-19T20:42:11.851" v="590" actId="164"/>
          <ac:cxnSpMkLst>
            <pc:docMk/>
            <pc:sldMk cId="3108921986" sldId="297"/>
            <ac:cxnSpMk id="9" creationId="{A1798CF0-1C3E-1382-CB58-57AF961422F3}"/>
          </ac:cxnSpMkLst>
        </pc:cxnChg>
        <pc:cxnChg chg="mod">
          <ac:chgData name="Toby Donaldson" userId="2e6e5431-bb17-4c41-9985-d39c50d83c73" providerId="ADAL" clId="{CBA97E97-ECF2-4F39-A891-C39F5B7B2557}" dt="2024-09-19T20:42:11.851" v="590" actId="164"/>
          <ac:cxnSpMkLst>
            <pc:docMk/>
            <pc:sldMk cId="3108921986" sldId="297"/>
            <ac:cxnSpMk id="11" creationId="{FB689EAB-6BB3-0BF6-C2FD-8CDCA9E69CF6}"/>
          </ac:cxnSpMkLst>
        </pc:cxnChg>
        <pc:cxnChg chg="add mod">
          <ac:chgData name="Toby Donaldson" userId="2e6e5431-bb17-4c41-9985-d39c50d83c73" providerId="ADAL" clId="{CBA97E97-ECF2-4F39-A891-C39F5B7B2557}" dt="2024-09-19T20:40:05.325" v="552"/>
          <ac:cxnSpMkLst>
            <pc:docMk/>
            <pc:sldMk cId="3108921986" sldId="297"/>
            <ac:cxnSpMk id="20" creationId="{8C14E8F5-FBE7-E880-AB40-C594B56F2093}"/>
          </ac:cxnSpMkLst>
        </pc:cxnChg>
        <pc:cxnChg chg="add mod">
          <ac:chgData name="Toby Donaldson" userId="2e6e5431-bb17-4c41-9985-d39c50d83c73" providerId="ADAL" clId="{CBA97E97-ECF2-4F39-A891-C39F5B7B2557}" dt="2024-09-19T20:40:05.325" v="552"/>
          <ac:cxnSpMkLst>
            <pc:docMk/>
            <pc:sldMk cId="3108921986" sldId="297"/>
            <ac:cxnSpMk id="21" creationId="{6C0DD6C6-D3F8-FAE1-E3A3-3A0C05D0A62E}"/>
          </ac:cxnSpMkLst>
        </pc:cxnChg>
        <pc:cxnChg chg="add mod">
          <ac:chgData name="Toby Donaldson" userId="2e6e5431-bb17-4c41-9985-d39c50d83c73" providerId="ADAL" clId="{CBA97E97-ECF2-4F39-A891-C39F5B7B2557}" dt="2024-09-19T20:40:25.373" v="557" actId="1076"/>
          <ac:cxnSpMkLst>
            <pc:docMk/>
            <pc:sldMk cId="3108921986" sldId="297"/>
            <ac:cxnSpMk id="24" creationId="{C42DF128-7B78-4961-4B4B-AF6C836DE26E}"/>
          </ac:cxnSpMkLst>
        </pc:cxnChg>
        <pc:cxnChg chg="add mod">
          <ac:chgData name="Toby Donaldson" userId="2e6e5431-bb17-4c41-9985-d39c50d83c73" providerId="ADAL" clId="{CBA97E97-ECF2-4F39-A891-C39F5B7B2557}" dt="2024-09-19T20:40:25.373" v="557" actId="1076"/>
          <ac:cxnSpMkLst>
            <pc:docMk/>
            <pc:sldMk cId="3108921986" sldId="297"/>
            <ac:cxnSpMk id="25" creationId="{AD6668F6-F83D-1183-145F-F64803C0079E}"/>
          </ac:cxnSpMkLst>
        </pc:cxnChg>
        <pc:cxnChg chg="add mod">
          <ac:chgData name="Toby Donaldson" userId="2e6e5431-bb17-4c41-9985-d39c50d83c73" providerId="ADAL" clId="{CBA97E97-ECF2-4F39-A891-C39F5B7B2557}" dt="2024-09-19T20:43:36.258" v="690" actId="21"/>
          <ac:cxnSpMkLst>
            <pc:docMk/>
            <pc:sldMk cId="3108921986" sldId="297"/>
            <ac:cxnSpMk id="28" creationId="{C19293E5-3F00-1B65-0F67-77F6AD9964D5}"/>
          </ac:cxnSpMkLst>
        </pc:cxnChg>
        <pc:cxnChg chg="add mod">
          <ac:chgData name="Toby Donaldson" userId="2e6e5431-bb17-4c41-9985-d39c50d83c73" providerId="ADAL" clId="{CBA97E97-ECF2-4F39-A891-C39F5B7B2557}" dt="2024-09-19T20:43:36.258" v="690" actId="21"/>
          <ac:cxnSpMkLst>
            <pc:docMk/>
            <pc:sldMk cId="3108921986" sldId="297"/>
            <ac:cxnSpMk id="29" creationId="{0191187C-9177-409C-7E9F-543B4BB44486}"/>
          </ac:cxnSpMkLst>
        </pc:cxnChg>
      </pc:sldChg>
      <pc:sldChg chg="delSp add mod">
        <pc:chgData name="Toby Donaldson" userId="2e6e5431-bb17-4c41-9985-d39c50d83c73" providerId="ADAL" clId="{CBA97E97-ECF2-4F39-A891-C39F5B7B2557}" dt="2024-09-19T20:43:47.642" v="692" actId="21"/>
        <pc:sldMkLst>
          <pc:docMk/>
          <pc:sldMk cId="2811805653" sldId="298"/>
        </pc:sldMkLst>
        <pc:spChg chg="del">
          <ac:chgData name="Toby Donaldson" userId="2e6e5431-bb17-4c41-9985-d39c50d83c73" providerId="ADAL" clId="{CBA97E97-ECF2-4F39-A891-C39F5B7B2557}" dt="2024-09-19T20:43:47.642" v="692" actId="21"/>
          <ac:spMkLst>
            <pc:docMk/>
            <pc:sldMk cId="2811805653" sldId="298"/>
            <ac:spMk id="18" creationId="{FA4327C5-EFFA-DC23-EC97-E2CA64DCED48}"/>
          </ac:spMkLst>
        </pc:spChg>
      </pc:sldChg>
      <pc:sldChg chg="del">
        <pc:chgData name="Toby Donaldson" userId="2e6e5431-bb17-4c41-9985-d39c50d83c73" providerId="ADAL" clId="{CBA97E97-ECF2-4F39-A891-C39F5B7B2557}" dt="2024-09-19T20:29:15.442" v="144" actId="47"/>
        <pc:sldMkLst>
          <pc:docMk/>
          <pc:sldMk cId="3629807992" sldId="298"/>
        </pc:sldMkLst>
      </pc:sldChg>
      <pc:sldChg chg="del">
        <pc:chgData name="Toby Donaldson" userId="2e6e5431-bb17-4c41-9985-d39c50d83c73" providerId="ADAL" clId="{CBA97E97-ECF2-4F39-A891-C39F5B7B2557}" dt="2024-09-19T20:29:15.722" v="145" actId="47"/>
        <pc:sldMkLst>
          <pc:docMk/>
          <pc:sldMk cId="302167807" sldId="299"/>
        </pc:sldMkLst>
      </pc:sldChg>
      <pc:sldChg chg="add">
        <pc:chgData name="Toby Donaldson" userId="2e6e5431-bb17-4c41-9985-d39c50d83c73" providerId="ADAL" clId="{CBA97E97-ECF2-4F39-A891-C39F5B7B2557}" dt="2024-09-19T20:43:42.409" v="691" actId="2890"/>
        <pc:sldMkLst>
          <pc:docMk/>
          <pc:sldMk cId="3119060891" sldId="299"/>
        </pc:sldMkLst>
      </pc:sldChg>
      <pc:sldChg chg="addSp delSp modSp add mod ord">
        <pc:chgData name="Toby Donaldson" userId="2e6e5431-bb17-4c41-9985-d39c50d83c73" providerId="ADAL" clId="{CBA97E97-ECF2-4F39-A891-C39F5B7B2557}" dt="2024-09-19T21:00:39.256" v="1170" actId="20577"/>
        <pc:sldMkLst>
          <pc:docMk/>
          <pc:sldMk cId="1760604349" sldId="300"/>
        </pc:sldMkLst>
        <pc:spChg chg="mod">
          <ac:chgData name="Toby Donaldson" userId="2e6e5431-bb17-4c41-9985-d39c50d83c73" providerId="ADAL" clId="{CBA97E97-ECF2-4F39-A891-C39F5B7B2557}" dt="2024-09-19T20:52:05.364" v="837" actId="1076"/>
          <ac:spMkLst>
            <pc:docMk/>
            <pc:sldMk cId="1760604349" sldId="300"/>
            <ac:spMk id="2" creationId="{A5E6C931-848B-61E7-A584-2A3E14781E8C}"/>
          </ac:spMkLst>
        </pc:spChg>
        <pc:spChg chg="add mod">
          <ac:chgData name="Toby Donaldson" userId="2e6e5431-bb17-4c41-9985-d39c50d83c73" providerId="ADAL" clId="{CBA97E97-ECF2-4F39-A891-C39F5B7B2557}" dt="2024-09-19T20:59:28.628" v="1113" actId="1076"/>
          <ac:spMkLst>
            <pc:docMk/>
            <pc:sldMk cId="1760604349" sldId="300"/>
            <ac:spMk id="3" creationId="{AB6E14D8-FE63-BB5F-4767-A4685A7BC3A4}"/>
          </ac:spMkLst>
        </pc:spChg>
        <pc:spChg chg="mod">
          <ac:chgData name="Toby Donaldson" userId="2e6e5431-bb17-4c41-9985-d39c50d83c73" providerId="ADAL" clId="{CBA97E97-ECF2-4F39-A891-C39F5B7B2557}" dt="2024-09-19T20:51:03.232" v="833" actId="1076"/>
          <ac:spMkLst>
            <pc:docMk/>
            <pc:sldMk cId="1760604349" sldId="300"/>
            <ac:spMk id="5" creationId="{D63A62E8-3DF2-8251-CBDB-1A09A68559D7}"/>
          </ac:spMkLst>
        </pc:spChg>
        <pc:spChg chg="add del mod">
          <ac:chgData name="Toby Donaldson" userId="2e6e5431-bb17-4c41-9985-d39c50d83c73" providerId="ADAL" clId="{CBA97E97-ECF2-4F39-A891-C39F5B7B2557}" dt="2024-09-19T20:59:12.502" v="1109" actId="21"/>
          <ac:spMkLst>
            <pc:docMk/>
            <pc:sldMk cId="1760604349" sldId="300"/>
            <ac:spMk id="6" creationId="{E25ACD8A-FC3E-E1AF-A037-B99CA5588DA3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7" creationId="{18EDCE0B-4AD4-D481-DB38-46BF723CA9C9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8" creationId="{54260181-C68A-8B14-17BB-4F979BCA3981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10" creationId="{D4968467-A8EC-8296-8852-32D585D8625F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CBA97E97-ECF2-4F39-A891-C39F5B7B2557}" dt="2024-09-19T20:59:35.709" v="1115" actId="14100"/>
          <ac:spMkLst>
            <pc:docMk/>
            <pc:sldMk cId="1760604349" sldId="300"/>
            <ac:spMk id="15" creationId="{E65E2FA9-0F50-8D51-0AA9-3546DE25D3BA}"/>
          </ac:spMkLst>
        </pc:spChg>
        <pc:spChg chg="add del mod">
          <ac:chgData name="Toby Donaldson" userId="2e6e5431-bb17-4c41-9985-d39c50d83c73" providerId="ADAL" clId="{CBA97E97-ECF2-4F39-A891-C39F5B7B2557}" dt="2024-09-19T20:59:16.339" v="1110" actId="21"/>
          <ac:spMkLst>
            <pc:docMk/>
            <pc:sldMk cId="1760604349" sldId="300"/>
            <ac:spMk id="16" creationId="{46A0BFFD-25E5-32A6-03EF-365C22F0EFB4}"/>
          </ac:spMkLst>
        </pc:spChg>
        <pc:spChg chg="add del mod">
          <ac:chgData name="Toby Donaldson" userId="2e6e5431-bb17-4c41-9985-d39c50d83c73" providerId="ADAL" clId="{CBA97E97-ECF2-4F39-A891-C39F5B7B2557}" dt="2024-09-19T20:59:25.691" v="1111" actId="21"/>
          <ac:spMkLst>
            <pc:docMk/>
            <pc:sldMk cId="1760604349" sldId="300"/>
            <ac:spMk id="17" creationId="{3C81EB39-1126-2B52-1A98-53E7C9DD425C}"/>
          </ac:spMkLst>
        </pc:spChg>
        <pc:spChg chg="add mod">
          <ac:chgData name="Toby Donaldson" userId="2e6e5431-bb17-4c41-9985-d39c50d83c73" providerId="ADAL" clId="{CBA97E97-ECF2-4F39-A891-C39F5B7B2557}" dt="2024-09-19T21:00:03.084" v="1160" actId="113"/>
          <ac:spMkLst>
            <pc:docMk/>
            <pc:sldMk cId="1760604349" sldId="300"/>
            <ac:spMk id="18" creationId="{C98BA4FB-38F3-C735-CAA1-B31E8547C214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22" creationId="{EEBB560C-50DC-8E76-7C51-F8250EE741C9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28" creationId="{DC6F550C-F0F2-5091-8193-ADDABF62B722}"/>
          </ac:spMkLst>
        </pc:spChg>
        <pc:spChg chg="add mod">
          <ac:chgData name="Toby Donaldson" userId="2e6e5431-bb17-4c41-9985-d39c50d83c73" providerId="ADAL" clId="{CBA97E97-ECF2-4F39-A891-C39F5B7B2557}" dt="2024-09-19T21:00:23.620" v="1164" actId="14100"/>
          <ac:spMkLst>
            <pc:docMk/>
            <pc:sldMk cId="1760604349" sldId="300"/>
            <ac:spMk id="37" creationId="{94AE80C0-436D-52C6-38FA-8DF421454B21}"/>
          </ac:spMkLst>
        </pc:spChg>
        <pc:spChg chg="add mod">
          <ac:chgData name="Toby Donaldson" userId="2e6e5431-bb17-4c41-9985-d39c50d83c73" providerId="ADAL" clId="{CBA97E97-ECF2-4F39-A891-C39F5B7B2557}" dt="2024-09-19T21:00:39.256" v="1170" actId="20577"/>
          <ac:spMkLst>
            <pc:docMk/>
            <pc:sldMk cId="1760604349" sldId="300"/>
            <ac:spMk id="38" creationId="{81A27BCE-E027-26A2-610F-E33D7A61E431}"/>
          </ac:spMkLst>
        </pc:spChg>
        <pc:grpChg chg="del">
          <ac:chgData name="Toby Donaldson" userId="2e6e5431-bb17-4c41-9985-d39c50d83c73" providerId="ADAL" clId="{CBA97E97-ECF2-4F39-A891-C39F5B7B2557}" dt="2024-09-19T20:48:00.415" v="717" actId="165"/>
          <ac:grpSpMkLst>
            <pc:docMk/>
            <pc:sldMk cId="1760604349" sldId="300"/>
            <ac:grpSpMk id="32" creationId="{2D16F0E4-20B1-98C5-E278-646C060BCF28}"/>
          </ac:grpSpMkLst>
        </pc:grpChg>
        <pc:cxnChg chg="del mod topLvl">
          <ac:chgData name="Toby Donaldson" userId="2e6e5431-bb17-4c41-9985-d39c50d83c73" providerId="ADAL" clId="{CBA97E97-ECF2-4F39-A891-C39F5B7B2557}" dt="2024-09-19T20:49:00.021" v="727" actId="21"/>
          <ac:cxnSpMkLst>
            <pc:docMk/>
            <pc:sldMk cId="1760604349" sldId="300"/>
            <ac:cxnSpMk id="9" creationId="{A1798CF0-1C3E-1382-CB58-57AF961422F3}"/>
          </ac:cxnSpMkLst>
        </pc:cxnChg>
        <pc:cxnChg chg="del mod topLvl">
          <ac:chgData name="Toby Donaldson" userId="2e6e5431-bb17-4c41-9985-d39c50d83c73" providerId="ADAL" clId="{CBA97E97-ECF2-4F39-A891-C39F5B7B2557}" dt="2024-09-19T20:49:00.021" v="727" actId="21"/>
          <ac:cxnSpMkLst>
            <pc:docMk/>
            <pc:sldMk cId="1760604349" sldId="300"/>
            <ac:cxnSpMk id="11" creationId="{FB689EAB-6BB3-0BF6-C2FD-8CDCA9E69CF6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14" creationId="{AB47BE82-F07A-5F76-5A84-6C96AB7450AE}"/>
          </ac:cxnSpMkLst>
        </pc:cxnChg>
        <pc:cxnChg chg="add mod">
          <ac:chgData name="Toby Donaldson" userId="2e6e5431-bb17-4c41-9985-d39c50d83c73" providerId="ADAL" clId="{CBA97E97-ECF2-4F39-A891-C39F5B7B2557}" dt="2024-09-19T21:00:07.761" v="1161" actId="14100"/>
          <ac:cxnSpMkLst>
            <pc:docMk/>
            <pc:sldMk cId="1760604349" sldId="300"/>
            <ac:cxnSpMk id="19" creationId="{15BF6E2F-78CA-E1BC-BE2A-9A5A95604BD1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23" creationId="{48032F4B-8B17-43F6-40FF-44ECCA26DE88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29" creationId="{68617EBC-ECAE-C3B5-C838-333188A524A7}"/>
          </ac:cxnSpMkLst>
        </pc:cxnChg>
        <pc:cxnChg chg="add mod">
          <ac:chgData name="Toby Donaldson" userId="2e6e5431-bb17-4c41-9985-d39c50d83c73" providerId="ADAL" clId="{CBA97E97-ECF2-4F39-A891-C39F5B7B2557}" dt="2024-09-19T21:00:36.052" v="1166" actId="1076"/>
          <ac:cxnSpMkLst>
            <pc:docMk/>
            <pc:sldMk cId="1760604349" sldId="300"/>
            <ac:cxnSpMk id="39" creationId="{7901D27B-AA60-DBFE-FEDC-0BEACA095F92}"/>
          </ac:cxnSpMkLst>
        </pc:cxnChg>
      </pc:sldChg>
      <pc:sldChg chg="del">
        <pc:chgData name="Toby Donaldson" userId="2e6e5431-bb17-4c41-9985-d39c50d83c73" providerId="ADAL" clId="{CBA97E97-ECF2-4F39-A891-C39F5B7B2557}" dt="2024-09-19T20:29:15.957" v="146" actId="47"/>
        <pc:sldMkLst>
          <pc:docMk/>
          <pc:sldMk cId="2498533820" sldId="300"/>
        </pc:sldMkLst>
      </pc:sldChg>
      <pc:sldChg chg="modSp add mod">
        <pc:chgData name="Toby Donaldson" userId="2e6e5431-bb17-4c41-9985-d39c50d83c73" providerId="ADAL" clId="{CBA97E97-ECF2-4F39-A891-C39F5B7B2557}" dt="2024-09-19T21:01:25.679" v="1172" actId="20577"/>
        <pc:sldMkLst>
          <pc:docMk/>
          <pc:sldMk cId="3412806536" sldId="301"/>
        </pc:sldMkLst>
        <pc:spChg chg="mod">
          <ac:chgData name="Toby Donaldson" userId="2e6e5431-bb17-4c41-9985-d39c50d83c73" providerId="ADAL" clId="{CBA97E97-ECF2-4F39-A891-C39F5B7B2557}" dt="2024-09-19T21:01:22.871" v="1171" actId="113"/>
          <ac:spMkLst>
            <pc:docMk/>
            <pc:sldMk cId="3412806536" sldId="301"/>
            <ac:spMk id="18" creationId="{C98BA4FB-38F3-C735-CAA1-B31E8547C214}"/>
          </ac:spMkLst>
        </pc:spChg>
        <pc:spChg chg="mod">
          <ac:chgData name="Toby Donaldson" userId="2e6e5431-bb17-4c41-9985-d39c50d83c73" providerId="ADAL" clId="{CBA97E97-ECF2-4F39-A891-C39F5B7B2557}" dt="2024-09-19T21:01:25.679" v="1172" actId="20577"/>
          <ac:spMkLst>
            <pc:docMk/>
            <pc:sldMk cId="3412806536" sldId="301"/>
            <ac:spMk id="22" creationId="{EEBB560C-50DC-8E76-7C51-F8250EE741C9}"/>
          </ac:spMkLst>
        </pc:spChg>
      </pc:sldChg>
      <pc:sldChg chg="del">
        <pc:chgData name="Toby Donaldson" userId="2e6e5431-bb17-4c41-9985-d39c50d83c73" providerId="ADAL" clId="{CBA97E97-ECF2-4F39-A891-C39F5B7B2557}" dt="2024-09-19T20:29:16.153" v="147" actId="47"/>
        <pc:sldMkLst>
          <pc:docMk/>
          <pc:sldMk cId="3751592408" sldId="301"/>
        </pc:sldMkLst>
      </pc:sldChg>
      <pc:sldChg chg="del">
        <pc:chgData name="Toby Donaldson" userId="2e6e5431-bb17-4c41-9985-d39c50d83c73" providerId="ADAL" clId="{CBA97E97-ECF2-4F39-A891-C39F5B7B2557}" dt="2024-09-19T20:29:16.395" v="148" actId="47"/>
        <pc:sldMkLst>
          <pc:docMk/>
          <pc:sldMk cId="1018217066" sldId="302"/>
        </pc:sldMkLst>
      </pc:sldChg>
      <pc:sldChg chg="addSp delSp modSp add mod ord">
        <pc:chgData name="Toby Donaldson" userId="2e6e5431-bb17-4c41-9985-d39c50d83c73" providerId="ADAL" clId="{CBA97E97-ECF2-4F39-A891-C39F5B7B2557}" dt="2024-09-19T21:05:48.932" v="1432" actId="14100"/>
        <pc:sldMkLst>
          <pc:docMk/>
          <pc:sldMk cId="1732205588" sldId="302"/>
        </pc:sldMkLst>
        <pc:spChg chg="add mod">
          <ac:chgData name="Toby Donaldson" userId="2e6e5431-bb17-4c41-9985-d39c50d83c73" providerId="ADAL" clId="{CBA97E97-ECF2-4F39-A891-C39F5B7B2557}" dt="2024-09-19T21:04:07.774" v="1332" actId="20577"/>
          <ac:spMkLst>
            <pc:docMk/>
            <pc:sldMk cId="1732205588" sldId="302"/>
            <ac:spMk id="9" creationId="{82699A7A-430C-A6AD-69FD-466D12327618}"/>
          </ac:spMkLst>
        </pc:spChg>
        <pc:spChg chg="del">
          <ac:chgData name="Toby Donaldson" userId="2e6e5431-bb17-4c41-9985-d39c50d83c73" providerId="ADAL" clId="{CBA97E97-ECF2-4F39-A891-C39F5B7B2557}" dt="2024-09-19T21:01:55.221" v="1176" actId="21"/>
          <ac:spMkLst>
            <pc:docMk/>
            <pc:sldMk cId="1732205588" sldId="302"/>
            <ac:spMk id="15" creationId="{E65E2FA9-0F50-8D51-0AA9-3546DE25D3BA}"/>
          </ac:spMkLst>
        </pc:spChg>
        <pc:spChg chg="del">
          <ac:chgData name="Toby Donaldson" userId="2e6e5431-bb17-4c41-9985-d39c50d83c73" providerId="ADAL" clId="{CBA97E97-ECF2-4F39-A891-C39F5B7B2557}" dt="2024-09-19T21:01:58.674" v="1177" actId="21"/>
          <ac:spMkLst>
            <pc:docMk/>
            <pc:sldMk cId="1732205588" sldId="302"/>
            <ac:spMk id="18" creationId="{C98BA4FB-38F3-C735-CAA1-B31E8547C214}"/>
          </ac:spMkLst>
        </pc:spChg>
        <pc:spChg chg="add mod">
          <ac:chgData name="Toby Donaldson" userId="2e6e5431-bb17-4c41-9985-d39c50d83c73" providerId="ADAL" clId="{CBA97E97-ECF2-4F39-A891-C39F5B7B2557}" dt="2024-09-19T21:05:04.176" v="1423" actId="113"/>
          <ac:spMkLst>
            <pc:docMk/>
            <pc:sldMk cId="1732205588" sldId="302"/>
            <ac:spMk id="20" creationId="{05634A30-244A-564F-DCD3-C53594054409}"/>
          </ac:spMkLst>
        </pc:spChg>
        <pc:spChg chg="add mod">
          <ac:chgData name="Toby Donaldson" userId="2e6e5431-bb17-4c41-9985-d39c50d83c73" providerId="ADAL" clId="{CBA97E97-ECF2-4F39-A891-C39F5B7B2557}" dt="2024-09-19T21:05:37.448" v="1429" actId="208"/>
          <ac:spMkLst>
            <pc:docMk/>
            <pc:sldMk cId="1732205588" sldId="302"/>
            <ac:spMk id="21" creationId="{2B31410E-36D7-6CAF-063A-4B084FD7DCD5}"/>
          </ac:spMkLst>
        </pc:spChg>
        <pc:spChg chg="mod">
          <ac:chgData name="Toby Donaldson" userId="2e6e5431-bb17-4c41-9985-d39c50d83c73" providerId="ADAL" clId="{CBA97E97-ECF2-4F39-A891-C39F5B7B2557}" dt="2024-09-19T21:03:09.168" v="1270" actId="14100"/>
          <ac:spMkLst>
            <pc:docMk/>
            <pc:sldMk cId="1732205588" sldId="302"/>
            <ac:spMk id="38" creationId="{81A27BCE-E027-26A2-610F-E33D7A61E431}"/>
          </ac:spMkLst>
        </pc:spChg>
        <pc:cxnChg chg="add del mod">
          <ac:chgData name="Toby Donaldson" userId="2e6e5431-bb17-4c41-9985-d39c50d83c73" providerId="ADAL" clId="{CBA97E97-ECF2-4F39-A891-C39F5B7B2557}" dt="2024-09-19T21:04:11.186" v="1333" actId="21"/>
          <ac:cxnSpMkLst>
            <pc:docMk/>
            <pc:sldMk cId="1732205588" sldId="302"/>
            <ac:cxnSpMk id="10" creationId="{04D5A685-FCC5-E7B6-F4D7-EC440E6F5883}"/>
          </ac:cxnSpMkLst>
        </pc:cxnChg>
        <pc:cxnChg chg="add mod">
          <ac:chgData name="Toby Donaldson" userId="2e6e5431-bb17-4c41-9985-d39c50d83c73" providerId="ADAL" clId="{CBA97E97-ECF2-4F39-A891-C39F5B7B2557}" dt="2024-09-19T21:04:19.437" v="1336" actId="14100"/>
          <ac:cxnSpMkLst>
            <pc:docMk/>
            <pc:sldMk cId="1732205588" sldId="302"/>
            <ac:cxnSpMk id="14" creationId="{F3ECC055-C110-183B-27A6-25DC057B836F}"/>
          </ac:cxnSpMkLst>
        </pc:cxnChg>
        <pc:cxnChg chg="del mod">
          <ac:chgData name="Toby Donaldson" userId="2e6e5431-bb17-4c41-9985-d39c50d83c73" providerId="ADAL" clId="{CBA97E97-ECF2-4F39-A891-C39F5B7B2557}" dt="2024-09-19T21:01:58.674" v="1177" actId="21"/>
          <ac:cxnSpMkLst>
            <pc:docMk/>
            <pc:sldMk cId="1732205588" sldId="302"/>
            <ac:cxnSpMk id="19" creationId="{15BF6E2F-78CA-E1BC-BE2A-9A5A95604BD1}"/>
          </ac:cxnSpMkLst>
        </pc:cxnChg>
        <pc:cxnChg chg="add mod">
          <ac:chgData name="Toby Donaldson" userId="2e6e5431-bb17-4c41-9985-d39c50d83c73" providerId="ADAL" clId="{CBA97E97-ECF2-4F39-A891-C39F5B7B2557}" dt="2024-09-19T21:05:48.932" v="1432" actId="14100"/>
          <ac:cxnSpMkLst>
            <pc:docMk/>
            <pc:sldMk cId="1732205588" sldId="302"/>
            <ac:cxnSpMk id="22" creationId="{2588662D-71AE-6BC3-90A1-1122058A7402}"/>
          </ac:cxnSpMkLst>
        </pc:cxnChg>
        <pc:cxnChg chg="mod">
          <ac:chgData name="Toby Donaldson" userId="2e6e5431-bb17-4c41-9985-d39c50d83c73" providerId="ADAL" clId="{CBA97E97-ECF2-4F39-A891-C39F5B7B2557}" dt="2024-09-19T21:03:09.168" v="1270" actId="14100"/>
          <ac:cxnSpMkLst>
            <pc:docMk/>
            <pc:sldMk cId="1732205588" sldId="302"/>
            <ac:cxnSpMk id="39" creationId="{7901D27B-AA60-DBFE-FEDC-0BEACA095F92}"/>
          </ac:cxnSpMkLst>
        </pc:cxnChg>
      </pc:sldChg>
      <pc:sldChg chg="addSp delSp modSp add mod">
        <pc:chgData name="Toby Donaldson" userId="2e6e5431-bb17-4c41-9985-d39c50d83c73" providerId="ADAL" clId="{CBA97E97-ECF2-4F39-A891-C39F5B7B2557}" dt="2024-09-19T21:15:22.764" v="1531" actId="208"/>
        <pc:sldMkLst>
          <pc:docMk/>
          <pc:sldMk cId="4097905578" sldId="303"/>
        </pc:sldMkLst>
        <pc:spChg chg="del">
          <ac:chgData name="Toby Donaldson" userId="2e6e5431-bb17-4c41-9985-d39c50d83c73" providerId="ADAL" clId="{CBA97E97-ECF2-4F39-A891-C39F5B7B2557}" dt="2024-09-19T21:13:45.703" v="1507" actId="21"/>
          <ac:spMkLst>
            <pc:docMk/>
            <pc:sldMk cId="4097905578" sldId="303"/>
            <ac:spMk id="2" creationId="{A5E6C931-848B-61E7-A584-2A3E14781E8C}"/>
          </ac:spMkLst>
        </pc:spChg>
        <pc:spChg chg="mod">
          <ac:chgData name="Toby Donaldson" userId="2e6e5431-bb17-4c41-9985-d39c50d83c73" providerId="ADAL" clId="{CBA97E97-ECF2-4F39-A891-C39F5B7B2557}" dt="2024-09-19T21:14:09.728" v="1512" actId="208"/>
          <ac:spMkLst>
            <pc:docMk/>
            <pc:sldMk cId="4097905578" sldId="303"/>
            <ac:spMk id="3" creationId="{AB6E14D8-FE63-BB5F-4767-A4685A7BC3A4}"/>
          </ac:spMkLst>
        </pc:spChg>
        <pc:spChg chg="del">
          <ac:chgData name="Toby Donaldson" userId="2e6e5431-bb17-4c41-9985-d39c50d83c73" providerId="ADAL" clId="{CBA97E97-ECF2-4F39-A891-C39F5B7B2557}" dt="2024-09-19T21:06:20.357" v="1434" actId="21"/>
          <ac:spMkLst>
            <pc:docMk/>
            <pc:sldMk cId="4097905578" sldId="303"/>
            <ac:spMk id="5" creationId="{D63A62E8-3DF2-8251-CBDB-1A09A68559D7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6" creationId="{39E7F2C4-3DF9-2880-3655-00E1FC9411E0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7" creationId="{A5234857-1D30-A39C-48ED-29D6B6D09216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8" creationId="{D9EBE0BB-1C8B-ABD3-E5B7-24F724AA2025}"/>
          </ac:spMkLst>
        </pc:spChg>
        <pc:spChg chg="del mod">
          <ac:chgData name="Toby Donaldson" userId="2e6e5431-bb17-4c41-9985-d39c50d83c73" providerId="ADAL" clId="{CBA97E97-ECF2-4F39-A891-C39F5B7B2557}" dt="2024-09-19T21:13:51.880" v="1509" actId="21"/>
          <ac:spMkLst>
            <pc:docMk/>
            <pc:sldMk cId="4097905578" sldId="303"/>
            <ac:spMk id="9" creationId="{82699A7A-430C-A6AD-69FD-466D12327618}"/>
          </ac:spMkLst>
        </pc:spChg>
        <pc:spChg chg="add del mod">
          <ac:chgData name="Toby Donaldson" userId="2e6e5431-bb17-4c41-9985-d39c50d83c73" providerId="ADAL" clId="{CBA97E97-ECF2-4F39-A891-C39F5B7B2557}" dt="2024-09-19T21:13:50.542" v="1508" actId="21"/>
          <ac:spMkLst>
            <pc:docMk/>
            <pc:sldMk cId="4097905578" sldId="303"/>
            <ac:spMk id="11" creationId="{6DE40C14-0654-D9A6-713C-9958CCB5C844}"/>
          </ac:spMkLst>
        </pc:spChg>
        <pc:spChg chg="add mod">
          <ac:chgData name="Toby Donaldson" userId="2e6e5431-bb17-4c41-9985-d39c50d83c73" providerId="ADAL" clId="{CBA97E97-ECF2-4F39-A891-C39F5B7B2557}" dt="2024-09-19T21:15:22.764" v="1531" actId="208"/>
          <ac:spMkLst>
            <pc:docMk/>
            <pc:sldMk cId="4097905578" sldId="303"/>
            <ac:spMk id="12" creationId="{E76D433E-1A37-850C-A3A5-9AD623A473C6}"/>
          </ac:spMkLst>
        </pc:spChg>
        <pc:spChg chg="del">
          <ac:chgData name="Toby Donaldson" userId="2e6e5431-bb17-4c41-9985-d39c50d83c73" providerId="ADAL" clId="{CBA97E97-ECF2-4F39-A891-C39F5B7B2557}" dt="2024-09-19T21:06:20.357" v="1434" actId="21"/>
          <ac:spMkLst>
            <pc:docMk/>
            <pc:sldMk cId="4097905578" sldId="303"/>
            <ac:spMk id="20" creationId="{05634A30-244A-564F-DCD3-C53594054409}"/>
          </ac:spMkLst>
        </pc:spChg>
        <pc:spChg chg="del mod">
          <ac:chgData name="Toby Donaldson" userId="2e6e5431-bb17-4c41-9985-d39c50d83c73" providerId="ADAL" clId="{CBA97E97-ECF2-4F39-A891-C39F5B7B2557}" dt="2024-09-19T21:06:38.466" v="1438" actId="21"/>
          <ac:spMkLst>
            <pc:docMk/>
            <pc:sldMk cId="4097905578" sldId="303"/>
            <ac:spMk id="21" creationId="{2B31410E-36D7-6CAF-063A-4B084FD7DCD5}"/>
          </ac:spMkLst>
        </pc:spChg>
        <pc:spChg chg="del">
          <ac:chgData name="Toby Donaldson" userId="2e6e5431-bb17-4c41-9985-d39c50d83c73" providerId="ADAL" clId="{CBA97E97-ECF2-4F39-A891-C39F5B7B2557}" dt="2024-09-19T21:06:24.201" v="1436" actId="21"/>
          <ac:spMkLst>
            <pc:docMk/>
            <pc:sldMk cId="4097905578" sldId="303"/>
            <ac:spMk id="37" creationId="{94AE80C0-436D-52C6-38FA-8DF421454B21}"/>
          </ac:spMkLst>
        </pc:spChg>
        <pc:spChg chg="del">
          <ac:chgData name="Toby Donaldson" userId="2e6e5431-bb17-4c41-9985-d39c50d83c73" providerId="ADAL" clId="{CBA97E97-ECF2-4F39-A891-C39F5B7B2557}" dt="2024-09-19T21:06:46.266" v="1439" actId="21"/>
          <ac:spMkLst>
            <pc:docMk/>
            <pc:sldMk cId="4097905578" sldId="303"/>
            <ac:spMk id="38" creationId="{81A27BCE-E027-26A2-610F-E33D7A61E431}"/>
          </ac:spMkLst>
        </pc:spChg>
        <pc:cxnChg chg="del">
          <ac:chgData name="Toby Donaldson" userId="2e6e5431-bb17-4c41-9985-d39c50d83c73" providerId="ADAL" clId="{CBA97E97-ECF2-4F39-A891-C39F5B7B2557}" dt="2024-09-19T21:10:30.754" v="1467" actId="21"/>
          <ac:cxnSpMkLst>
            <pc:docMk/>
            <pc:sldMk cId="4097905578" sldId="303"/>
            <ac:cxnSpMk id="14" creationId="{F3ECC055-C110-183B-27A6-25DC057B836F}"/>
          </ac:cxnSpMkLst>
        </pc:cxnChg>
        <pc:cxnChg chg="del mod">
          <ac:chgData name="Toby Donaldson" userId="2e6e5431-bb17-4c41-9985-d39c50d83c73" providerId="ADAL" clId="{CBA97E97-ECF2-4F39-A891-C39F5B7B2557}" dt="2024-09-19T21:06:22.424" v="1435" actId="21"/>
          <ac:cxnSpMkLst>
            <pc:docMk/>
            <pc:sldMk cId="4097905578" sldId="303"/>
            <ac:cxnSpMk id="22" creationId="{2588662D-71AE-6BC3-90A1-1122058A7402}"/>
          </ac:cxnSpMkLst>
        </pc:cxnChg>
        <pc:cxnChg chg="del mod">
          <ac:chgData name="Toby Donaldson" userId="2e6e5431-bb17-4c41-9985-d39c50d83c73" providerId="ADAL" clId="{CBA97E97-ECF2-4F39-A891-C39F5B7B2557}" dt="2024-09-19T21:06:46.266" v="1439" actId="21"/>
          <ac:cxnSpMkLst>
            <pc:docMk/>
            <pc:sldMk cId="4097905578" sldId="303"/>
            <ac:cxnSpMk id="39" creationId="{7901D27B-AA60-DBFE-FEDC-0BEACA095F92}"/>
          </ac:cxnSpMkLst>
        </pc:cxnChg>
      </pc:sldChg>
      <pc:sldChg chg="del">
        <pc:chgData name="Toby Donaldson" userId="2e6e5431-bb17-4c41-9985-d39c50d83c73" providerId="ADAL" clId="{CBA97E97-ECF2-4F39-A891-C39F5B7B2557}" dt="2024-09-19T20:29:16.632" v="149" actId="47"/>
        <pc:sldMkLst>
          <pc:docMk/>
          <pc:sldMk cId="3762144442" sldId="304"/>
        </pc:sldMkLst>
      </pc:sldChg>
      <pc:sldChg chg="del">
        <pc:chgData name="Toby Donaldson" userId="2e6e5431-bb17-4c41-9985-d39c50d83c73" providerId="ADAL" clId="{CBA97E97-ECF2-4F39-A891-C39F5B7B2557}" dt="2024-09-19T20:29:17.481" v="150" actId="47"/>
        <pc:sldMkLst>
          <pc:docMk/>
          <pc:sldMk cId="3098928990" sldId="305"/>
        </pc:sldMkLst>
      </pc:sldChg>
      <pc:sldChg chg="del">
        <pc:chgData name="Toby Donaldson" userId="2e6e5431-bb17-4c41-9985-d39c50d83c73" providerId="ADAL" clId="{CBA97E97-ECF2-4F39-A891-C39F5B7B2557}" dt="2024-09-19T20:29:17.666" v="151" actId="47"/>
        <pc:sldMkLst>
          <pc:docMk/>
          <pc:sldMk cId="2186739661" sldId="306"/>
        </pc:sldMkLst>
      </pc:sldChg>
      <pc:sldChg chg="del">
        <pc:chgData name="Toby Donaldson" userId="2e6e5431-bb17-4c41-9985-d39c50d83c73" providerId="ADAL" clId="{CBA97E97-ECF2-4F39-A891-C39F5B7B2557}" dt="2024-09-19T20:29:17.839" v="152" actId="47"/>
        <pc:sldMkLst>
          <pc:docMk/>
          <pc:sldMk cId="711128939" sldId="307"/>
        </pc:sldMkLst>
      </pc:sldChg>
      <pc:sldChg chg="delSp modSp mod">
        <pc:chgData name="Toby Donaldson" userId="2e6e5431-bb17-4c41-9985-d39c50d83c73" providerId="ADAL" clId="{CBA97E97-ECF2-4F39-A891-C39F5B7B2557}" dt="2024-09-23T17:48:51.671" v="2506" actId="207"/>
        <pc:sldMkLst>
          <pc:docMk/>
          <pc:sldMk cId="2872453283" sldId="307"/>
        </pc:sldMkLst>
        <pc:spChg chg="del">
          <ac:chgData name="Toby Donaldson" userId="2e6e5431-bb17-4c41-9985-d39c50d83c73" providerId="ADAL" clId="{CBA97E97-ECF2-4F39-A891-C39F5B7B2557}" dt="2024-09-23T17:48:34.284" v="2504" actId="21"/>
          <ac:spMkLst>
            <pc:docMk/>
            <pc:sldMk cId="2872453283" sldId="307"/>
            <ac:spMk id="2" creationId="{52B8C3FA-E6D0-9BB7-7751-26D9EC83D90D}"/>
          </ac:spMkLst>
        </pc:spChg>
        <pc:spChg chg="del">
          <ac:chgData name="Toby Donaldson" userId="2e6e5431-bb17-4c41-9985-d39c50d83c73" providerId="ADAL" clId="{CBA97E97-ECF2-4F39-A891-C39F5B7B2557}" dt="2024-09-23T17:48:34.284" v="2504" actId="21"/>
          <ac:spMkLst>
            <pc:docMk/>
            <pc:sldMk cId="2872453283" sldId="307"/>
            <ac:spMk id="3" creationId="{4756E05D-8828-3326-D73E-EF25978288DA}"/>
          </ac:spMkLst>
        </pc:spChg>
        <pc:spChg chg="mod">
          <ac:chgData name="Toby Donaldson" userId="2e6e5431-bb17-4c41-9985-d39c50d83c73" providerId="ADAL" clId="{CBA97E97-ECF2-4F39-A891-C39F5B7B2557}" dt="2024-09-23T17:48:25.943" v="2503" actId="207"/>
          <ac:spMkLst>
            <pc:docMk/>
            <pc:sldMk cId="2872453283" sldId="307"/>
            <ac:spMk id="8" creationId="{40D284A6-37BC-F0E3-3E70-0F2FCEA02C14}"/>
          </ac:spMkLst>
        </pc:spChg>
        <pc:spChg chg="mod">
          <ac:chgData name="Toby Donaldson" userId="2e6e5431-bb17-4c41-9985-d39c50d83c73" providerId="ADAL" clId="{CBA97E97-ECF2-4F39-A891-C39F5B7B2557}" dt="2024-09-23T17:48:51.671" v="2506" actId="207"/>
          <ac:spMkLst>
            <pc:docMk/>
            <pc:sldMk cId="2872453283" sldId="307"/>
            <ac:spMk id="10" creationId="{00418111-740E-B339-2ED1-2BC013B15505}"/>
          </ac:spMkLst>
        </pc:spChg>
        <pc:cxnChg chg="mod">
          <ac:chgData name="Toby Donaldson" userId="2e6e5431-bb17-4c41-9985-d39c50d83c73" providerId="ADAL" clId="{CBA97E97-ECF2-4F39-A891-C39F5B7B2557}" dt="2024-09-23T17:48:34.284" v="2504" actId="21"/>
          <ac:cxnSpMkLst>
            <pc:docMk/>
            <pc:sldMk cId="2872453283" sldId="307"/>
            <ac:cxnSpMk id="7" creationId="{A25E9E7B-857C-ECA8-69E1-F30804DA6DDD}"/>
          </ac:cxnSpMkLst>
        </pc:cxnChg>
        <pc:cxnChg chg="mod">
          <ac:chgData name="Toby Donaldson" userId="2e6e5431-bb17-4c41-9985-d39c50d83c73" providerId="ADAL" clId="{CBA97E97-ECF2-4F39-A891-C39F5B7B2557}" dt="2024-09-23T17:48:34.284" v="2504" actId="21"/>
          <ac:cxnSpMkLst>
            <pc:docMk/>
            <pc:sldMk cId="2872453283" sldId="307"/>
            <ac:cxnSpMk id="14" creationId="{429130FA-0092-1258-4BA0-C5734E5DDAC4}"/>
          </ac:cxnSpMkLst>
        </pc:cxnChg>
      </pc:sldChg>
      <pc:sldChg chg="del">
        <pc:chgData name="Toby Donaldson" userId="2e6e5431-bb17-4c41-9985-d39c50d83c73" providerId="ADAL" clId="{CBA97E97-ECF2-4F39-A891-C39F5B7B2557}" dt="2024-09-19T20:29:18.025" v="153" actId="47"/>
        <pc:sldMkLst>
          <pc:docMk/>
          <pc:sldMk cId="3381048815" sldId="308"/>
        </pc:sldMkLst>
      </pc:sldChg>
      <pc:sldChg chg="del">
        <pc:chgData name="Toby Donaldson" userId="2e6e5431-bb17-4c41-9985-d39c50d83c73" providerId="ADAL" clId="{CBA97E97-ECF2-4F39-A891-C39F5B7B2557}" dt="2024-09-23T17:50:21.834" v="2525" actId="2696"/>
        <pc:sldMkLst>
          <pc:docMk/>
          <pc:sldMk cId="892689126" sldId="309"/>
        </pc:sldMkLst>
      </pc:sldChg>
      <pc:sldChg chg="addSp delSp modSp mod">
        <pc:chgData name="Toby Donaldson" userId="2e6e5431-bb17-4c41-9985-d39c50d83c73" providerId="ADAL" clId="{CBA97E97-ECF2-4F39-A891-C39F5B7B2557}" dt="2024-09-23T17:50:01.034" v="2524" actId="1076"/>
        <pc:sldMkLst>
          <pc:docMk/>
          <pc:sldMk cId="1882997732" sldId="310"/>
        </pc:sldMkLst>
        <pc:spChg chg="add del mod topLvl">
          <ac:chgData name="Toby Donaldson" userId="2e6e5431-bb17-4c41-9985-d39c50d83c73" providerId="ADAL" clId="{CBA97E97-ECF2-4F39-A891-C39F5B7B2557}" dt="2024-09-23T17:42:47.900" v="2441" actId="21"/>
          <ac:spMkLst>
            <pc:docMk/>
            <pc:sldMk cId="1882997732" sldId="310"/>
            <ac:spMk id="2" creationId="{B1B790E0-9ED4-2BED-4B3C-CCAE470141A4}"/>
          </ac:spMkLst>
        </pc:spChg>
        <pc:spChg chg="add del mod">
          <ac:chgData name="Toby Donaldson" userId="2e6e5431-bb17-4c41-9985-d39c50d83c73" providerId="ADAL" clId="{CBA97E97-ECF2-4F39-A891-C39F5B7B2557}" dt="2024-09-23T17:40:17.508" v="2420" actId="21"/>
          <ac:spMkLst>
            <pc:docMk/>
            <pc:sldMk cId="1882997732" sldId="310"/>
            <ac:spMk id="5" creationId="{F58EFFC2-CA9F-871E-DD7E-01F75CFE0FB9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6" creationId="{FFC61FBE-6060-D8C7-02D4-F8BE87D0FCBD}"/>
          </ac:spMkLst>
        </pc:spChg>
        <pc:spChg chg="mod topLvl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8" creationId="{40D284A6-37BC-F0E3-3E70-0F2FCEA02C14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10" creationId="{00418111-740E-B339-2ED1-2BC013B15505}"/>
          </ac:spMkLst>
        </pc:spChg>
        <pc:spChg chg="del mod">
          <ac:chgData name="Toby Donaldson" userId="2e6e5431-bb17-4c41-9985-d39c50d83c73" providerId="ADAL" clId="{CBA97E97-ECF2-4F39-A891-C39F5B7B2557}" dt="2024-09-23T17:34:44.036" v="2348" actId="21"/>
          <ac:spMkLst>
            <pc:docMk/>
            <pc:sldMk cId="1882997732" sldId="310"/>
            <ac:spMk id="11" creationId="{C50813C2-D497-3ABD-F289-638D14DD4A57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13" creationId="{8D3351F3-A898-609E-5961-F04D85E787E1}"/>
          </ac:spMkLst>
        </pc:spChg>
        <pc:spChg chg="del mod">
          <ac:chgData name="Toby Donaldson" userId="2e6e5431-bb17-4c41-9985-d39c50d83c73" providerId="ADAL" clId="{CBA97E97-ECF2-4F39-A891-C39F5B7B2557}" dt="2024-09-23T17:35:15.373" v="2350" actId="21"/>
          <ac:spMkLst>
            <pc:docMk/>
            <pc:sldMk cId="1882997732" sldId="310"/>
            <ac:spMk id="15" creationId="{91A801F0-94BB-D7E2-7CF6-D3F9F5B0474B}"/>
          </ac:spMkLst>
        </pc:spChg>
        <pc:spChg chg="del mod">
          <ac:chgData name="Toby Donaldson" userId="2e6e5431-bb17-4c41-9985-d39c50d83c73" providerId="ADAL" clId="{CBA97E97-ECF2-4F39-A891-C39F5B7B2557}" dt="2024-09-23T17:35:15.373" v="2350" actId="21"/>
          <ac:spMkLst>
            <pc:docMk/>
            <pc:sldMk cId="1882997732" sldId="310"/>
            <ac:spMk id="16" creationId="{AACA4083-4D24-AF52-0231-B40DBEE3D679}"/>
          </ac:spMkLst>
        </pc:spChg>
        <pc:spChg chg="mod">
          <ac:chgData name="Toby Donaldson" userId="2e6e5431-bb17-4c41-9985-d39c50d83c73" providerId="ADAL" clId="{CBA97E97-ECF2-4F39-A891-C39F5B7B2557}" dt="2024-09-23T17:46:02.118" v="2469" actId="1076"/>
          <ac:spMkLst>
            <pc:docMk/>
            <pc:sldMk cId="1882997732" sldId="310"/>
            <ac:spMk id="17" creationId="{C13B2520-E3F7-E0AC-20AE-1E50CE7EF219}"/>
          </ac:spMkLst>
        </pc:spChg>
        <pc:spChg chg="mod topLvl">
          <ac:chgData name="Toby Donaldson" userId="2e6e5431-bb17-4c41-9985-d39c50d83c73" providerId="ADAL" clId="{CBA97E97-ECF2-4F39-A891-C39F5B7B2557}" dt="2024-09-23T17:45:57.485" v="2468" actId="1076"/>
          <ac:spMkLst>
            <pc:docMk/>
            <pc:sldMk cId="1882997732" sldId="310"/>
            <ac:spMk id="31" creationId="{4AD56D2B-FF2A-A0A6-EEED-4A7CF2180E7B}"/>
          </ac:spMkLst>
        </pc:spChg>
        <pc:spChg chg="del mod topLvl">
          <ac:chgData name="Toby Donaldson" userId="2e6e5431-bb17-4c41-9985-d39c50d83c73" providerId="ADAL" clId="{CBA97E97-ECF2-4F39-A891-C39F5B7B2557}" dt="2024-09-23T17:42:09.545" v="2434" actId="21"/>
          <ac:spMkLst>
            <pc:docMk/>
            <pc:sldMk cId="1882997732" sldId="310"/>
            <ac:spMk id="32" creationId="{C09C4576-B9A6-9C32-0410-EDEC4B03DB4C}"/>
          </ac:spMkLst>
        </pc:spChg>
        <pc:spChg chg="del mod">
          <ac:chgData name="Toby Donaldson" userId="2e6e5431-bb17-4c41-9985-d39c50d83c73" providerId="ADAL" clId="{CBA97E97-ECF2-4F39-A891-C39F5B7B2557}" dt="2024-09-23T17:41:29.501" v="2428" actId="21"/>
          <ac:spMkLst>
            <pc:docMk/>
            <pc:sldMk cId="1882997732" sldId="310"/>
            <ac:spMk id="33" creationId="{F5785532-3FDD-ED2B-31B5-A53AEB89A3CA}"/>
          </ac:spMkLst>
        </pc:spChg>
        <pc:spChg chg="add del mod">
          <ac:chgData name="Toby Donaldson" userId="2e6e5431-bb17-4c41-9985-d39c50d83c73" providerId="ADAL" clId="{CBA97E97-ECF2-4F39-A891-C39F5B7B2557}" dt="2024-09-23T17:42:43.170" v="2440" actId="21"/>
          <ac:spMkLst>
            <pc:docMk/>
            <pc:sldMk cId="1882997732" sldId="310"/>
            <ac:spMk id="34" creationId="{50A529CA-2986-67D3-0BBC-3FACB4F20040}"/>
          </ac:spMkLst>
        </pc:spChg>
        <pc:spChg chg="add del mod">
          <ac:chgData name="Toby Donaldson" userId="2e6e5431-bb17-4c41-9985-d39c50d83c73" providerId="ADAL" clId="{CBA97E97-ECF2-4F39-A891-C39F5B7B2557}" dt="2024-09-23T17:42:05.196" v="2433" actId="21"/>
          <ac:spMkLst>
            <pc:docMk/>
            <pc:sldMk cId="1882997732" sldId="310"/>
            <ac:spMk id="37" creationId="{7B022218-5D49-1D33-0472-A433B399D746}"/>
          </ac:spMkLst>
        </pc:spChg>
        <pc:spChg chg="add mod">
          <ac:chgData name="Toby Donaldson" userId="2e6e5431-bb17-4c41-9985-d39c50d83c73" providerId="ADAL" clId="{CBA97E97-ECF2-4F39-A891-C39F5B7B2557}" dt="2024-09-23T17:45:32.918" v="2464" actId="1076"/>
          <ac:spMkLst>
            <pc:docMk/>
            <pc:sldMk cId="1882997732" sldId="310"/>
            <ac:spMk id="39" creationId="{3508E96F-0A94-A373-79E9-75678869EF04}"/>
          </ac:spMkLst>
        </pc:spChg>
        <pc:spChg chg="add mod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43" creationId="{4DA818E3-A7C0-EB58-F40E-3E653ECAFC95}"/>
          </ac:spMkLst>
        </pc:spChg>
        <pc:spChg chg="add mod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44" creationId="{106902A8-CB2D-F943-BCE6-2CB3BA5F8926}"/>
          </ac:spMkLst>
        </pc:spChg>
        <pc:spChg chg="add del mod">
          <ac:chgData name="Toby Donaldson" userId="2e6e5431-bb17-4c41-9985-d39c50d83c73" providerId="ADAL" clId="{CBA97E97-ECF2-4F39-A891-C39F5B7B2557}" dt="2024-09-23T17:46:52.968" v="2482" actId="21"/>
          <ac:spMkLst>
            <pc:docMk/>
            <pc:sldMk cId="1882997732" sldId="310"/>
            <ac:spMk id="45" creationId="{64066ED5-51AA-11B2-F6AC-A92F00E952A3}"/>
          </ac:spMkLst>
        </pc:spChg>
        <pc:spChg chg="add mod">
          <ac:chgData name="Toby Donaldson" userId="2e6e5431-bb17-4c41-9985-d39c50d83c73" providerId="ADAL" clId="{CBA97E97-ECF2-4F39-A891-C39F5B7B2557}" dt="2024-09-23T17:50:01.034" v="2524" actId="1076"/>
          <ac:spMkLst>
            <pc:docMk/>
            <pc:sldMk cId="1882997732" sldId="310"/>
            <ac:spMk id="46" creationId="{1153F6B5-C825-C873-5448-06E2309E38E4}"/>
          </ac:spMkLst>
        </pc:spChg>
        <pc:grpChg chg="add del mod">
          <ac:chgData name="Toby Donaldson" userId="2e6e5431-bb17-4c41-9985-d39c50d83c73" providerId="ADAL" clId="{CBA97E97-ECF2-4F39-A891-C39F5B7B2557}" dt="2024-09-23T17:42:47.900" v="2441" actId="21"/>
          <ac:grpSpMkLst>
            <pc:docMk/>
            <pc:sldMk cId="1882997732" sldId="310"/>
            <ac:grpSpMk id="24" creationId="{1CEDCC55-2BE5-9E6E-9B02-3328695BB96E}"/>
          </ac:grpSpMkLst>
        </pc:grpChg>
        <pc:grpChg chg="add del mod">
          <ac:chgData name="Toby Donaldson" userId="2e6e5431-bb17-4c41-9985-d39c50d83c73" providerId="ADAL" clId="{CBA97E97-ECF2-4F39-A891-C39F5B7B2557}" dt="2024-09-23T17:42:09.545" v="2434" actId="21"/>
          <ac:grpSpMkLst>
            <pc:docMk/>
            <pc:sldMk cId="1882997732" sldId="310"/>
            <ac:grpSpMk id="30" creationId="{642CAD90-153C-3E93-34CB-74AB3BC221C0}"/>
          </ac:grpSpMkLst>
        </pc:grpChg>
        <pc:grpChg chg="add del mod">
          <ac:chgData name="Toby Donaldson" userId="2e6e5431-bb17-4c41-9985-d39c50d83c73" providerId="ADAL" clId="{CBA97E97-ECF2-4F39-A891-C39F5B7B2557}" dt="2024-09-23T17:46:27.551" v="2475" actId="21"/>
          <ac:grpSpMkLst>
            <pc:docMk/>
            <pc:sldMk cId="1882997732" sldId="310"/>
            <ac:grpSpMk id="40" creationId="{14774AEA-60AF-A6D4-92CC-D138754D056D}"/>
          </ac:grpSpMkLst>
        </pc:grp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3" creationId="{9AB8921A-2E4E-B095-F5E3-5CCFDA2A6D83}"/>
          </ac:cxnSpMkLst>
        </pc:cxn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19" creationId="{663DDC8B-6EA7-ED99-99E5-170F2D2C27EE}"/>
          </ac:cxnSpMkLst>
        </pc:cxn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21" creationId="{90EC65A5-34B2-4390-B7D0-D7E99E18C101}"/>
          </ac:cxnSpMkLst>
        </pc:cxnChg>
        <pc:cxnChg chg="add del mod">
          <ac:chgData name="Toby Donaldson" userId="2e6e5431-bb17-4c41-9985-d39c50d83c73" providerId="ADAL" clId="{CBA97E97-ECF2-4F39-A891-C39F5B7B2557}" dt="2024-09-23T17:45:03.267" v="2460" actId="21"/>
          <ac:cxnSpMkLst>
            <pc:docMk/>
            <pc:sldMk cId="1882997732" sldId="310"/>
            <ac:cxnSpMk id="25" creationId="{468E544F-988F-0A27-DFAF-8D59299122D9}"/>
          </ac:cxnSpMkLst>
        </pc:cxnChg>
      </pc:sldChg>
      <pc:sldChg chg="del">
        <pc:chgData name="Toby Donaldson" userId="2e6e5431-bb17-4c41-9985-d39c50d83c73" providerId="ADAL" clId="{CBA97E97-ECF2-4F39-A891-C39F5B7B2557}" dt="2024-09-19T20:29:18.174" v="154" actId="47"/>
        <pc:sldMkLst>
          <pc:docMk/>
          <pc:sldMk cId="2722314743" sldId="310"/>
        </pc:sldMkLst>
      </pc:sldChg>
      <pc:sldChg chg="delSp modSp mod">
        <pc:chgData name="Toby Donaldson" userId="2e6e5431-bb17-4c41-9985-d39c50d83c73" providerId="ADAL" clId="{CBA97E97-ECF2-4F39-A891-C39F5B7B2557}" dt="2024-09-23T17:51:18.238" v="2531" actId="113"/>
        <pc:sldMkLst>
          <pc:docMk/>
          <pc:sldMk cId="3944662364" sldId="311"/>
        </pc:sldMkLst>
        <pc:spChg chg="mod">
          <ac:chgData name="Toby Donaldson" userId="2e6e5431-bb17-4c41-9985-d39c50d83c73" providerId="ADAL" clId="{CBA97E97-ECF2-4F39-A891-C39F5B7B2557}" dt="2024-09-23T17:51:18.238" v="2531" actId="113"/>
          <ac:spMkLst>
            <pc:docMk/>
            <pc:sldMk cId="3944662364" sldId="311"/>
            <ac:spMk id="3" creationId="{045F883D-937C-5D1C-7E3B-1C7F97EBBEE3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10" creationId="{00418111-740E-B339-2ED1-2BC013B15505}"/>
          </ac:spMkLst>
        </pc:spChg>
        <pc:spChg chg="del">
          <ac:chgData name="Toby Donaldson" userId="2e6e5431-bb17-4c41-9985-d39c50d83c73" providerId="ADAL" clId="{CBA97E97-ECF2-4F39-A891-C39F5B7B2557}" dt="2024-09-23T17:51:07.955" v="2529" actId="21"/>
          <ac:spMkLst>
            <pc:docMk/>
            <pc:sldMk cId="3944662364" sldId="311"/>
            <ac:spMk id="11" creationId="{30DA05D9-9E6A-F367-A060-83BD870DEB9E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13" creationId="{8D3351F3-A898-609E-5961-F04D85E787E1}"/>
          </ac:spMkLst>
        </pc:spChg>
        <pc:spChg chg="del">
          <ac:chgData name="Toby Donaldson" userId="2e6e5431-bb17-4c41-9985-d39c50d83c73" providerId="ADAL" clId="{CBA97E97-ECF2-4F39-A891-C39F5B7B2557}" dt="2024-09-23T17:51:04.087" v="2528" actId="21"/>
          <ac:spMkLst>
            <pc:docMk/>
            <pc:sldMk cId="3944662364" sldId="311"/>
            <ac:spMk id="14" creationId="{484AF237-43CE-2456-32A3-E64AD884E707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21" creationId="{0A5485D6-375C-B321-60CA-E800FEB0634D}"/>
          </ac:spMkLst>
        </pc:spChg>
        <pc:spChg chg="del">
          <ac:chgData name="Toby Donaldson" userId="2e6e5431-bb17-4c41-9985-d39c50d83c73" providerId="ADAL" clId="{CBA97E97-ECF2-4F39-A891-C39F5B7B2557}" dt="2024-09-23T17:51:04.087" v="2528" actId="21"/>
          <ac:spMkLst>
            <pc:docMk/>
            <pc:sldMk cId="3944662364" sldId="311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1:07.955" v="2529" actId="21"/>
          <ac:cxnSpMkLst>
            <pc:docMk/>
            <pc:sldMk cId="3944662364" sldId="311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CBA97E97-ECF2-4F39-A891-C39F5B7B2557}" dt="2024-09-23T17:51:07.955" v="2529" actId="21"/>
          <ac:cxnSpMkLst>
            <pc:docMk/>
            <pc:sldMk cId="3944662364" sldId="311"/>
            <ac:cxnSpMk id="18" creationId="{7D3AD6E6-71A9-64C9-AD5E-F4D6C8A65E67}"/>
          </ac:cxnSpMkLst>
        </pc:cxnChg>
        <pc:cxnChg chg="del mod">
          <ac:chgData name="Toby Donaldson" userId="2e6e5431-bb17-4c41-9985-d39c50d83c73" providerId="ADAL" clId="{CBA97E97-ECF2-4F39-A891-C39F5B7B2557}" dt="2024-09-23T17:51:04.087" v="2528" actId="21"/>
          <ac:cxnSpMkLst>
            <pc:docMk/>
            <pc:sldMk cId="3944662364" sldId="311"/>
            <ac:cxnSpMk id="24" creationId="{EF3078A0-45CB-3ABB-CD7A-6915820AEA22}"/>
          </ac:cxnSpMkLst>
        </pc:cxnChg>
      </pc:sldChg>
      <pc:sldChg chg="addSp modSp mod">
        <pc:chgData name="Toby Donaldson" userId="2e6e5431-bb17-4c41-9985-d39c50d83c73" providerId="ADAL" clId="{CBA97E97-ECF2-4F39-A891-C39F5B7B2557}" dt="2024-09-23T17:56:45.472" v="2557" actId="1076"/>
        <pc:sldMkLst>
          <pc:docMk/>
          <pc:sldMk cId="2209025065" sldId="312"/>
        </pc:sldMkLst>
        <pc:spChg chg="add mod">
          <ac:chgData name="Toby Donaldson" userId="2e6e5431-bb17-4c41-9985-d39c50d83c73" providerId="ADAL" clId="{CBA97E97-ECF2-4F39-A891-C39F5B7B2557}" dt="2024-09-23T17:56:45.472" v="2557" actId="1076"/>
          <ac:spMkLst>
            <pc:docMk/>
            <pc:sldMk cId="2209025065" sldId="312"/>
            <ac:spMk id="9" creationId="{B2448616-CD57-EDED-71BD-6B4CF028DF15}"/>
          </ac:spMkLst>
        </pc:spChg>
        <pc:spChg chg="mod">
          <ac:chgData name="Toby Donaldson" userId="2e6e5431-bb17-4c41-9985-d39c50d83c73" providerId="ADAL" clId="{CBA97E97-ECF2-4F39-A891-C39F5B7B2557}" dt="2024-09-23T17:56:09.769" v="2547" actId="12788"/>
          <ac:spMkLst>
            <pc:docMk/>
            <pc:sldMk cId="2209025065" sldId="312"/>
            <ac:spMk id="21" creationId="{930A444C-D57E-E683-A9F0-A23B36C944F1}"/>
          </ac:spMkLst>
        </pc:spChg>
        <pc:spChg chg="mod">
          <ac:chgData name="Toby Donaldson" userId="2e6e5431-bb17-4c41-9985-d39c50d83c73" providerId="ADAL" clId="{CBA97E97-ECF2-4F39-A891-C39F5B7B2557}" dt="2024-09-23T17:53:21.179" v="2539" actId="1076"/>
          <ac:spMkLst>
            <pc:docMk/>
            <pc:sldMk cId="2209025065" sldId="312"/>
            <ac:spMk id="26" creationId="{EAFC52BC-C892-DEC4-2FEA-BE4894E1757D}"/>
          </ac:spMkLst>
        </pc:spChg>
        <pc:cxnChg chg="mod">
          <ac:chgData name="Toby Donaldson" userId="2e6e5431-bb17-4c41-9985-d39c50d83c73" providerId="ADAL" clId="{CBA97E97-ECF2-4F39-A891-C39F5B7B2557}" dt="2024-09-23T17:52:55.011" v="2538" actId="14100"/>
          <ac:cxnSpMkLst>
            <pc:docMk/>
            <pc:sldMk cId="2209025065" sldId="312"/>
            <ac:cxnSpMk id="17" creationId="{3BE31832-D837-6457-08A3-438652C35F36}"/>
          </ac:cxnSpMkLst>
        </pc:cxnChg>
        <pc:cxnChg chg="mod">
          <ac:chgData name="Toby Donaldson" userId="2e6e5431-bb17-4c41-9985-d39c50d83c73" providerId="ADAL" clId="{CBA97E97-ECF2-4F39-A891-C39F5B7B2557}" dt="2024-09-23T17:56:09.769" v="2547" actId="12788"/>
          <ac:cxnSpMkLst>
            <pc:docMk/>
            <pc:sldMk cId="2209025065" sldId="312"/>
            <ac:cxnSpMk id="25" creationId="{148AF63C-666C-41E5-D1C4-DFD8128247FD}"/>
          </ac:cxnSpMkLst>
        </pc:cxnChg>
        <pc:cxnChg chg="mod">
          <ac:chgData name="Toby Donaldson" userId="2e6e5431-bb17-4c41-9985-d39c50d83c73" providerId="ADAL" clId="{CBA97E97-ECF2-4F39-A891-C39F5B7B2557}" dt="2024-09-23T17:53:21.179" v="2539" actId="1076"/>
          <ac:cxnSpMkLst>
            <pc:docMk/>
            <pc:sldMk cId="2209025065" sldId="312"/>
            <ac:cxnSpMk id="28" creationId="{5C65B9B9-D021-D9BC-70E3-7ECD67E4CD7E}"/>
          </ac:cxnSpMkLst>
        </pc:cxnChg>
      </pc:sldChg>
      <pc:sldChg chg="modSp mod">
        <pc:chgData name="Toby Donaldson" userId="2e6e5431-bb17-4c41-9985-d39c50d83c73" providerId="ADAL" clId="{CBA97E97-ECF2-4F39-A891-C39F5B7B2557}" dt="2024-09-23T17:56:31.742" v="2556" actId="313"/>
        <pc:sldMkLst>
          <pc:docMk/>
          <pc:sldMk cId="2701333559" sldId="313"/>
        </pc:sldMkLst>
        <pc:spChg chg="mod">
          <ac:chgData name="Toby Donaldson" userId="2e6e5431-bb17-4c41-9985-d39c50d83c73" providerId="ADAL" clId="{CBA97E97-ECF2-4F39-A891-C39F5B7B2557}" dt="2024-09-23T17:52:30.015" v="2537" actId="113"/>
          <ac:spMkLst>
            <pc:docMk/>
            <pc:sldMk cId="2701333559" sldId="313"/>
            <ac:spMk id="3" creationId="{045F883D-937C-5D1C-7E3B-1C7F97EBBEE3}"/>
          </ac:spMkLst>
        </pc:spChg>
        <pc:spChg chg="mod">
          <ac:chgData name="Toby Donaldson" userId="2e6e5431-bb17-4c41-9985-d39c50d83c73" providerId="ADAL" clId="{CBA97E97-ECF2-4F39-A891-C39F5B7B2557}" dt="2024-09-23T17:56:31.742" v="2556" actId="313"/>
          <ac:spMkLst>
            <pc:docMk/>
            <pc:sldMk cId="2701333559" sldId="313"/>
            <ac:spMk id="21" creationId="{0A5485D6-375C-B321-60CA-E800FEB0634D}"/>
          </ac:spMkLst>
        </pc:spChg>
      </pc:sldChg>
      <pc:sldChg chg="delSp modSp mod">
        <pc:chgData name="Toby Donaldson" userId="2e6e5431-bb17-4c41-9985-d39c50d83c73" providerId="ADAL" clId="{CBA97E97-ECF2-4F39-A891-C39F5B7B2557}" dt="2024-09-23T17:57:28.423" v="2560" actId="20577"/>
        <pc:sldMkLst>
          <pc:docMk/>
          <pc:sldMk cId="3461131009" sldId="314"/>
        </pc:sldMkLst>
        <pc:spChg chg="del">
          <ac:chgData name="Toby Donaldson" userId="2e6e5431-bb17-4c41-9985-d39c50d83c73" providerId="ADAL" clId="{CBA97E97-ECF2-4F39-A891-C39F5B7B2557}" dt="2024-09-23T17:57:09.136" v="2558" actId="21"/>
          <ac:spMkLst>
            <pc:docMk/>
            <pc:sldMk cId="3461131009" sldId="314"/>
            <ac:spMk id="3" creationId="{045F883D-937C-5D1C-7E3B-1C7F97EBBEE3}"/>
          </ac:spMkLst>
        </pc:spChg>
        <pc:spChg chg="del">
          <ac:chgData name="Toby Donaldson" userId="2e6e5431-bb17-4c41-9985-d39c50d83c73" providerId="ADAL" clId="{CBA97E97-ECF2-4F39-A891-C39F5B7B2557}" dt="2024-09-23T17:57:09.136" v="2558" actId="21"/>
          <ac:spMkLst>
            <pc:docMk/>
            <pc:sldMk cId="3461131009" sldId="314"/>
            <ac:spMk id="5" creationId="{98C269E4-6FB5-E564-42DD-903D30CD8F2C}"/>
          </ac:spMkLst>
        </pc:spChg>
        <pc:spChg chg="mod">
          <ac:chgData name="Toby Donaldson" userId="2e6e5431-bb17-4c41-9985-d39c50d83c73" providerId="ADAL" clId="{CBA97E97-ECF2-4F39-A891-C39F5B7B2557}" dt="2024-09-23T17:57:28.423" v="2560" actId="20577"/>
          <ac:spMkLst>
            <pc:docMk/>
            <pc:sldMk cId="3461131009" sldId="314"/>
            <ac:spMk id="14" creationId="{FB8BAFD8-096F-2092-FBF2-E1B66712EAFF}"/>
          </ac:spMkLst>
        </pc:spChg>
        <pc:spChg chg="mod">
          <ac:chgData name="Toby Donaldson" userId="2e6e5431-bb17-4c41-9985-d39c50d83c73" providerId="ADAL" clId="{CBA97E97-ECF2-4F39-A891-C39F5B7B2557}" dt="2024-09-23T17:57:16.882" v="2559" actId="1076"/>
          <ac:spMkLst>
            <pc:docMk/>
            <pc:sldMk cId="3461131009" sldId="314"/>
            <ac:spMk id="19" creationId="{80C9E63F-2987-E93F-0BC8-180D284FF40C}"/>
          </ac:spMkLst>
        </pc:spChg>
        <pc:cxnChg chg="del">
          <ac:chgData name="Toby Donaldson" userId="2e6e5431-bb17-4c41-9985-d39c50d83c73" providerId="ADAL" clId="{CBA97E97-ECF2-4F39-A891-C39F5B7B2557}" dt="2024-09-23T17:57:09.136" v="2558" actId="21"/>
          <ac:cxnSpMkLst>
            <pc:docMk/>
            <pc:sldMk cId="3461131009" sldId="314"/>
            <ac:cxnSpMk id="17" creationId="{3BE31832-D837-6457-08A3-438652C35F36}"/>
          </ac:cxnSpMkLst>
        </pc:cxnChg>
      </pc:sldChg>
      <pc:sldChg chg="delSp modSp mod">
        <pc:chgData name="Toby Donaldson" userId="2e6e5431-bb17-4c41-9985-d39c50d83c73" providerId="ADAL" clId="{CBA97E97-ECF2-4F39-A891-C39F5B7B2557}" dt="2024-09-23T17:58:06.617" v="2563" actId="21"/>
        <pc:sldMkLst>
          <pc:docMk/>
          <pc:sldMk cId="2266552019" sldId="315"/>
        </pc:sldMkLst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0" creationId="{957F24CA-F978-0CFC-17F5-5544B610E629}"/>
          </ac:spMkLst>
        </pc:spChg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2" creationId="{2A22C984-7AC8-0C92-F8B0-C9D3D52122D4}"/>
          </ac:spMkLst>
        </pc:spChg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8" creationId="{6F4AF9B6-23B1-2BEF-2182-5C30BED4EB5A}"/>
          </ac:spMkLst>
        </pc:spChg>
        <pc:cxnChg chg="del mod">
          <ac:chgData name="Toby Donaldson" userId="2e6e5431-bb17-4c41-9985-d39c50d83c73" providerId="ADAL" clId="{CBA97E97-ECF2-4F39-A891-C39F5B7B2557}" dt="2024-09-23T17:58:06.617" v="2563" actId="21"/>
          <ac:cxnSpMkLst>
            <pc:docMk/>
            <pc:sldMk cId="2266552019" sldId="315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CBA97E97-ECF2-4F39-A891-C39F5B7B2557}" dt="2024-09-23T17:58:06.617" v="2563" actId="21"/>
          <ac:cxnSpMkLst>
            <pc:docMk/>
            <pc:sldMk cId="2266552019" sldId="315"/>
            <ac:cxnSpMk id="26" creationId="{DD61ABCA-F4BE-9877-C666-C6ACC0C677DD}"/>
          </ac:cxnSpMkLst>
        </pc:cxnChg>
        <pc:cxnChg chg="del mod">
          <ac:chgData name="Toby Donaldson" userId="2e6e5431-bb17-4c41-9985-d39c50d83c73" providerId="ADAL" clId="{CBA97E97-ECF2-4F39-A891-C39F5B7B2557}" dt="2024-09-23T17:58:03.626" v="2562" actId="21"/>
          <ac:cxnSpMkLst>
            <pc:docMk/>
            <pc:sldMk cId="2266552019" sldId="315"/>
            <ac:cxnSpMk id="30" creationId="{E55F7FC4-825C-7071-1AF1-B10A6DD504DB}"/>
          </ac:cxnSpMkLst>
        </pc:cxnChg>
      </pc:sldChg>
      <pc:sldChg chg="addSp delSp modSp mod">
        <pc:chgData name="Toby Donaldson" userId="2e6e5431-bb17-4c41-9985-d39c50d83c73" providerId="ADAL" clId="{CBA97E97-ECF2-4F39-A891-C39F5B7B2557}" dt="2024-09-23T17:59:40.050" v="2571" actId="207"/>
        <pc:sldMkLst>
          <pc:docMk/>
          <pc:sldMk cId="3858326061" sldId="316"/>
        </pc:sldMkLst>
        <pc:spChg chg="mod">
          <ac:chgData name="Toby Donaldson" userId="2e6e5431-bb17-4c41-9985-d39c50d83c73" providerId="ADAL" clId="{CBA97E97-ECF2-4F39-A891-C39F5B7B2557}" dt="2024-09-23T17:59:28.448" v="2568" actId="207"/>
          <ac:spMkLst>
            <pc:docMk/>
            <pc:sldMk cId="3858326061" sldId="316"/>
            <ac:spMk id="2" creationId="{A568B450-0CDE-98B7-C107-2BE38CC4B57F}"/>
          </ac:spMkLst>
        </pc:spChg>
        <pc:spChg chg="mod">
          <ac:chgData name="Toby Donaldson" userId="2e6e5431-bb17-4c41-9985-d39c50d83c73" providerId="ADAL" clId="{CBA97E97-ECF2-4F39-A891-C39F5B7B2557}" dt="2024-09-23T17:59:32.205" v="2569" actId="207"/>
          <ac:spMkLst>
            <pc:docMk/>
            <pc:sldMk cId="3858326061" sldId="316"/>
            <ac:spMk id="8" creationId="{40D284A6-37BC-F0E3-3E70-0F2FCEA02C14}"/>
          </ac:spMkLst>
        </pc:spChg>
        <pc:spChg chg="add del mod">
          <ac:chgData name="Toby Donaldson" userId="2e6e5431-bb17-4c41-9985-d39c50d83c73" providerId="ADAL" clId="{CBA97E97-ECF2-4F39-A891-C39F5B7B2557}" dt="2024-09-23T17:59:22.103" v="2567" actId="21"/>
          <ac:spMkLst>
            <pc:docMk/>
            <pc:sldMk cId="3858326061" sldId="316"/>
            <ac:spMk id="9" creationId="{E107BCF1-6A97-22EE-50AF-90ED5FB017B9}"/>
          </ac:spMkLst>
        </pc:spChg>
        <pc:spChg chg="mod">
          <ac:chgData name="Toby Donaldson" userId="2e6e5431-bb17-4c41-9985-d39c50d83c73" providerId="ADAL" clId="{CBA97E97-ECF2-4F39-A891-C39F5B7B2557}" dt="2024-09-23T17:59:40.050" v="2571" actId="207"/>
          <ac:spMkLst>
            <pc:docMk/>
            <pc:sldMk cId="3858326061" sldId="316"/>
            <ac:spMk id="10" creationId="{00418111-740E-B339-2ED1-2BC013B15505}"/>
          </ac:spMkLst>
        </pc:spChg>
        <pc:spChg chg="add del mod">
          <ac:chgData name="Toby Donaldson" userId="2e6e5431-bb17-4c41-9985-d39c50d83c73" providerId="ADAL" clId="{CBA97E97-ECF2-4F39-A891-C39F5B7B2557}" dt="2024-09-23T17:59:22.103" v="2567" actId="21"/>
          <ac:spMkLst>
            <pc:docMk/>
            <pc:sldMk cId="3858326061" sldId="316"/>
            <ac:spMk id="17" creationId="{D48806ED-FBA3-66AF-DEDB-924F8F763B73}"/>
          </ac:spMkLst>
        </pc:spChg>
        <pc:spChg chg="mod">
          <ac:chgData name="Toby Donaldson" userId="2e6e5431-bb17-4c41-9985-d39c50d83c73" providerId="ADAL" clId="{CBA97E97-ECF2-4F39-A891-C39F5B7B2557}" dt="2024-09-23T17:59:36.108" v="2570" actId="207"/>
          <ac:spMkLst>
            <pc:docMk/>
            <pc:sldMk cId="3858326061" sldId="316"/>
            <ac:spMk id="21" creationId="{0A5485D6-375C-B321-60CA-E800FEB0634D}"/>
          </ac:spMkLst>
        </pc:spChg>
        <pc:cxnChg chg="add del mod">
          <ac:chgData name="Toby Donaldson" userId="2e6e5431-bb17-4c41-9985-d39c50d83c73" providerId="ADAL" clId="{CBA97E97-ECF2-4F39-A891-C39F5B7B2557}" dt="2024-09-23T17:59:22.103" v="2567" actId="21"/>
          <ac:cxnSpMkLst>
            <pc:docMk/>
            <pc:sldMk cId="3858326061" sldId="316"/>
            <ac:cxnSpMk id="16" creationId="{77B50697-28C0-13F8-E32D-3EAC6E2DCA3E}"/>
          </ac:cxnSpMkLst>
        </pc:cxnChg>
      </pc:sldChg>
      <pc:sldChg chg="del">
        <pc:chgData name="Toby Donaldson" userId="2e6e5431-bb17-4c41-9985-d39c50d83c73" providerId="ADAL" clId="{CBA97E97-ECF2-4F39-A891-C39F5B7B2557}" dt="2024-09-19T20:29:18.357" v="155" actId="47"/>
        <pc:sldMkLst>
          <pc:docMk/>
          <pc:sldMk cId="1963568937" sldId="317"/>
        </pc:sldMkLst>
      </pc:sldChg>
      <pc:sldChg chg="addSp delSp modSp new mod ord">
        <pc:chgData name="Toby Donaldson" userId="2e6e5431-bb17-4c41-9985-d39c50d83c73" providerId="ADAL" clId="{CBA97E97-ECF2-4F39-A891-C39F5B7B2557}" dt="2024-09-21T00:33:01.012" v="2278"/>
        <pc:sldMkLst>
          <pc:docMk/>
          <pc:sldMk cId="3248521206" sldId="317"/>
        </pc:sldMkLst>
        <pc:spChg chg="del">
          <ac:chgData name="Toby Donaldson" userId="2e6e5431-bb17-4c41-9985-d39c50d83c73" providerId="ADAL" clId="{CBA97E97-ECF2-4F39-A891-C39F5B7B2557}" dt="2024-09-21T00:27:44.320" v="1918" actId="21"/>
          <ac:spMkLst>
            <pc:docMk/>
            <pc:sldMk cId="3248521206" sldId="317"/>
            <ac:spMk id="2" creationId="{250C8944-4588-5E37-1E45-536AF8705AD2}"/>
          </ac:spMkLst>
        </pc:spChg>
        <pc:spChg chg="del">
          <ac:chgData name="Toby Donaldson" userId="2e6e5431-bb17-4c41-9985-d39c50d83c73" providerId="ADAL" clId="{CBA97E97-ECF2-4F39-A891-C39F5B7B2557}" dt="2024-09-21T00:27:47.060" v="1919" actId="21"/>
          <ac:spMkLst>
            <pc:docMk/>
            <pc:sldMk cId="3248521206" sldId="317"/>
            <ac:spMk id="3" creationId="{918A31EB-C678-5819-02F6-953EBE7659A6}"/>
          </ac:spMkLst>
        </pc:spChg>
        <pc:spChg chg="add mod">
          <ac:chgData name="Toby Donaldson" userId="2e6e5431-bb17-4c41-9985-d39c50d83c73" providerId="ADAL" clId="{CBA97E97-ECF2-4F39-A891-C39F5B7B2557}" dt="2024-09-21T00:28:30.473" v="1949" actId="1076"/>
          <ac:spMkLst>
            <pc:docMk/>
            <pc:sldMk cId="3248521206" sldId="317"/>
            <ac:spMk id="5" creationId="{C2D1845F-55F8-9335-3BD4-E2B335EC21B1}"/>
          </ac:spMkLst>
        </pc:spChg>
        <pc:spChg chg="add mod">
          <ac:chgData name="Toby Donaldson" userId="2e6e5431-bb17-4c41-9985-d39c50d83c73" providerId="ADAL" clId="{CBA97E97-ECF2-4F39-A891-C39F5B7B2557}" dt="2024-09-21T00:29:46.114" v="2023" actId="1076"/>
          <ac:spMkLst>
            <pc:docMk/>
            <pc:sldMk cId="3248521206" sldId="317"/>
            <ac:spMk id="6" creationId="{6025B27D-2319-D939-2283-EB5E133E6FE0}"/>
          </ac:spMkLst>
        </pc:spChg>
        <pc:spChg chg="add mod">
          <ac:chgData name="Toby Donaldson" userId="2e6e5431-bb17-4c41-9985-d39c50d83c73" providerId="ADAL" clId="{CBA97E97-ECF2-4F39-A891-C39F5B7B2557}" dt="2024-09-21T00:29:31.713" v="2020" actId="20577"/>
          <ac:spMkLst>
            <pc:docMk/>
            <pc:sldMk cId="3248521206" sldId="317"/>
            <ac:spMk id="7" creationId="{682BFCDF-6664-58E4-01B6-2B626643D7F1}"/>
          </ac:spMkLst>
        </pc:spChg>
        <pc:spChg chg="add mod">
          <ac:chgData name="Toby Donaldson" userId="2e6e5431-bb17-4c41-9985-d39c50d83c73" providerId="ADAL" clId="{CBA97E97-ECF2-4F39-A891-C39F5B7B2557}" dt="2024-09-21T00:32:26.558" v="2214" actId="20577"/>
          <ac:spMkLst>
            <pc:docMk/>
            <pc:sldMk cId="3248521206" sldId="317"/>
            <ac:spMk id="8" creationId="{6EF561DF-C3CF-D4F0-936F-2C5CD1424934}"/>
          </ac:spMkLst>
        </pc:spChg>
        <pc:spChg chg="add mod">
          <ac:chgData name="Toby Donaldson" userId="2e6e5431-bb17-4c41-9985-d39c50d83c73" providerId="ADAL" clId="{CBA97E97-ECF2-4F39-A891-C39F5B7B2557}" dt="2024-09-21T00:32:56.150" v="2276" actId="1076"/>
          <ac:spMkLst>
            <pc:docMk/>
            <pc:sldMk cId="3248521206" sldId="317"/>
            <ac:spMk id="9" creationId="{2946CC19-ECB5-0C67-CA6C-45A07D08376C}"/>
          </ac:spMkLst>
        </pc:spChg>
      </pc:sldChg>
      <pc:sldChg chg="add">
        <pc:chgData name="Toby Donaldson" userId="2e6e5431-bb17-4c41-9985-d39c50d83c73" providerId="ADAL" clId="{CBA97E97-ECF2-4F39-A891-C39F5B7B2557}" dt="2024-09-21T00:31:46.443" v="2169" actId="2890"/>
        <pc:sldMkLst>
          <pc:docMk/>
          <pc:sldMk cId="249145512" sldId="318"/>
        </pc:sldMkLst>
      </pc:sldChg>
      <pc:sldChg chg="del">
        <pc:chgData name="Toby Donaldson" userId="2e6e5431-bb17-4c41-9985-d39c50d83c73" providerId="ADAL" clId="{CBA97E97-ECF2-4F39-A891-C39F5B7B2557}" dt="2024-09-19T20:29:19.194" v="157" actId="47"/>
        <pc:sldMkLst>
          <pc:docMk/>
          <pc:sldMk cId="3184009082" sldId="318"/>
        </pc:sldMkLst>
      </pc:sldChg>
      <pc:sldChg chg="del">
        <pc:chgData name="Toby Donaldson" userId="2e6e5431-bb17-4c41-9985-d39c50d83c73" providerId="ADAL" clId="{CBA97E97-ECF2-4F39-A891-C39F5B7B2557}" dt="2024-09-19T20:29:18.564" v="156" actId="47"/>
        <pc:sldMkLst>
          <pc:docMk/>
          <pc:sldMk cId="155828000" sldId="319"/>
        </pc:sldMkLst>
      </pc:sldChg>
      <pc:sldChg chg="addSp modSp add mod">
        <pc:chgData name="Toby Donaldson" userId="2e6e5431-bb17-4c41-9985-d39c50d83c73" providerId="ADAL" clId="{CBA97E97-ECF2-4F39-A891-C39F5B7B2557}" dt="2024-09-21T00:35:19.906" v="2331" actId="1076"/>
        <pc:sldMkLst>
          <pc:docMk/>
          <pc:sldMk cId="4252038421" sldId="319"/>
        </pc:sldMkLst>
        <pc:spChg chg="add mod">
          <ac:chgData name="Toby Donaldson" userId="2e6e5431-bb17-4c41-9985-d39c50d83c73" providerId="ADAL" clId="{CBA97E97-ECF2-4F39-A891-C39F5B7B2557}" dt="2024-09-21T00:34:04.155" v="2321" actId="113"/>
          <ac:spMkLst>
            <pc:docMk/>
            <pc:sldMk cId="4252038421" sldId="319"/>
            <ac:spMk id="2" creationId="{DE345346-B6E4-646B-4FC5-34E4D72BDD21}"/>
          </ac:spMkLst>
        </pc:spChg>
        <pc:spChg chg="add mod">
          <ac:chgData name="Toby Donaldson" userId="2e6e5431-bb17-4c41-9985-d39c50d83c73" providerId="ADAL" clId="{CBA97E97-ECF2-4F39-A891-C39F5B7B2557}" dt="2024-09-21T00:34:32.920" v="2325" actId="14100"/>
          <ac:spMkLst>
            <pc:docMk/>
            <pc:sldMk cId="4252038421" sldId="319"/>
            <ac:spMk id="3" creationId="{EBB9AE55-D8CD-B1C4-1710-22D3267721CA}"/>
          </ac:spMkLst>
        </pc:spChg>
        <pc:spChg chg="mod">
          <ac:chgData name="Toby Donaldson" userId="2e6e5431-bb17-4c41-9985-d39c50d83c73" providerId="ADAL" clId="{CBA97E97-ECF2-4F39-A891-C39F5B7B2557}" dt="2024-09-21T00:34:46.679" v="2327" actId="20577"/>
          <ac:spMkLst>
            <pc:docMk/>
            <pc:sldMk cId="4252038421" sldId="319"/>
            <ac:spMk id="8" creationId="{6EF561DF-C3CF-D4F0-936F-2C5CD1424934}"/>
          </ac:spMkLst>
        </pc:spChg>
        <pc:spChg chg="mod">
          <ac:chgData name="Toby Donaldson" userId="2e6e5431-bb17-4c41-9985-d39c50d83c73" providerId="ADAL" clId="{CBA97E97-ECF2-4F39-A891-C39F5B7B2557}" dt="2024-09-21T00:34:08.529" v="2322" actId="113"/>
          <ac:spMkLst>
            <pc:docMk/>
            <pc:sldMk cId="4252038421" sldId="319"/>
            <ac:spMk id="9" creationId="{2946CC19-ECB5-0C67-CA6C-45A07D08376C}"/>
          </ac:spMkLst>
        </pc:spChg>
        <pc:spChg chg="add mod">
          <ac:chgData name="Toby Donaldson" userId="2e6e5431-bb17-4c41-9985-d39c50d83c73" providerId="ADAL" clId="{CBA97E97-ECF2-4F39-A891-C39F5B7B2557}" dt="2024-09-21T00:35:19.906" v="2331" actId="1076"/>
          <ac:spMkLst>
            <pc:docMk/>
            <pc:sldMk cId="4252038421" sldId="319"/>
            <ac:spMk id="12" creationId="{E46B76DF-18A0-D9DA-6A8E-5BD4183230D0}"/>
          </ac:spMkLst>
        </pc:spChg>
        <pc:cxnChg chg="add">
          <ac:chgData name="Toby Donaldson" userId="2e6e5431-bb17-4c41-9985-d39c50d83c73" providerId="ADAL" clId="{CBA97E97-ECF2-4F39-A891-C39F5B7B2557}" dt="2024-09-21T00:35:01.421" v="2328" actId="11529"/>
          <ac:cxnSpMkLst>
            <pc:docMk/>
            <pc:sldMk cId="4252038421" sldId="319"/>
            <ac:cxnSpMk id="11" creationId="{D5BC43FB-B1C6-C0C0-A609-3A56E1E808D6}"/>
          </ac:cxnSpMkLst>
        </pc:cxnChg>
      </pc:sldChg>
      <pc:sldChg chg="del">
        <pc:chgData name="Toby Donaldson" userId="2e6e5431-bb17-4c41-9985-d39c50d83c73" providerId="ADAL" clId="{CBA97E97-ECF2-4F39-A891-C39F5B7B2557}" dt="2024-09-19T20:29:19.717" v="158" actId="47"/>
        <pc:sldMkLst>
          <pc:docMk/>
          <pc:sldMk cId="3885649669" sldId="320"/>
        </pc:sldMkLst>
      </pc:sldChg>
      <pc:sldChg chg="del">
        <pc:chgData name="Toby Donaldson" userId="2e6e5431-bb17-4c41-9985-d39c50d83c73" providerId="ADAL" clId="{CBA97E97-ECF2-4F39-A891-C39F5B7B2557}" dt="2024-09-19T20:29:09.185" v="141" actId="47"/>
        <pc:sldMkLst>
          <pc:docMk/>
          <pc:sldMk cId="2722267496" sldId="321"/>
        </pc:sldMkLst>
      </pc:sldChg>
      <pc:sldChg chg="delSp modSp add mod">
        <pc:chgData name="Toby Donaldson" userId="2e6e5431-bb17-4c41-9985-d39c50d83c73" providerId="ADAL" clId="{CBA97E97-ECF2-4F39-A891-C39F5B7B2557}" dt="2024-09-23T17:51:54.876" v="2534" actId="21"/>
        <pc:sldMkLst>
          <pc:docMk/>
          <pc:sldMk cId="2849956798" sldId="332"/>
        </pc:sldMkLst>
        <pc:spChg chg="del">
          <ac:chgData name="Toby Donaldson" userId="2e6e5431-bb17-4c41-9985-d39c50d83c73" providerId="ADAL" clId="{CBA97E97-ECF2-4F39-A891-C39F5B7B2557}" dt="2024-09-23T17:51:50.518" v="2533" actId="21"/>
          <ac:spMkLst>
            <pc:docMk/>
            <pc:sldMk cId="2849956798" sldId="332"/>
            <ac:spMk id="14" creationId="{484AF237-43CE-2456-32A3-E64AD884E707}"/>
          </ac:spMkLst>
        </pc:spChg>
        <pc:spChg chg="del">
          <ac:chgData name="Toby Donaldson" userId="2e6e5431-bb17-4c41-9985-d39c50d83c73" providerId="ADAL" clId="{CBA97E97-ECF2-4F39-A891-C39F5B7B2557}" dt="2024-09-23T17:51:54.876" v="2534" actId="21"/>
          <ac:spMkLst>
            <pc:docMk/>
            <pc:sldMk cId="2849956798" sldId="332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1:50.518" v="2533" actId="21"/>
          <ac:cxnSpMkLst>
            <pc:docMk/>
            <pc:sldMk cId="2849956798" sldId="332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CBA97E97-ECF2-4F39-A891-C39F5B7B2557}" dt="2024-09-23T17:51:54.876" v="2534" actId="21"/>
          <ac:cxnSpMkLst>
            <pc:docMk/>
            <pc:sldMk cId="2849956798" sldId="332"/>
            <ac:cxnSpMk id="24" creationId="{EF3078A0-45CB-3ABB-CD7A-6915820AEA22}"/>
          </ac:cxnSpMkLst>
        </pc:cxnChg>
      </pc:sldChg>
      <pc:sldChg chg="delSp modSp add mod">
        <pc:chgData name="Toby Donaldson" userId="2e6e5431-bb17-4c41-9985-d39c50d83c73" providerId="ADAL" clId="{CBA97E97-ECF2-4F39-A891-C39F5B7B2557}" dt="2024-09-23T17:52:13.385" v="2536" actId="21"/>
        <pc:sldMkLst>
          <pc:docMk/>
          <pc:sldMk cId="3967795402" sldId="333"/>
        </pc:sldMkLst>
        <pc:spChg chg="del">
          <ac:chgData name="Toby Donaldson" userId="2e6e5431-bb17-4c41-9985-d39c50d83c73" providerId="ADAL" clId="{CBA97E97-ECF2-4F39-A891-C39F5B7B2557}" dt="2024-09-23T17:52:13.385" v="2536" actId="21"/>
          <ac:spMkLst>
            <pc:docMk/>
            <pc:sldMk cId="3967795402" sldId="333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2:13.385" v="2536" actId="21"/>
          <ac:cxnSpMkLst>
            <pc:docMk/>
            <pc:sldMk cId="3967795402" sldId="333"/>
            <ac:cxnSpMk id="24" creationId="{EF3078A0-45CB-3ABB-CD7A-6915820AEA22}"/>
          </ac:cxnSpMkLst>
        </pc:cxnChg>
      </pc:sldChg>
      <pc:sldChg chg="add">
        <pc:chgData name="Toby Donaldson" userId="2e6e5431-bb17-4c41-9985-d39c50d83c73" providerId="ADAL" clId="{CBA97E97-ECF2-4F39-A891-C39F5B7B2557}" dt="2024-09-23T17:52:03.064" v="2535" actId="2890"/>
        <pc:sldMkLst>
          <pc:docMk/>
          <pc:sldMk cId="2618373808" sldId="334"/>
        </pc:sldMkLst>
      </pc:sldChg>
      <pc:sldChg chg="delSp modSp add mod">
        <pc:chgData name="Toby Donaldson" userId="2e6e5431-bb17-4c41-9985-d39c50d83c73" providerId="ADAL" clId="{CBA97E97-ECF2-4F39-A891-C39F5B7B2557}" dt="2024-09-23T17:58:29.916" v="2565" actId="21"/>
        <pc:sldMkLst>
          <pc:docMk/>
          <pc:sldMk cId="2716633986" sldId="335"/>
        </pc:sldMkLst>
        <pc:spChg chg="del">
          <ac:chgData name="Toby Donaldson" userId="2e6e5431-bb17-4c41-9985-d39c50d83c73" providerId="ADAL" clId="{CBA97E97-ECF2-4F39-A891-C39F5B7B2557}" dt="2024-09-23T17:58:29.916" v="2565" actId="21"/>
          <ac:spMkLst>
            <pc:docMk/>
            <pc:sldMk cId="2716633986" sldId="335"/>
            <ac:spMk id="22" creationId="{2A22C984-7AC8-0C92-F8B0-C9D3D52122D4}"/>
          </ac:spMkLst>
        </pc:spChg>
        <pc:spChg chg="del">
          <ac:chgData name="Toby Donaldson" userId="2e6e5431-bb17-4c41-9985-d39c50d83c73" providerId="ADAL" clId="{CBA97E97-ECF2-4F39-A891-C39F5B7B2557}" dt="2024-09-23T17:58:29.916" v="2565" actId="21"/>
          <ac:spMkLst>
            <pc:docMk/>
            <pc:sldMk cId="2716633986" sldId="335"/>
            <ac:spMk id="28" creationId="{6F4AF9B6-23B1-2BEF-2182-5C30BED4EB5A}"/>
          </ac:spMkLst>
        </pc:spChg>
        <pc:cxnChg chg="del mod">
          <ac:chgData name="Toby Donaldson" userId="2e6e5431-bb17-4c41-9985-d39c50d83c73" providerId="ADAL" clId="{CBA97E97-ECF2-4F39-A891-C39F5B7B2557}" dt="2024-09-23T17:58:29.916" v="2565" actId="21"/>
          <ac:cxnSpMkLst>
            <pc:docMk/>
            <pc:sldMk cId="2716633986" sldId="335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CBA97E97-ECF2-4F39-A891-C39F5B7B2557}" dt="2024-09-23T17:58:29.916" v="2565" actId="21"/>
          <ac:cxnSpMkLst>
            <pc:docMk/>
            <pc:sldMk cId="2716633986" sldId="335"/>
            <ac:cxnSpMk id="30" creationId="{E55F7FC4-825C-7071-1AF1-B10A6DD504DB}"/>
          </ac:cxnSpMkLst>
        </pc:cxnChg>
      </pc:sldChg>
      <pc:sldChg chg="add">
        <pc:chgData name="Toby Donaldson" userId="2e6e5431-bb17-4c41-9985-d39c50d83c73" providerId="ADAL" clId="{CBA97E97-ECF2-4F39-A891-C39F5B7B2557}" dt="2024-09-23T17:58:22.695" v="2564" actId="2890"/>
        <pc:sldMkLst>
          <pc:docMk/>
          <pc:sldMk cId="1424474129" sldId="336"/>
        </pc:sldMkLst>
      </pc:sldChg>
      <pc:sldChg chg="delSp modSp add mod">
        <pc:chgData name="Toby Donaldson" userId="2e6e5431-bb17-4c41-9985-d39c50d83c73" providerId="ADAL" clId="{CBA97E97-ECF2-4F39-A891-C39F5B7B2557}" dt="2024-09-23T18:00:38.228" v="2577" actId="21"/>
        <pc:sldMkLst>
          <pc:docMk/>
          <pc:sldMk cId="3046212211" sldId="337"/>
        </pc:sldMkLst>
        <pc:spChg chg="mod">
          <ac:chgData name="Toby Donaldson" userId="2e6e5431-bb17-4c41-9985-d39c50d83c73" providerId="ADAL" clId="{CBA97E97-ECF2-4F39-A891-C39F5B7B2557}" dt="2024-09-23T17:59:57.001" v="2574" actId="207"/>
          <ac:spMkLst>
            <pc:docMk/>
            <pc:sldMk cId="3046212211" sldId="337"/>
            <ac:spMk id="2" creationId="{A568B450-0CDE-98B7-C107-2BE38CC4B57F}"/>
          </ac:spMkLst>
        </pc:spChg>
        <pc:spChg chg="mod">
          <ac:chgData name="Toby Donaldson" userId="2e6e5431-bb17-4c41-9985-d39c50d83c73" providerId="ADAL" clId="{CBA97E97-ECF2-4F39-A891-C39F5B7B2557}" dt="2024-09-23T18:00:02.106" v="2575" actId="207"/>
          <ac:spMkLst>
            <pc:docMk/>
            <pc:sldMk cId="3046212211" sldId="337"/>
            <ac:spMk id="8" creationId="{40D284A6-37BC-F0E3-3E70-0F2FCEA02C14}"/>
          </ac:spMkLst>
        </pc:spChg>
        <pc:spChg chg="mod">
          <ac:chgData name="Toby Donaldson" userId="2e6e5431-bb17-4c41-9985-d39c50d83c73" providerId="ADAL" clId="{CBA97E97-ECF2-4F39-A891-C39F5B7B2557}" dt="2024-09-23T17:59:49.840" v="2572" actId="207"/>
          <ac:spMkLst>
            <pc:docMk/>
            <pc:sldMk cId="3046212211" sldId="337"/>
            <ac:spMk id="10" creationId="{00418111-740E-B339-2ED1-2BC013B15505}"/>
          </ac:spMkLst>
        </pc:spChg>
        <pc:spChg chg="del">
          <ac:chgData name="Toby Donaldson" userId="2e6e5431-bb17-4c41-9985-d39c50d83c73" providerId="ADAL" clId="{CBA97E97-ECF2-4F39-A891-C39F5B7B2557}" dt="2024-09-23T18:00:38.228" v="2577" actId="21"/>
          <ac:spMkLst>
            <pc:docMk/>
            <pc:sldMk cId="3046212211" sldId="337"/>
            <ac:spMk id="17" creationId="{D48806ED-FBA3-66AF-DEDB-924F8F763B73}"/>
          </ac:spMkLst>
        </pc:spChg>
        <pc:spChg chg="mod">
          <ac:chgData name="Toby Donaldson" userId="2e6e5431-bb17-4c41-9985-d39c50d83c73" providerId="ADAL" clId="{CBA97E97-ECF2-4F39-A891-C39F5B7B2557}" dt="2024-09-23T17:59:53.223" v="2573" actId="207"/>
          <ac:spMkLst>
            <pc:docMk/>
            <pc:sldMk cId="3046212211" sldId="337"/>
            <ac:spMk id="21" creationId="{0A5485D6-375C-B321-60CA-E800FEB0634D}"/>
          </ac:spMkLst>
        </pc:spChg>
      </pc:sldChg>
      <pc:sldChg chg="add">
        <pc:chgData name="Toby Donaldson" userId="2e6e5431-bb17-4c41-9985-d39c50d83c73" providerId="ADAL" clId="{CBA97E97-ECF2-4F39-A891-C39F5B7B2557}" dt="2024-09-23T18:00:31.341" v="2576" actId="2890"/>
        <pc:sldMkLst>
          <pc:docMk/>
          <pc:sldMk cId="2280668604" sldId="33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162804-B246-4973-81E8-228E8D571902}" type="datetimeFigureOut">
              <a:rPr lang="en-AU" smtClean="0"/>
              <a:t>10/10/2024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F9F5347-3E6A-4C40-928A-729612897D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20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CD8A-2400-2C00-6F2C-9190B21E0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F36F3-3952-0133-0278-20C6F53FE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2343-E86A-8C0B-3B90-836BF68C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F993-8C17-4AA1-A568-B2EE0046F6BB}" type="datetime1">
              <a:rPr lang="en-AU" smtClean="0"/>
              <a:t>10/10/2024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854B-C511-D8BC-0994-D9860114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54A2-AE0B-1668-59E8-E383EDFC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94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111D-F52E-C6AB-6AB5-75792C5B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B63AC-66B2-C3D9-5F9B-0FE74B937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133F-4A43-D603-1902-8699F1E9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88EE-5698-4527-9DB2-ACD518686AB3}" type="datetime1">
              <a:rPr lang="en-AU" smtClean="0"/>
              <a:t>10/10/2024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4ABFF-7114-0E6E-F699-476DEDB4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3E27-1DD4-4A74-4AE5-CEC262C6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62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9EDDC-35F9-651B-C758-222A4C63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B0BCE-B8B5-E416-22A0-76CFC8EB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14BC-A925-2C44-153F-7F644614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FD-673C-49C9-9E87-345916F4966D}" type="datetime1">
              <a:rPr lang="en-AU" smtClean="0"/>
              <a:t>10/10/2024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2B30-89B8-7495-FB74-F99674BB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DB80-C397-B407-8682-2264DDA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09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81CB-AB4A-925E-7597-0EABFE98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9CD2-5433-7357-4B3B-14319777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5232-1743-FEF0-6814-58C4BB84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F544-1CF7-4940-8A71-C151BB078596}" type="datetime1">
              <a:rPr lang="en-AU" smtClean="0"/>
              <a:t>10/10/2024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5800-5861-AFF9-E5AF-DE6806CA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E062-97C8-5008-312A-C67B6C7C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45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6FF2-3DA3-89BE-1658-5AE3BA06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10EF4-6A5F-800A-87E3-F2832E2A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3256-7716-AE2D-06F1-F4AD4D13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A0B8-47BE-4EBE-895C-4C62B36C50AF}" type="datetime1">
              <a:rPr lang="en-AU" smtClean="0"/>
              <a:t>10/10/2024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324F-A5F7-4E25-5FC6-AB38053C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6BDA5-F861-569B-F4BC-9F9206E7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01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4ED9-516B-04BC-DD47-08E42CB0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AB43-7127-38D8-EBC3-A5FDA686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0094-E82C-80BC-B5E5-B5F423343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93F4A-D2C6-6C74-52CA-7E2860EC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689D-5032-4671-91C5-541D88033229}" type="datetime1">
              <a:rPr lang="en-AU" smtClean="0"/>
              <a:t>10/10/2024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5A6-C4CE-3CFD-B4DF-B60FC6A8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695D8-7E92-05EC-E0AA-B17C8963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04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5F26-DB6A-E18B-72E4-58A300DF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40866-3E32-3CE1-7436-F834AA16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B4D0E-C11C-C427-604D-4278845B0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F3FDC-6D83-F9F9-CB63-1FE6ADD15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E5395-6A27-69D5-410F-96074F072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B417F-E1AB-973C-D654-E47D70A8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03C3-44F2-41B6-ADB8-009D9A974BEC}" type="datetime1">
              <a:rPr lang="en-AU" smtClean="0"/>
              <a:t>10/10/2024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0E4D8-8355-AAC5-6E67-C4DA0E41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AED98-6E2A-2155-0BD1-0D8287C4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3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7E38-69D8-C4EE-DE3C-5696CFC9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E5530-6714-3CAA-A237-6FA35E6C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76C-6D36-44C4-8474-01BB2AF97904}" type="datetime1">
              <a:rPr lang="en-AU" smtClean="0"/>
              <a:t>10/10/2024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7EE88-A0F0-7D7B-4320-5B4CCBF3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7C3F-6305-9FC7-AA11-F6BFE8E3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74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D3BAB-E3C9-4760-326D-4F49396B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4B4C-1DF1-4DDF-8F39-0671CF1075AF}" type="datetime1">
              <a:rPr lang="en-AU" smtClean="0"/>
              <a:t>10/10/2024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E3234-1395-F931-ED26-551D35D3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1403-1008-EF7A-234F-E31AA9D5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54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9620-5DFA-6923-FF3B-9E16804D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3061-0349-6DA2-FC5E-2E9ADCE7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E0021-E475-AC83-B5E1-EFD885A8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8A428-22B5-DF09-F753-14736147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3CD-B029-4C34-BC29-C1A363BBC9B9}" type="datetime1">
              <a:rPr lang="en-AU" smtClean="0"/>
              <a:t>10/10/2024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D4997-A974-A215-E061-68CF3420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DF231-3C4D-0EB8-B350-CAC3072E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24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E0A9-027D-D539-DB2D-883C0A26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47153-C891-A893-A30B-A82039C91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AA4B1-546F-6BE1-B72D-3DED5567C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BCB47-C75C-5ECA-9313-341F4889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83F-65A2-4D24-B482-47EA72C1614F}" type="datetime1">
              <a:rPr lang="en-AU" smtClean="0"/>
              <a:t>10/10/2024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CDEA-1AEB-2B86-8766-4759BFC0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20C5-5DD4-FCC5-B147-3E132132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46106-232E-9C9F-A17C-1A1F64DC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CC97-54D5-9DBE-2C28-6D223DA2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8168-8EB8-BBC6-8D20-3F5436EDF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482F6-BAC0-4446-873D-C3498BDB5CA0}" type="datetime1">
              <a:rPr lang="en-AU" smtClean="0"/>
              <a:t>10/10/2024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1A4E-FDE6-0348-810F-99E3E87CF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9D13-3CF7-1E3C-5E2F-D830C4147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5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570F83-8E57-E26A-C99C-D5EF56413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Chapter 6: Functions with return values</a:t>
            </a:r>
            <a:endParaRPr lang="en-A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F4D5479-D96B-1A4F-E8BD-BBBB7CC21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CMTP 120, Fall 2024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1978C-967C-20E4-35D0-B3C71602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48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FC282-0420-AAB5-BBE3-5B9F5C42D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D52C-1B2D-F080-2894-B08FD6E9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that</a:t>
            </a:r>
            <a:br>
              <a:rPr lang="en-CA" dirty="0"/>
            </a:br>
            <a:r>
              <a:rPr lang="en-CA" b="1" dirty="0"/>
              <a:t>Don’t</a:t>
            </a:r>
            <a:r>
              <a:rPr lang="en-CA" dirty="0"/>
              <a:t> Return Values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A92FF-CB23-15D8-B55C-99980ECC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2CDD4-1754-E10F-0DAC-43117965A746}"/>
              </a:ext>
            </a:extLst>
          </p:cNvPr>
          <p:cNvSpPr txBox="1"/>
          <p:nvPr/>
        </p:nvSpPr>
        <p:spPr>
          <a:xfrm>
            <a:off x="7809791" y="537429"/>
            <a:ext cx="2311401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greet(name) </a:t>
            </a:r>
            <a:r>
              <a:rPr lang="en-CA" dirty="0"/>
              <a:t>is an example of a function that does not return a value. It ends without calling return.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C7619F-2498-2092-DF58-177CDD965690}"/>
              </a:ext>
            </a:extLst>
          </p:cNvPr>
          <p:cNvSpPr txBox="1"/>
          <p:nvPr/>
        </p:nvSpPr>
        <p:spPr>
          <a:xfrm>
            <a:off x="4096514" y="1776048"/>
            <a:ext cx="6287299" cy="1077218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greet(name):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print(</a:t>
            </a:r>
            <a:r>
              <a:rPr lang="en-US" sz="3200" dirty="0" err="1">
                <a:latin typeface="Consolas" panose="020B0609020204030204" pitchFamily="49" charset="0"/>
              </a:rPr>
              <a:t>f'Hello</a:t>
            </a:r>
            <a:r>
              <a:rPr lang="en-US" sz="3200" dirty="0">
                <a:latin typeface="Consolas" panose="020B0609020204030204" pitchFamily="49" charset="0"/>
              </a:rPr>
              <a:t> {name}!')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E4A17-DAF8-D640-1480-6A8F9AFD3632}"/>
              </a:ext>
            </a:extLst>
          </p:cNvPr>
          <p:cNvSpPr txBox="1"/>
          <p:nvPr/>
        </p:nvSpPr>
        <p:spPr>
          <a:xfrm>
            <a:off x="4096514" y="3599443"/>
            <a:ext cx="8095486" cy="156966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x = greet('Elon') # prints greeting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print(x) 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8A78D-1C0B-BB54-111C-216618300AE7}"/>
              </a:ext>
            </a:extLst>
          </p:cNvPr>
          <p:cNvSpPr txBox="1"/>
          <p:nvPr/>
        </p:nvSpPr>
        <p:spPr>
          <a:xfrm>
            <a:off x="211661" y="3784108"/>
            <a:ext cx="3513671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some programming languages this code causes a syntax error because greet returns nothing so you can’t assign it to a variable.</a:t>
            </a:r>
            <a:endParaRPr lang="en-AU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52037D5-68F4-523F-8F70-15FD8CE2B6DB}"/>
              </a:ext>
            </a:extLst>
          </p:cNvPr>
          <p:cNvSpPr/>
          <p:nvPr/>
        </p:nvSpPr>
        <p:spPr>
          <a:xfrm>
            <a:off x="3846747" y="3750733"/>
            <a:ext cx="245533" cy="1418370"/>
          </a:xfrm>
          <a:prstGeom prst="leftBrace">
            <a:avLst>
              <a:gd name="adj1" fmla="val 8333"/>
              <a:gd name="adj2" fmla="val 4761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31B29-9F44-B32B-5DEE-6341AB49CDD0}"/>
              </a:ext>
            </a:extLst>
          </p:cNvPr>
          <p:cNvSpPr txBox="1"/>
          <p:nvPr/>
        </p:nvSpPr>
        <p:spPr>
          <a:xfrm>
            <a:off x="211660" y="5338583"/>
            <a:ext cx="351367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But Python allows it!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0859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9D175-A69F-481C-CF15-59B6A77EE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9D27-7612-40A1-8022-AE7746301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that</a:t>
            </a:r>
            <a:br>
              <a:rPr lang="en-CA" dirty="0"/>
            </a:br>
            <a:r>
              <a:rPr lang="en-CA" b="1" dirty="0"/>
              <a:t>Don’t</a:t>
            </a:r>
            <a:r>
              <a:rPr lang="en-CA" dirty="0"/>
              <a:t> Return Values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3926F-61A1-536F-B3A4-2C2C3D76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6A26D-5DC6-E334-BA99-6C4DDC79CFC6}"/>
              </a:ext>
            </a:extLst>
          </p:cNvPr>
          <p:cNvSpPr txBox="1"/>
          <p:nvPr/>
        </p:nvSpPr>
        <p:spPr>
          <a:xfrm>
            <a:off x="7809791" y="537429"/>
            <a:ext cx="2311401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greet(name) </a:t>
            </a:r>
            <a:r>
              <a:rPr lang="en-CA" dirty="0"/>
              <a:t>is an example of a function that does not return a value. It ends without calling return.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F6DC12-CEC3-67E7-8368-E86BF354296F}"/>
              </a:ext>
            </a:extLst>
          </p:cNvPr>
          <p:cNvSpPr txBox="1"/>
          <p:nvPr/>
        </p:nvSpPr>
        <p:spPr>
          <a:xfrm>
            <a:off x="4096514" y="1776048"/>
            <a:ext cx="6287299" cy="1077218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greet(name):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print(</a:t>
            </a:r>
            <a:r>
              <a:rPr lang="en-US" sz="3200" dirty="0" err="1">
                <a:latin typeface="Consolas" panose="020B0609020204030204" pitchFamily="49" charset="0"/>
              </a:rPr>
              <a:t>f'Hello</a:t>
            </a:r>
            <a:r>
              <a:rPr lang="en-US" sz="3200" dirty="0">
                <a:latin typeface="Consolas" panose="020B0609020204030204" pitchFamily="49" charset="0"/>
              </a:rPr>
              <a:t> {name}!')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879799-7A93-B2CB-7798-CCB83552E4B6}"/>
              </a:ext>
            </a:extLst>
          </p:cNvPr>
          <p:cNvSpPr txBox="1"/>
          <p:nvPr/>
        </p:nvSpPr>
        <p:spPr>
          <a:xfrm>
            <a:off x="4096514" y="3599443"/>
            <a:ext cx="8095486" cy="156966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x = greet('Elon') # prints greeting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print(x) 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8A935-6981-BE7F-176A-054DAA2D8BA6}"/>
              </a:ext>
            </a:extLst>
          </p:cNvPr>
          <p:cNvSpPr txBox="1"/>
          <p:nvPr/>
        </p:nvSpPr>
        <p:spPr>
          <a:xfrm>
            <a:off x="211661" y="3784108"/>
            <a:ext cx="3513671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some programming languages this code causes a syntax error because greet returns nothing so you can’t assign it to a variable.</a:t>
            </a:r>
            <a:endParaRPr lang="en-AU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3B7D2C86-AAE8-05F2-644F-F6E7EF0B4C62}"/>
              </a:ext>
            </a:extLst>
          </p:cNvPr>
          <p:cNvSpPr/>
          <p:nvPr/>
        </p:nvSpPr>
        <p:spPr>
          <a:xfrm>
            <a:off x="3846747" y="3750733"/>
            <a:ext cx="245533" cy="1418370"/>
          </a:xfrm>
          <a:prstGeom prst="leftBrace">
            <a:avLst>
              <a:gd name="adj1" fmla="val 8333"/>
              <a:gd name="adj2" fmla="val 4761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605B83-BE00-C2C6-6636-975507D2A5DE}"/>
              </a:ext>
            </a:extLst>
          </p:cNvPr>
          <p:cNvSpPr txBox="1"/>
          <p:nvPr/>
        </p:nvSpPr>
        <p:spPr>
          <a:xfrm>
            <a:off x="211660" y="5338583"/>
            <a:ext cx="351367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But Python allows it!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8A432-303E-B370-F8B2-A52B68807E01}"/>
              </a:ext>
            </a:extLst>
          </p:cNvPr>
          <p:cNvSpPr txBox="1"/>
          <p:nvPr/>
        </p:nvSpPr>
        <p:spPr>
          <a:xfrm>
            <a:off x="4630586" y="5338583"/>
            <a:ext cx="3513671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function that does not return a value “returns” the special value </a:t>
            </a:r>
            <a:r>
              <a:rPr lang="en-CA" dirty="0">
                <a:latin typeface="Consolas" panose="020B0609020204030204" pitchFamily="49" charset="0"/>
              </a:rPr>
              <a:t>None</a:t>
            </a:r>
            <a:r>
              <a:rPr lang="en-CA" dirty="0"/>
              <a:t>, which indicates no value was intentionally returned.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9431D-FBD4-2F54-46D4-497F941CB8B5}"/>
              </a:ext>
            </a:extLst>
          </p:cNvPr>
          <p:cNvSpPr txBox="1"/>
          <p:nvPr/>
        </p:nvSpPr>
        <p:spPr>
          <a:xfrm>
            <a:off x="8610600" y="4384272"/>
            <a:ext cx="3513671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None</a:t>
            </a:r>
            <a:r>
              <a:rPr lang="en-CA" dirty="0"/>
              <a:t> appearing in your Python programs is never a good sign. It usually means you have a mistake or design error somewhere in your program.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2285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FE3D9-5120-A971-2F11-D233F1BB5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EEE2-7DB8-8DAA-0767-6EA5E9C9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with conditionals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6FE33-2719-B331-73CF-A8FCF149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12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F3830-8A2C-115C-67B4-F8DE4478502A}"/>
              </a:ext>
            </a:extLst>
          </p:cNvPr>
          <p:cNvSpPr txBox="1"/>
          <p:nvPr/>
        </p:nvSpPr>
        <p:spPr>
          <a:xfrm>
            <a:off x="4787191" y="232552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b="1" dirty="0"/>
            </a:br>
            <a:r>
              <a:rPr lang="en-CA" dirty="0"/>
              <a:t>Write a function called </a:t>
            </a:r>
            <a:r>
              <a:rPr lang="en-CA" dirty="0" err="1">
                <a:latin typeface="Consolas" panose="020B0609020204030204" pitchFamily="49" charset="0"/>
              </a:rPr>
              <a:t>my_abs</a:t>
            </a:r>
            <a:r>
              <a:rPr lang="en-CA" dirty="0">
                <a:latin typeface="Consolas" panose="020B0609020204030204" pitchFamily="49" charset="0"/>
              </a:rPr>
              <a:t>(x) </a:t>
            </a:r>
            <a:r>
              <a:rPr lang="en-CA" dirty="0"/>
              <a:t>that returns the absolute value of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. Do </a:t>
            </a:r>
            <a:r>
              <a:rPr lang="en-CA" b="1" dirty="0"/>
              <a:t>not</a:t>
            </a:r>
            <a:r>
              <a:rPr lang="en-CA" dirty="0"/>
              <a:t> use the built-in </a:t>
            </a:r>
            <a:r>
              <a:rPr lang="en-CA" dirty="0">
                <a:latin typeface="Consolas" panose="020B0609020204030204" pitchFamily="49" charset="0"/>
              </a:rPr>
              <a:t>abs</a:t>
            </a:r>
            <a:r>
              <a:rPr lang="en-CA" dirty="0"/>
              <a:t> function.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8DA32C-728B-22C5-42A3-EFC5C347E1C3}"/>
              </a:ext>
            </a:extLst>
          </p:cNvPr>
          <p:cNvSpPr txBox="1"/>
          <p:nvPr/>
        </p:nvSpPr>
        <p:spPr>
          <a:xfrm>
            <a:off x="2453980" y="2014757"/>
            <a:ext cx="3801041" cy="255454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my_abs</a:t>
            </a:r>
            <a:r>
              <a:rPr lang="en-US" sz="32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if x &lt; 0: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   return –x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else: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   return 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0E2E02-CCC2-5320-85F8-3F81029F0872}"/>
              </a:ext>
            </a:extLst>
          </p:cNvPr>
          <p:cNvSpPr txBox="1"/>
          <p:nvPr/>
        </p:nvSpPr>
        <p:spPr>
          <a:xfrm>
            <a:off x="6990995" y="2755619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function has two </a:t>
            </a:r>
            <a:r>
              <a:rPr lang="en-CA" b="1" dirty="0"/>
              <a:t>return</a:t>
            </a:r>
            <a:r>
              <a:rPr lang="en-CA" dirty="0"/>
              <a:t>s, and two </a:t>
            </a:r>
            <a:r>
              <a:rPr lang="en-CA" b="1" dirty="0"/>
              <a:t>execution paths</a:t>
            </a:r>
            <a:r>
              <a:rPr lang="en-CA" dirty="0"/>
              <a:t>. Exactly one of the returns is guaranteed to be called, no matter the value of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5663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C8108-E916-0E37-2E73-00B11CEAD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69D8-0C70-ABD6-F39E-6CD9A51E0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with conditionals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43A9F-4FB8-7DC0-E9C2-07170FA2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357607-843E-AB9A-6B76-C1DBA0C45874}"/>
              </a:ext>
            </a:extLst>
          </p:cNvPr>
          <p:cNvSpPr txBox="1"/>
          <p:nvPr/>
        </p:nvSpPr>
        <p:spPr>
          <a:xfrm>
            <a:off x="4787191" y="232552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b="1" dirty="0"/>
            </a:br>
            <a:r>
              <a:rPr lang="en-CA" dirty="0"/>
              <a:t>Write a function called </a:t>
            </a:r>
            <a:r>
              <a:rPr lang="en-CA" dirty="0" err="1">
                <a:latin typeface="Consolas" panose="020B0609020204030204" pitchFamily="49" charset="0"/>
              </a:rPr>
              <a:t>my_abs</a:t>
            </a:r>
            <a:r>
              <a:rPr lang="en-CA" dirty="0">
                <a:latin typeface="Consolas" panose="020B0609020204030204" pitchFamily="49" charset="0"/>
              </a:rPr>
              <a:t>(x) </a:t>
            </a:r>
            <a:r>
              <a:rPr lang="en-CA" dirty="0"/>
              <a:t>that returns the absolute value of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. Do </a:t>
            </a:r>
            <a:r>
              <a:rPr lang="en-CA" b="1" dirty="0"/>
              <a:t>not</a:t>
            </a:r>
            <a:r>
              <a:rPr lang="en-CA" dirty="0"/>
              <a:t> use the built-in </a:t>
            </a:r>
            <a:r>
              <a:rPr lang="en-CA" dirty="0">
                <a:latin typeface="Consolas" panose="020B0609020204030204" pitchFamily="49" charset="0"/>
              </a:rPr>
              <a:t>abs</a:t>
            </a:r>
            <a:r>
              <a:rPr lang="en-CA" dirty="0"/>
              <a:t> function.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4B1F54-8B55-70B0-BDE3-450158F54381}"/>
              </a:ext>
            </a:extLst>
          </p:cNvPr>
          <p:cNvSpPr txBox="1"/>
          <p:nvPr/>
        </p:nvSpPr>
        <p:spPr>
          <a:xfrm>
            <a:off x="2453980" y="2014757"/>
            <a:ext cx="3801041" cy="255454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bad_abs</a:t>
            </a:r>
            <a:r>
              <a:rPr lang="en-US" sz="32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if x &lt; 0: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   return –x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if x &gt; 0: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   return 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0C0996-5B4F-91F5-FAAF-49DB8C051F6E}"/>
              </a:ext>
            </a:extLst>
          </p:cNvPr>
          <p:cNvSpPr txBox="1"/>
          <p:nvPr/>
        </p:nvSpPr>
        <p:spPr>
          <a:xfrm>
            <a:off x="6455125" y="2014757"/>
            <a:ext cx="215547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bug in this function?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6999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128D0-628D-4AB1-DB19-4A7F55849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147C-2411-EB39-59B1-41EFD2AE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with conditionals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67B7D-0355-CFE1-D9BC-442B6B40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F6AE2-F85D-4B71-3E1B-42DD99F6D65A}"/>
              </a:ext>
            </a:extLst>
          </p:cNvPr>
          <p:cNvSpPr txBox="1"/>
          <p:nvPr/>
        </p:nvSpPr>
        <p:spPr>
          <a:xfrm>
            <a:off x="4787191" y="232552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b="1" dirty="0"/>
            </a:br>
            <a:r>
              <a:rPr lang="en-CA" dirty="0"/>
              <a:t>Write a function called </a:t>
            </a:r>
            <a:r>
              <a:rPr lang="en-CA" dirty="0" err="1">
                <a:latin typeface="Consolas" panose="020B0609020204030204" pitchFamily="49" charset="0"/>
              </a:rPr>
              <a:t>my_abs</a:t>
            </a:r>
            <a:r>
              <a:rPr lang="en-CA" dirty="0">
                <a:latin typeface="Consolas" panose="020B0609020204030204" pitchFamily="49" charset="0"/>
              </a:rPr>
              <a:t>(x) </a:t>
            </a:r>
            <a:r>
              <a:rPr lang="en-CA" dirty="0"/>
              <a:t>that returns the absolute value of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. Do </a:t>
            </a:r>
            <a:r>
              <a:rPr lang="en-CA" b="1" dirty="0"/>
              <a:t>not</a:t>
            </a:r>
            <a:r>
              <a:rPr lang="en-CA" dirty="0"/>
              <a:t> use the built-in </a:t>
            </a:r>
            <a:r>
              <a:rPr lang="en-CA" dirty="0">
                <a:latin typeface="Consolas" panose="020B0609020204030204" pitchFamily="49" charset="0"/>
              </a:rPr>
              <a:t>abs</a:t>
            </a:r>
            <a:r>
              <a:rPr lang="en-CA" dirty="0"/>
              <a:t> function.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8BDFAF-B49F-E769-646F-E29A7500C4EA}"/>
              </a:ext>
            </a:extLst>
          </p:cNvPr>
          <p:cNvSpPr txBox="1"/>
          <p:nvPr/>
        </p:nvSpPr>
        <p:spPr>
          <a:xfrm>
            <a:off x="2453980" y="2014757"/>
            <a:ext cx="6739345" cy="353943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bad_abs</a:t>
            </a:r>
            <a:r>
              <a:rPr lang="en-US" sz="32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if x &lt; 0: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   return –x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if x &gt; 0: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   return x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# oops: x == 0 gets here!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EE8A10-915E-BB3D-EEFF-0ADD005A2BA2}"/>
              </a:ext>
            </a:extLst>
          </p:cNvPr>
          <p:cNvSpPr txBox="1"/>
          <p:nvPr/>
        </p:nvSpPr>
        <p:spPr>
          <a:xfrm>
            <a:off x="6455125" y="2014757"/>
            <a:ext cx="215547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bug in this function?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E9F22-B77A-FAEA-0971-2DEEB900E466}"/>
              </a:ext>
            </a:extLst>
          </p:cNvPr>
          <p:cNvSpPr txBox="1"/>
          <p:nvPr/>
        </p:nvSpPr>
        <p:spPr>
          <a:xfrm>
            <a:off x="6455125" y="3304145"/>
            <a:ext cx="362867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problem is that if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0, then neither return statement is run. If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0, the program “falls off” the end of the function without a return.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FE972-ECCA-A1C5-B27C-D24B690608E3}"/>
              </a:ext>
            </a:extLst>
          </p:cNvPr>
          <p:cNvSpPr txBox="1"/>
          <p:nvPr/>
        </p:nvSpPr>
        <p:spPr>
          <a:xfrm>
            <a:off x="93133" y="3020824"/>
            <a:ext cx="328506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There are </a:t>
            </a:r>
            <a:r>
              <a:rPr lang="en-CA" b="1" dirty="0"/>
              <a:t>three execution paths </a:t>
            </a:r>
            <a:r>
              <a:rPr lang="en-CA" dirty="0"/>
              <a:t>through this function: 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one ending with </a:t>
            </a:r>
            <a:r>
              <a:rPr lang="en-CA" dirty="0">
                <a:latin typeface="Consolas" panose="020B0609020204030204" pitchFamily="49" charset="0"/>
              </a:rPr>
              <a:t>return –x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one ending with </a:t>
            </a:r>
            <a:r>
              <a:rPr lang="en-CA" dirty="0">
                <a:latin typeface="Consolas" panose="020B0609020204030204" pitchFamily="49" charset="0"/>
              </a:rPr>
              <a:t>return x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one ending with nothing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3544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5DEC0-6163-18D6-6FE0-95B930512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8292-F8B1-C3BF-01B5-F16C8246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with conditionals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95E3E-C0A3-82FA-BAF6-9BC64151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15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11D64-D86C-1C21-7EA2-896815FBB140}"/>
              </a:ext>
            </a:extLst>
          </p:cNvPr>
          <p:cNvSpPr txBox="1"/>
          <p:nvPr/>
        </p:nvSpPr>
        <p:spPr>
          <a:xfrm>
            <a:off x="4787191" y="232552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b="1" dirty="0"/>
            </a:br>
            <a:r>
              <a:rPr lang="en-CA" dirty="0"/>
              <a:t>Write a function called </a:t>
            </a:r>
            <a:r>
              <a:rPr lang="en-CA" dirty="0" err="1">
                <a:latin typeface="Consolas" panose="020B0609020204030204" pitchFamily="49" charset="0"/>
              </a:rPr>
              <a:t>my_abs</a:t>
            </a:r>
            <a:r>
              <a:rPr lang="en-CA" dirty="0">
                <a:latin typeface="Consolas" panose="020B0609020204030204" pitchFamily="49" charset="0"/>
              </a:rPr>
              <a:t>(x) </a:t>
            </a:r>
            <a:r>
              <a:rPr lang="en-CA" dirty="0"/>
              <a:t>that returns the absolute value of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. Do </a:t>
            </a:r>
            <a:r>
              <a:rPr lang="en-CA" b="1" dirty="0"/>
              <a:t>not</a:t>
            </a:r>
            <a:r>
              <a:rPr lang="en-CA" dirty="0"/>
              <a:t> use the built-in </a:t>
            </a:r>
            <a:r>
              <a:rPr lang="en-CA" dirty="0">
                <a:latin typeface="Consolas" panose="020B0609020204030204" pitchFamily="49" charset="0"/>
              </a:rPr>
              <a:t>abs</a:t>
            </a:r>
            <a:r>
              <a:rPr lang="en-CA" dirty="0"/>
              <a:t> function.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3E9C71-D1AC-05EB-BAE3-DEC2229FD09F}"/>
              </a:ext>
            </a:extLst>
          </p:cNvPr>
          <p:cNvSpPr txBox="1"/>
          <p:nvPr/>
        </p:nvSpPr>
        <p:spPr>
          <a:xfrm>
            <a:off x="2453980" y="2014757"/>
            <a:ext cx="6739345" cy="353943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bad_abs</a:t>
            </a:r>
            <a:r>
              <a:rPr lang="en-US" sz="32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if x &lt; 0: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   return –x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if x &gt; 0: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   return x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# oops: x == 0 gets here!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34366A-5E40-E1F7-5583-DCFFBE5640C6}"/>
              </a:ext>
            </a:extLst>
          </p:cNvPr>
          <p:cNvSpPr txBox="1"/>
          <p:nvPr/>
        </p:nvSpPr>
        <p:spPr>
          <a:xfrm>
            <a:off x="6455125" y="2014757"/>
            <a:ext cx="215547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bug in this function?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796BA8-06F3-355C-AAD6-3953AE7F9BEF}"/>
              </a:ext>
            </a:extLst>
          </p:cNvPr>
          <p:cNvSpPr txBox="1"/>
          <p:nvPr/>
        </p:nvSpPr>
        <p:spPr>
          <a:xfrm>
            <a:off x="6455125" y="3304145"/>
            <a:ext cx="362867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problem is that if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0, then neither return statement is run. If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0, the program “falls off” the end of the function without a return.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04D67D-6697-C269-1FDF-264811040E65}"/>
              </a:ext>
            </a:extLst>
          </p:cNvPr>
          <p:cNvSpPr txBox="1"/>
          <p:nvPr/>
        </p:nvSpPr>
        <p:spPr>
          <a:xfrm>
            <a:off x="3768722" y="5521146"/>
            <a:ext cx="268640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When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0 the function ends without a return, so </a:t>
            </a:r>
            <a:r>
              <a:rPr lang="en-CA" dirty="0">
                <a:latin typeface="Consolas" panose="020B0609020204030204" pitchFamily="49" charset="0"/>
              </a:rPr>
              <a:t>None</a:t>
            </a:r>
            <a:r>
              <a:rPr lang="en-CA" dirty="0"/>
              <a:t> is returned. </a:t>
            </a:r>
            <a:br>
              <a:rPr lang="en-CA" dirty="0"/>
            </a:br>
            <a:r>
              <a:rPr lang="en-CA" dirty="0"/>
              <a:t>This is a bad mistake!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2EC49F-84BC-7626-0EBD-89724D9EF640}"/>
              </a:ext>
            </a:extLst>
          </p:cNvPr>
          <p:cNvSpPr txBox="1"/>
          <p:nvPr/>
        </p:nvSpPr>
        <p:spPr>
          <a:xfrm>
            <a:off x="93133" y="3020824"/>
            <a:ext cx="328506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There are </a:t>
            </a:r>
            <a:r>
              <a:rPr lang="en-CA" b="1" dirty="0"/>
              <a:t>three execution paths </a:t>
            </a:r>
            <a:r>
              <a:rPr lang="en-CA" dirty="0"/>
              <a:t>through this function: 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one ending with </a:t>
            </a:r>
            <a:r>
              <a:rPr lang="en-CA" dirty="0">
                <a:latin typeface="Consolas" panose="020B0609020204030204" pitchFamily="49" charset="0"/>
              </a:rPr>
              <a:t>return –x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one ending with </a:t>
            </a:r>
            <a:r>
              <a:rPr lang="en-CA" dirty="0">
                <a:latin typeface="Consolas" panose="020B0609020204030204" pitchFamily="49" charset="0"/>
              </a:rPr>
              <a:t>return x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one ending with nothing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5134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652CB-32E0-CC35-5315-564641FEE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0F2A4-6AA5-02EE-2016-6199AF45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with conditionals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5D837-0A46-3C9B-9557-1576B139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16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6FD46-2C3E-1042-DF45-0F20AE0F60C1}"/>
              </a:ext>
            </a:extLst>
          </p:cNvPr>
          <p:cNvSpPr txBox="1"/>
          <p:nvPr/>
        </p:nvSpPr>
        <p:spPr>
          <a:xfrm>
            <a:off x="4787191" y="232552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b="1" dirty="0"/>
            </a:br>
            <a:r>
              <a:rPr lang="en-CA" dirty="0"/>
              <a:t>Write a function called </a:t>
            </a:r>
            <a:r>
              <a:rPr lang="en-CA" dirty="0" err="1">
                <a:latin typeface="Consolas" panose="020B0609020204030204" pitchFamily="49" charset="0"/>
              </a:rPr>
              <a:t>my_abs</a:t>
            </a:r>
            <a:r>
              <a:rPr lang="en-CA" dirty="0">
                <a:latin typeface="Consolas" panose="020B0609020204030204" pitchFamily="49" charset="0"/>
              </a:rPr>
              <a:t>(x) </a:t>
            </a:r>
            <a:r>
              <a:rPr lang="en-CA" dirty="0"/>
              <a:t>that returns the absolute value of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. Do </a:t>
            </a:r>
            <a:r>
              <a:rPr lang="en-CA" b="1" dirty="0"/>
              <a:t>not</a:t>
            </a:r>
            <a:r>
              <a:rPr lang="en-CA" dirty="0"/>
              <a:t> use the built-in </a:t>
            </a:r>
            <a:r>
              <a:rPr lang="en-CA" dirty="0">
                <a:latin typeface="Consolas" panose="020B0609020204030204" pitchFamily="49" charset="0"/>
              </a:rPr>
              <a:t>abs</a:t>
            </a:r>
            <a:r>
              <a:rPr lang="en-CA" dirty="0"/>
              <a:t> function.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AE76D-4BF5-F1A2-1473-C934665E543E}"/>
              </a:ext>
            </a:extLst>
          </p:cNvPr>
          <p:cNvSpPr txBox="1"/>
          <p:nvPr/>
        </p:nvSpPr>
        <p:spPr>
          <a:xfrm>
            <a:off x="143933" y="2014757"/>
            <a:ext cx="2903359" cy="19389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bad_abs</a:t>
            </a:r>
            <a:r>
              <a:rPr lang="en-US" sz="24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x &lt; 0: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return –x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if x &gt; 0: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return 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1A9BDE7-D5F9-3922-349C-89233FDCF2D5}"/>
              </a:ext>
            </a:extLst>
          </p:cNvPr>
          <p:cNvGrpSpPr/>
          <p:nvPr/>
        </p:nvGrpSpPr>
        <p:grpSpPr>
          <a:xfrm>
            <a:off x="4082349" y="2014757"/>
            <a:ext cx="3243196" cy="4182659"/>
            <a:chOff x="3961938" y="2014757"/>
            <a:chExt cx="3243196" cy="41826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6C3561-2C22-0949-A9FA-93D9590F5D50}"/>
                </a:ext>
              </a:extLst>
            </p:cNvPr>
            <p:cNvSpPr txBox="1"/>
            <p:nvPr/>
          </p:nvSpPr>
          <p:spPr>
            <a:xfrm>
              <a:off x="3961938" y="2014757"/>
              <a:ext cx="3243196" cy="193899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def </a:t>
              </a:r>
              <a:r>
                <a:rPr lang="en-US" sz="24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fixed1_abs</a:t>
              </a:r>
              <a:r>
                <a:rPr lang="en-US" sz="2400" dirty="0">
                  <a:latin typeface="Consolas" panose="020B0609020204030204" pitchFamily="49" charset="0"/>
                </a:rPr>
                <a:t>(x):</a:t>
              </a:r>
            </a:p>
            <a:p>
              <a:r>
                <a:rPr lang="en-US" sz="2400" dirty="0">
                  <a:latin typeface="Consolas" panose="020B0609020204030204" pitchFamily="49" charset="0"/>
                </a:rPr>
                <a:t>    if x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&lt;=</a:t>
              </a:r>
              <a:r>
                <a:rPr lang="en-US" sz="2400" dirty="0">
                  <a:latin typeface="Consolas" panose="020B0609020204030204" pitchFamily="49" charset="0"/>
                </a:rPr>
                <a:t> 0:</a:t>
              </a:r>
              <a:br>
                <a:rPr lang="en-US" sz="2400" dirty="0">
                  <a:latin typeface="Consolas" panose="020B0609020204030204" pitchFamily="49" charset="0"/>
                </a:rPr>
              </a:br>
              <a:r>
                <a:rPr lang="en-US" sz="2400" dirty="0">
                  <a:latin typeface="Consolas" panose="020B0609020204030204" pitchFamily="49" charset="0"/>
                </a:rPr>
                <a:t>       return –x</a:t>
              </a:r>
              <a:br>
                <a:rPr lang="en-US" sz="2400" dirty="0">
                  <a:latin typeface="Consolas" panose="020B0609020204030204" pitchFamily="49" charset="0"/>
                </a:rPr>
              </a:br>
              <a:r>
                <a:rPr lang="en-US" sz="2400" dirty="0">
                  <a:latin typeface="Consolas" panose="020B0609020204030204" pitchFamily="49" charset="0"/>
                </a:rPr>
                <a:t>    if x &gt; 0:</a:t>
              </a:r>
              <a:br>
                <a:rPr lang="en-US" sz="2400" dirty="0">
                  <a:latin typeface="Consolas" panose="020B0609020204030204" pitchFamily="49" charset="0"/>
                </a:rPr>
              </a:br>
              <a:r>
                <a:rPr lang="en-US" sz="2400" dirty="0">
                  <a:latin typeface="Consolas" panose="020B0609020204030204" pitchFamily="49" charset="0"/>
                </a:rPr>
                <a:t>       return 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8D4897-B221-103E-954B-2641820135A4}"/>
                </a:ext>
              </a:extLst>
            </p:cNvPr>
            <p:cNvSpPr txBox="1"/>
            <p:nvPr/>
          </p:nvSpPr>
          <p:spPr>
            <a:xfrm>
              <a:off x="3961938" y="4258424"/>
              <a:ext cx="3243196" cy="193899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def </a:t>
              </a:r>
              <a:r>
                <a:rPr lang="en-US" sz="24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fixed2_abs</a:t>
              </a:r>
              <a:r>
                <a:rPr lang="en-US" sz="2400" dirty="0">
                  <a:latin typeface="Consolas" panose="020B0609020204030204" pitchFamily="49" charset="0"/>
                </a:rPr>
                <a:t>(x):</a:t>
              </a:r>
            </a:p>
            <a:p>
              <a:r>
                <a:rPr lang="en-US" sz="2400" dirty="0">
                  <a:latin typeface="Consolas" panose="020B0609020204030204" pitchFamily="49" charset="0"/>
                </a:rPr>
                <a:t>    if x &lt; 0:</a:t>
              </a:r>
              <a:br>
                <a:rPr lang="en-US" sz="2400" dirty="0">
                  <a:latin typeface="Consolas" panose="020B0609020204030204" pitchFamily="49" charset="0"/>
                </a:rPr>
              </a:br>
              <a:r>
                <a:rPr lang="en-US" sz="2400" dirty="0">
                  <a:latin typeface="Consolas" panose="020B0609020204030204" pitchFamily="49" charset="0"/>
                </a:rPr>
                <a:t>       return –x</a:t>
              </a:r>
              <a:br>
                <a:rPr lang="en-US" sz="2400" dirty="0">
                  <a:latin typeface="Consolas" panose="020B0609020204030204" pitchFamily="49" charset="0"/>
                </a:rPr>
              </a:br>
              <a:r>
                <a:rPr lang="en-US" sz="2400" dirty="0">
                  <a:latin typeface="Consolas" panose="020B0609020204030204" pitchFamily="49" charset="0"/>
                </a:rPr>
                <a:t>    if x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&gt;=</a:t>
              </a:r>
              <a:r>
                <a:rPr lang="en-US" sz="2400" dirty="0">
                  <a:latin typeface="Consolas" panose="020B0609020204030204" pitchFamily="49" charset="0"/>
                </a:rPr>
                <a:t> 0:</a:t>
              </a:r>
              <a:br>
                <a:rPr lang="en-US" sz="2400" dirty="0">
                  <a:latin typeface="Consolas" panose="020B0609020204030204" pitchFamily="49" charset="0"/>
                </a:rPr>
              </a:br>
              <a:r>
                <a:rPr lang="en-US" sz="2400" dirty="0">
                  <a:latin typeface="Consolas" panose="020B0609020204030204" pitchFamily="49" charset="0"/>
                </a:rPr>
                <a:t>       return x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E84ABF9-9624-30BA-21B9-8E3115F35354}"/>
              </a:ext>
            </a:extLst>
          </p:cNvPr>
          <p:cNvSpPr txBox="1"/>
          <p:nvPr/>
        </p:nvSpPr>
        <p:spPr>
          <a:xfrm>
            <a:off x="8360602" y="2014757"/>
            <a:ext cx="3243196" cy="26776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fixed3_abs</a:t>
            </a:r>
            <a:r>
              <a:rPr lang="en-US" sz="24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x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0: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return –x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if x &gt; 0: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return x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if x == 0: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return 0</a:t>
            </a:r>
          </a:p>
        </p:txBody>
      </p:sp>
    </p:spTree>
    <p:extLst>
      <p:ext uri="{BB962C8B-B14F-4D97-AF65-F5344CB8AC3E}">
        <p14:creationId xmlns:p14="http://schemas.microsoft.com/office/powerpoint/2010/main" val="422164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5E99F-6878-2BE6-7D17-861DE14EC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2729-B75E-6E21-94D4-5931E81C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with conditionals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4010A-DB8A-0FB2-DAA9-32B4AED5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17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C1EC9A-974A-D639-FFA4-9CED2BBFC5CA}"/>
              </a:ext>
            </a:extLst>
          </p:cNvPr>
          <p:cNvSpPr txBox="1"/>
          <p:nvPr/>
        </p:nvSpPr>
        <p:spPr>
          <a:xfrm>
            <a:off x="4787191" y="232552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b="1" dirty="0"/>
            </a:br>
            <a:r>
              <a:rPr lang="en-CA" dirty="0"/>
              <a:t>Write a function called </a:t>
            </a:r>
            <a:r>
              <a:rPr lang="en-CA" dirty="0" err="1">
                <a:latin typeface="Consolas" panose="020B0609020204030204" pitchFamily="49" charset="0"/>
              </a:rPr>
              <a:t>my_abs</a:t>
            </a:r>
            <a:r>
              <a:rPr lang="en-CA" dirty="0">
                <a:latin typeface="Consolas" panose="020B0609020204030204" pitchFamily="49" charset="0"/>
              </a:rPr>
              <a:t>(x) </a:t>
            </a:r>
            <a:r>
              <a:rPr lang="en-CA" dirty="0"/>
              <a:t>that returns the absolute value of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. Do </a:t>
            </a:r>
            <a:r>
              <a:rPr lang="en-CA" b="1" dirty="0"/>
              <a:t>not</a:t>
            </a:r>
            <a:r>
              <a:rPr lang="en-CA" dirty="0"/>
              <a:t> use the built-in </a:t>
            </a:r>
            <a:r>
              <a:rPr lang="en-CA" dirty="0">
                <a:latin typeface="Consolas" panose="020B0609020204030204" pitchFamily="49" charset="0"/>
              </a:rPr>
              <a:t>abs</a:t>
            </a:r>
            <a:r>
              <a:rPr lang="en-CA" dirty="0"/>
              <a:t> function.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968C9D-3C5E-90A0-962A-68161DC089CE}"/>
              </a:ext>
            </a:extLst>
          </p:cNvPr>
          <p:cNvSpPr txBox="1"/>
          <p:nvPr/>
        </p:nvSpPr>
        <p:spPr>
          <a:xfrm>
            <a:off x="143933" y="2014757"/>
            <a:ext cx="2903359" cy="19389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bad_abs</a:t>
            </a:r>
            <a:r>
              <a:rPr lang="en-US" sz="24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x &lt; 0: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return –x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if x &gt; 0: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return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C75AA-19EC-692A-7174-E20D36798BC3}"/>
              </a:ext>
            </a:extLst>
          </p:cNvPr>
          <p:cNvSpPr txBox="1"/>
          <p:nvPr/>
        </p:nvSpPr>
        <p:spPr>
          <a:xfrm>
            <a:off x="3961938" y="2014757"/>
            <a:ext cx="2903359" cy="19389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my_abs</a:t>
            </a:r>
            <a:r>
              <a:rPr lang="en-US" sz="24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x &lt; 0: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return –x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else: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return 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BEB9DE-F656-145B-4BDD-A3BA0DF2D689}"/>
              </a:ext>
            </a:extLst>
          </p:cNvPr>
          <p:cNvSpPr txBox="1"/>
          <p:nvPr/>
        </p:nvSpPr>
        <p:spPr>
          <a:xfrm>
            <a:off x="3961938" y="4258424"/>
            <a:ext cx="2903359" cy="15696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my_abs2(x):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x &lt; 0: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return –x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return 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DB542D-C33A-B624-3E06-F0273C4FAA47}"/>
              </a:ext>
            </a:extLst>
          </p:cNvPr>
          <p:cNvSpPr txBox="1"/>
          <p:nvPr/>
        </p:nvSpPr>
        <p:spPr>
          <a:xfrm>
            <a:off x="7779943" y="2984253"/>
            <a:ext cx="349765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Python, these are probably the two most common ways to write an absolute value function. The code for both is short, readable, correct, and efficient.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379ADC-B735-F981-E330-F2140AFDB50F}"/>
              </a:ext>
            </a:extLst>
          </p:cNvPr>
          <p:cNvCxnSpPr>
            <a:cxnSpLocks/>
            <a:stCxn id="3" idx="1"/>
            <a:endCxn id="8" idx="3"/>
          </p:cNvCxnSpPr>
          <p:nvPr/>
        </p:nvCxnSpPr>
        <p:spPr>
          <a:xfrm flipH="1" flipV="1">
            <a:off x="6865297" y="2984253"/>
            <a:ext cx="914646" cy="738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217B23-1210-77B4-5C7F-EDEB7524A8B3}"/>
              </a:ext>
            </a:extLst>
          </p:cNvPr>
          <p:cNvCxnSpPr>
            <a:cxnSpLocks/>
            <a:stCxn id="3" idx="1"/>
            <a:endCxn id="9" idx="3"/>
          </p:cNvCxnSpPr>
          <p:nvPr/>
        </p:nvCxnSpPr>
        <p:spPr>
          <a:xfrm flipH="1">
            <a:off x="6865297" y="3722917"/>
            <a:ext cx="914646" cy="1320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443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90192-1799-2BD5-DF06-6C5BC2FC2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AF150-C4B8-3EEC-DE1B-76BCD799C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/>
          </a:bodyPr>
          <a:lstStyle/>
          <a:p>
            <a:r>
              <a:rPr lang="en-CA" dirty="0"/>
              <a:t>Boolean functions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EB8D1-5ABB-2AD6-C27A-FC137379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18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E9D13-CC51-C056-3225-7727822946D5}"/>
              </a:ext>
            </a:extLst>
          </p:cNvPr>
          <p:cNvSpPr txBox="1"/>
          <p:nvPr/>
        </p:nvSpPr>
        <p:spPr>
          <a:xfrm>
            <a:off x="5472991" y="460873"/>
            <a:ext cx="323920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function that returns only either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or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 is called a </a:t>
            </a:r>
            <a:r>
              <a:rPr lang="en-CA" b="1" dirty="0" err="1"/>
              <a:t>boolean</a:t>
            </a:r>
            <a:r>
              <a:rPr lang="en-CA" b="1" dirty="0"/>
              <a:t> function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8A5B9E-94F8-C040-B646-2499916BE3F6}"/>
              </a:ext>
            </a:extLst>
          </p:cNvPr>
          <p:cNvSpPr txBox="1"/>
          <p:nvPr/>
        </p:nvSpPr>
        <p:spPr>
          <a:xfrm>
            <a:off x="727671" y="2277224"/>
            <a:ext cx="3583032" cy="193899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is_positive</a:t>
            </a:r>
            <a:r>
              <a:rPr lang="en-US" sz="24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x &gt; 0: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return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else: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return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3556B2-A23A-130D-F279-F1822C667181}"/>
              </a:ext>
            </a:extLst>
          </p:cNvPr>
          <p:cNvSpPr txBox="1"/>
          <p:nvPr/>
        </p:nvSpPr>
        <p:spPr>
          <a:xfrm>
            <a:off x="4558592" y="2628340"/>
            <a:ext cx="221474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shorter way to write this function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3693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277DB-ADC4-3771-D7CC-0E168698A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33F50-341B-EAEF-8E2E-52895079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/>
          </a:bodyPr>
          <a:lstStyle/>
          <a:p>
            <a:r>
              <a:rPr lang="en-CA" dirty="0"/>
              <a:t>Boolean functions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7E894-0406-3176-E1EF-7B40694E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771E3-6F5C-5A4D-E6FA-B45D8871F78D}"/>
              </a:ext>
            </a:extLst>
          </p:cNvPr>
          <p:cNvSpPr txBox="1"/>
          <p:nvPr/>
        </p:nvSpPr>
        <p:spPr>
          <a:xfrm>
            <a:off x="5472991" y="460873"/>
            <a:ext cx="323920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function that returns only either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or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 is called a </a:t>
            </a:r>
            <a:r>
              <a:rPr lang="en-CA" b="1" dirty="0" err="1"/>
              <a:t>boolean</a:t>
            </a:r>
            <a:r>
              <a:rPr lang="en-CA" b="1" dirty="0"/>
              <a:t> function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5ADA2-BA09-A142-8A64-0227905F0E11}"/>
              </a:ext>
            </a:extLst>
          </p:cNvPr>
          <p:cNvSpPr txBox="1"/>
          <p:nvPr/>
        </p:nvSpPr>
        <p:spPr>
          <a:xfrm>
            <a:off x="727671" y="2277224"/>
            <a:ext cx="3583032" cy="193899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is_positive</a:t>
            </a:r>
            <a:r>
              <a:rPr lang="en-US" sz="24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x &gt; 0: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return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else: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return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A4FA1-41A2-BE63-D798-CC121A15B870}"/>
              </a:ext>
            </a:extLst>
          </p:cNvPr>
          <p:cNvSpPr txBox="1"/>
          <p:nvPr/>
        </p:nvSpPr>
        <p:spPr>
          <a:xfrm>
            <a:off x="4558592" y="2628340"/>
            <a:ext cx="221474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shorter way to write this function …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DC4630-8844-4981-AA5D-14292A1EBE8F}"/>
              </a:ext>
            </a:extLst>
          </p:cNvPr>
          <p:cNvSpPr txBox="1"/>
          <p:nvPr/>
        </p:nvSpPr>
        <p:spPr>
          <a:xfrm>
            <a:off x="7196205" y="2277224"/>
            <a:ext cx="3413114" cy="830997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is_positive</a:t>
            </a:r>
            <a:r>
              <a:rPr lang="en-US" sz="24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return x &gt; 0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06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that</a:t>
            </a:r>
            <a:br>
              <a:rPr lang="en-CA" dirty="0"/>
            </a:br>
            <a:r>
              <a:rPr lang="en-CA" dirty="0"/>
              <a:t>Return Values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4730272" y="251643"/>
            <a:ext cx="25005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math, we define functions like this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52C6-F5BE-E3C9-CA3C-283677BA85A6}"/>
              </a:ext>
            </a:extLst>
          </p:cNvPr>
          <p:cNvSpPr txBox="1"/>
          <p:nvPr/>
        </p:nvSpPr>
        <p:spPr>
          <a:xfrm>
            <a:off x="4503847" y="1110339"/>
            <a:ext cx="3092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/>
              <a:t>f(x) = 2x + 1</a:t>
            </a:r>
            <a:endParaRPr lang="en-AU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64FE4-43DC-317D-C5EB-74313B13FB29}"/>
              </a:ext>
            </a:extLst>
          </p:cNvPr>
          <p:cNvSpPr txBox="1"/>
          <p:nvPr/>
        </p:nvSpPr>
        <p:spPr>
          <a:xfrm>
            <a:off x="4503847" y="2757358"/>
            <a:ext cx="4394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/>
              <a:t>f(</a:t>
            </a:r>
            <a:r>
              <a:rPr lang="en-CA" sz="4800" dirty="0">
                <a:solidFill>
                  <a:srgbClr val="FF0000"/>
                </a:solidFill>
              </a:rPr>
              <a:t>1</a:t>
            </a:r>
            <a:r>
              <a:rPr lang="en-CA" sz="4800" dirty="0"/>
              <a:t>) = 2*</a:t>
            </a:r>
            <a:r>
              <a:rPr lang="en-CA" sz="4800" dirty="0">
                <a:solidFill>
                  <a:srgbClr val="FF0000"/>
                </a:solidFill>
              </a:rPr>
              <a:t>1</a:t>
            </a:r>
            <a:r>
              <a:rPr lang="en-CA" sz="4800" dirty="0"/>
              <a:t> + 1 = 3</a:t>
            </a:r>
            <a:endParaRPr lang="en-AU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4C488F-35F4-2115-0486-6FBC2FD1A0BB}"/>
              </a:ext>
            </a:extLst>
          </p:cNvPr>
          <p:cNvSpPr txBox="1"/>
          <p:nvPr/>
        </p:nvSpPr>
        <p:spPr>
          <a:xfrm>
            <a:off x="4497105" y="3788616"/>
            <a:ext cx="4394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/>
              <a:t>f(</a:t>
            </a:r>
            <a:r>
              <a:rPr lang="en-CA" sz="4800" dirty="0">
                <a:solidFill>
                  <a:srgbClr val="FF0000"/>
                </a:solidFill>
              </a:rPr>
              <a:t>2</a:t>
            </a:r>
            <a:r>
              <a:rPr lang="en-CA" sz="4800" dirty="0"/>
              <a:t>) = 2*</a:t>
            </a:r>
            <a:r>
              <a:rPr lang="en-CA" sz="4800" dirty="0">
                <a:solidFill>
                  <a:srgbClr val="FF0000"/>
                </a:solidFill>
              </a:rPr>
              <a:t>2</a:t>
            </a:r>
            <a:r>
              <a:rPr lang="en-CA" sz="4800" dirty="0"/>
              <a:t> + 1 = 5</a:t>
            </a:r>
            <a:endParaRPr lang="en-AU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C3309-1DEB-619D-18C1-B1B238C49CCE}"/>
              </a:ext>
            </a:extLst>
          </p:cNvPr>
          <p:cNvSpPr txBox="1"/>
          <p:nvPr/>
        </p:nvSpPr>
        <p:spPr>
          <a:xfrm>
            <a:off x="4503847" y="4819875"/>
            <a:ext cx="4394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/>
              <a:t>f(</a:t>
            </a:r>
            <a:r>
              <a:rPr lang="en-CA" sz="4800" dirty="0">
                <a:solidFill>
                  <a:srgbClr val="FF0000"/>
                </a:solidFill>
              </a:rPr>
              <a:t>3</a:t>
            </a:r>
            <a:r>
              <a:rPr lang="en-CA" sz="4800" dirty="0"/>
              <a:t>) = 2*</a:t>
            </a:r>
            <a:r>
              <a:rPr lang="en-CA" sz="4800" dirty="0">
                <a:solidFill>
                  <a:srgbClr val="FF0000"/>
                </a:solidFill>
              </a:rPr>
              <a:t>3</a:t>
            </a:r>
            <a:r>
              <a:rPr lang="en-CA" sz="4800" dirty="0"/>
              <a:t> + 1 = 7</a:t>
            </a:r>
            <a:endParaRPr lang="en-AU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6EC99-F123-19E6-C5AD-63136A62ABBE}"/>
              </a:ext>
            </a:extLst>
          </p:cNvPr>
          <p:cNvSpPr txBox="1"/>
          <p:nvPr/>
        </p:nvSpPr>
        <p:spPr>
          <a:xfrm>
            <a:off x="9264549" y="2269057"/>
            <a:ext cx="250059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When we pass a number to </a:t>
            </a:r>
            <a:r>
              <a:rPr lang="en-CA" b="1" dirty="0"/>
              <a:t>f(x)</a:t>
            </a:r>
            <a:r>
              <a:rPr lang="en-CA" dirty="0"/>
              <a:t>, we can evaluate it to get a new number.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09869-6FB1-0A5F-826C-30A3BFC4E650}"/>
              </a:ext>
            </a:extLst>
          </p:cNvPr>
          <p:cNvSpPr txBox="1"/>
          <p:nvPr/>
        </p:nvSpPr>
        <p:spPr>
          <a:xfrm>
            <a:off x="9264549" y="3788616"/>
            <a:ext cx="25005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We’ll say that </a:t>
            </a:r>
            <a:r>
              <a:rPr lang="en-CA" b="1" dirty="0"/>
              <a:t>f(x) returns</a:t>
            </a:r>
            <a:r>
              <a:rPr lang="en-CA" dirty="0"/>
              <a:t> a value.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892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A5257-F922-95F3-1D31-DEEEA5636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5FFE-CE58-BD62-6151-AE3BB0EAF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/>
          </a:bodyPr>
          <a:lstStyle/>
          <a:p>
            <a:r>
              <a:rPr lang="en-CA" dirty="0"/>
              <a:t>Boolean functions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07C63-8CB9-6763-B1CA-88484FBC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20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57EFB-0AF5-212A-5033-02FFE5F440B2}"/>
              </a:ext>
            </a:extLst>
          </p:cNvPr>
          <p:cNvSpPr txBox="1"/>
          <p:nvPr/>
        </p:nvSpPr>
        <p:spPr>
          <a:xfrm>
            <a:off x="5472991" y="460873"/>
            <a:ext cx="323920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function that returns only either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or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 is called a </a:t>
            </a:r>
            <a:r>
              <a:rPr lang="en-CA" b="1" dirty="0" err="1"/>
              <a:t>boolean</a:t>
            </a:r>
            <a:r>
              <a:rPr lang="en-CA" b="1" dirty="0"/>
              <a:t> function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95096-D12D-F7D6-1FC1-AA2B16427846}"/>
              </a:ext>
            </a:extLst>
          </p:cNvPr>
          <p:cNvSpPr txBox="1"/>
          <p:nvPr/>
        </p:nvSpPr>
        <p:spPr>
          <a:xfrm>
            <a:off x="727671" y="2277224"/>
            <a:ext cx="3583032" cy="193899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is_positive</a:t>
            </a:r>
            <a:r>
              <a:rPr lang="en-US" sz="24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x &gt; 0: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return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else: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return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D28A5A-3160-1DE2-D5BA-B5B30F76EF48}"/>
              </a:ext>
            </a:extLst>
          </p:cNvPr>
          <p:cNvSpPr txBox="1"/>
          <p:nvPr/>
        </p:nvSpPr>
        <p:spPr>
          <a:xfrm>
            <a:off x="4558592" y="2628340"/>
            <a:ext cx="221474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shorter way to write this function …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1D9A03-E849-9B17-D61B-F541EAEE89D3}"/>
              </a:ext>
            </a:extLst>
          </p:cNvPr>
          <p:cNvSpPr txBox="1"/>
          <p:nvPr/>
        </p:nvSpPr>
        <p:spPr>
          <a:xfrm>
            <a:off x="7196205" y="2277224"/>
            <a:ext cx="3413114" cy="830997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is_positive</a:t>
            </a:r>
            <a:r>
              <a:rPr lang="en-US" sz="24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return x &gt; 0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13C4B3-7A2D-6F70-852A-1F538C09E1D3}"/>
              </a:ext>
            </a:extLst>
          </p:cNvPr>
          <p:cNvSpPr/>
          <p:nvPr/>
        </p:nvSpPr>
        <p:spPr>
          <a:xfrm>
            <a:off x="9101667" y="2692722"/>
            <a:ext cx="905933" cy="338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4D5902-6BB0-C358-4CA7-01503BB05E19}"/>
              </a:ext>
            </a:extLst>
          </p:cNvPr>
          <p:cNvSpPr txBox="1"/>
          <p:nvPr/>
        </p:nvSpPr>
        <p:spPr>
          <a:xfrm>
            <a:off x="8300858" y="3678076"/>
            <a:ext cx="221474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a </a:t>
            </a:r>
            <a:r>
              <a:rPr lang="en-CA" b="1" dirty="0" err="1"/>
              <a:t>boolean</a:t>
            </a:r>
            <a:r>
              <a:rPr lang="en-CA" b="1" dirty="0"/>
              <a:t> expression</a:t>
            </a:r>
            <a:r>
              <a:rPr lang="en-CA" dirty="0"/>
              <a:t>. It evaluates to either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or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6446F4-2D8D-76B4-F40F-7ADDD660283C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9408229" y="3031067"/>
            <a:ext cx="146405" cy="647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A3281F0-DE6A-D226-91D0-E14984AA5E84}"/>
              </a:ext>
            </a:extLst>
          </p:cNvPr>
          <p:cNvSpPr txBox="1"/>
          <p:nvPr/>
        </p:nvSpPr>
        <p:spPr>
          <a:xfrm>
            <a:off x="8253998" y="5196798"/>
            <a:ext cx="2308461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Most programmers prefer this style. Once you get used to it, it is quite readable.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5522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0B99A-F023-1027-94A9-B7E2390AB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C5DA-C691-CA23-0C25-E9885D23E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/>
          </a:bodyPr>
          <a:lstStyle/>
          <a:p>
            <a:r>
              <a:rPr lang="en-CA" dirty="0"/>
              <a:t>Boolean functions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F14E6-1F07-7666-3E12-639D5050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CD9FD-AC65-2E80-831F-3719EA1298D9}"/>
              </a:ext>
            </a:extLst>
          </p:cNvPr>
          <p:cNvSpPr txBox="1"/>
          <p:nvPr/>
        </p:nvSpPr>
        <p:spPr>
          <a:xfrm>
            <a:off x="1188858" y="1630893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Write a </a:t>
            </a:r>
            <a:r>
              <a:rPr lang="en-CA" dirty="0" err="1"/>
              <a:t>boolean</a:t>
            </a:r>
            <a:r>
              <a:rPr lang="en-CA" dirty="0"/>
              <a:t> function called </a:t>
            </a:r>
            <a:r>
              <a:rPr lang="en-CA" dirty="0" err="1">
                <a:latin typeface="Consolas" panose="020B0609020204030204" pitchFamily="49" charset="0"/>
              </a:rPr>
              <a:t>is_prime</a:t>
            </a:r>
            <a:r>
              <a:rPr lang="en-CA" dirty="0">
                <a:latin typeface="Consolas" panose="020B0609020204030204" pitchFamily="49" charset="0"/>
              </a:rPr>
              <a:t>(n)</a:t>
            </a:r>
            <a:r>
              <a:rPr lang="en-CA" dirty="0"/>
              <a:t> that returns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if the int </a:t>
            </a:r>
            <a:r>
              <a:rPr lang="en-CA" dirty="0">
                <a:latin typeface="Consolas" panose="020B0609020204030204" pitchFamily="49" charset="0"/>
              </a:rPr>
              <a:t>n</a:t>
            </a:r>
            <a:r>
              <a:rPr lang="en-CA" dirty="0"/>
              <a:t> is a prime, and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 otherwise.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413101-8E4F-469E-E3C2-00B899D573DE}"/>
              </a:ext>
            </a:extLst>
          </p:cNvPr>
          <p:cNvSpPr txBox="1"/>
          <p:nvPr/>
        </p:nvSpPr>
        <p:spPr>
          <a:xfrm>
            <a:off x="7343612" y="1538560"/>
            <a:ext cx="2903359" cy="830997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is_prime</a:t>
            </a:r>
            <a:r>
              <a:rPr lang="en-US" sz="2400" dirty="0">
                <a:latin typeface="Consolas" panose="020B0609020204030204" pitchFamily="49" charset="0"/>
              </a:rPr>
              <a:t>(n):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pass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1475EB-0AF2-D8F4-6280-F34660C23BFB}"/>
              </a:ext>
            </a:extLst>
          </p:cNvPr>
          <p:cNvSpPr txBox="1"/>
          <p:nvPr/>
        </p:nvSpPr>
        <p:spPr>
          <a:xfrm>
            <a:off x="1188859" y="4075641"/>
            <a:ext cx="323920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prime number </a:t>
            </a:r>
            <a:r>
              <a:rPr lang="en-CA" dirty="0"/>
              <a:t>is an integer greater than one that is evenly divisible by only 1 and itself.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EEE6B3-6DD4-2957-A098-4369C8D00458}"/>
              </a:ext>
            </a:extLst>
          </p:cNvPr>
          <p:cNvSpPr txBox="1"/>
          <p:nvPr/>
        </p:nvSpPr>
        <p:spPr>
          <a:xfrm>
            <a:off x="1188858" y="5227107"/>
            <a:ext cx="483094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</a:t>
            </a:r>
            <a:r>
              <a:rPr lang="en-CA" b="1" dirty="0"/>
              <a:t>primes</a:t>
            </a:r>
            <a:r>
              <a:rPr lang="en-CA" dirty="0"/>
              <a:t>: 2, 3, 5, 7, 11, …, 101, … 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C627E7-991D-ACE3-D8FA-AC27E2F3B428}"/>
              </a:ext>
            </a:extLst>
          </p:cNvPr>
          <p:cNvSpPr txBox="1"/>
          <p:nvPr/>
        </p:nvSpPr>
        <p:spPr>
          <a:xfrm>
            <a:off x="1188857" y="5804467"/>
            <a:ext cx="483094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</a:t>
            </a:r>
            <a:r>
              <a:rPr lang="en-CA" b="1" dirty="0"/>
              <a:t>not primes</a:t>
            </a:r>
            <a:r>
              <a:rPr lang="en-CA" dirty="0"/>
              <a:t>: 4, 6, 8, 9, 10, 12, …, 1001,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4276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D9479-B0DB-BDAC-B382-58F57EDD6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B46E-F003-0554-8B14-F022A74C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/>
          </a:bodyPr>
          <a:lstStyle/>
          <a:p>
            <a:r>
              <a:rPr lang="en-CA" dirty="0"/>
              <a:t>Boolean functions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55111-A2CB-3437-AB06-01FC7DF7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22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3210D7-6367-22BF-09FF-2EC6883473FE}"/>
              </a:ext>
            </a:extLst>
          </p:cNvPr>
          <p:cNvSpPr txBox="1"/>
          <p:nvPr/>
        </p:nvSpPr>
        <p:spPr>
          <a:xfrm>
            <a:off x="1188858" y="1630893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Write a </a:t>
            </a:r>
            <a:r>
              <a:rPr lang="en-CA" dirty="0" err="1"/>
              <a:t>boolean</a:t>
            </a:r>
            <a:r>
              <a:rPr lang="en-CA" dirty="0"/>
              <a:t> function called </a:t>
            </a:r>
            <a:r>
              <a:rPr lang="en-CA" dirty="0" err="1">
                <a:latin typeface="Consolas" panose="020B0609020204030204" pitchFamily="49" charset="0"/>
              </a:rPr>
              <a:t>is_prime</a:t>
            </a:r>
            <a:r>
              <a:rPr lang="en-CA" dirty="0">
                <a:latin typeface="Consolas" panose="020B0609020204030204" pitchFamily="49" charset="0"/>
              </a:rPr>
              <a:t>(n)</a:t>
            </a:r>
            <a:r>
              <a:rPr lang="en-CA" dirty="0"/>
              <a:t> that returns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if the int </a:t>
            </a:r>
            <a:r>
              <a:rPr lang="en-CA" dirty="0">
                <a:latin typeface="Consolas" panose="020B0609020204030204" pitchFamily="49" charset="0"/>
              </a:rPr>
              <a:t>n</a:t>
            </a:r>
            <a:r>
              <a:rPr lang="en-CA" dirty="0"/>
              <a:t> is a prime, and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 otherwise.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1947BF-9D74-BC70-57C0-3459FC755935}"/>
              </a:ext>
            </a:extLst>
          </p:cNvPr>
          <p:cNvSpPr txBox="1"/>
          <p:nvPr/>
        </p:nvSpPr>
        <p:spPr>
          <a:xfrm>
            <a:off x="7343612" y="1538560"/>
            <a:ext cx="2903359" cy="830997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is_prime</a:t>
            </a:r>
            <a:r>
              <a:rPr lang="en-US" sz="2400" dirty="0">
                <a:latin typeface="Consolas" panose="020B0609020204030204" pitchFamily="49" charset="0"/>
              </a:rPr>
              <a:t>(n):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pass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A45C64-41A4-B77A-DFE9-F22395D46A5E}"/>
              </a:ext>
            </a:extLst>
          </p:cNvPr>
          <p:cNvSpPr txBox="1"/>
          <p:nvPr/>
        </p:nvSpPr>
        <p:spPr>
          <a:xfrm>
            <a:off x="1188859" y="4075641"/>
            <a:ext cx="323920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prime number </a:t>
            </a:r>
            <a:r>
              <a:rPr lang="en-CA" dirty="0"/>
              <a:t>is an integer greater than one that is evenly divisible by only 1 and itself.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08E83A-06A6-562C-4D17-7A604FADF6FB}"/>
              </a:ext>
            </a:extLst>
          </p:cNvPr>
          <p:cNvSpPr txBox="1"/>
          <p:nvPr/>
        </p:nvSpPr>
        <p:spPr>
          <a:xfrm>
            <a:off x="1188858" y="5227107"/>
            <a:ext cx="483094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</a:t>
            </a:r>
            <a:r>
              <a:rPr lang="en-CA" b="1" dirty="0"/>
              <a:t>primes</a:t>
            </a:r>
            <a:r>
              <a:rPr lang="en-CA" dirty="0"/>
              <a:t>: 2, 3, 5, 7, 11, …, 101, … 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283DD0-85AB-FEEA-8CE4-F9F4A8C06E56}"/>
              </a:ext>
            </a:extLst>
          </p:cNvPr>
          <p:cNvSpPr txBox="1"/>
          <p:nvPr/>
        </p:nvSpPr>
        <p:spPr>
          <a:xfrm>
            <a:off x="1188857" y="5804467"/>
            <a:ext cx="483094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</a:t>
            </a:r>
            <a:r>
              <a:rPr lang="en-CA" b="1" dirty="0"/>
              <a:t>not primes</a:t>
            </a:r>
            <a:r>
              <a:rPr lang="en-CA" dirty="0"/>
              <a:t>: 4, 6, 8, 9, 10, 12, …, 1001,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1654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6AA31-4ACC-CFD1-8B04-88E7F8E4E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25A3-4605-6E2F-D837-832ED018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/>
          </a:bodyPr>
          <a:lstStyle/>
          <a:p>
            <a:r>
              <a:rPr lang="en-CA" dirty="0"/>
              <a:t>Boolean functions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01E56-7BD0-4E3D-A9B1-80270E56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A1623-3088-EF33-3FFF-988CBA4A266E}"/>
              </a:ext>
            </a:extLst>
          </p:cNvPr>
          <p:cNvSpPr txBox="1"/>
          <p:nvPr/>
        </p:nvSpPr>
        <p:spPr>
          <a:xfrm>
            <a:off x="689121" y="1630893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Write a </a:t>
            </a:r>
            <a:r>
              <a:rPr lang="en-CA" dirty="0" err="1"/>
              <a:t>boolean</a:t>
            </a:r>
            <a:r>
              <a:rPr lang="en-CA" dirty="0"/>
              <a:t> function called </a:t>
            </a:r>
            <a:r>
              <a:rPr lang="en-CA" dirty="0" err="1">
                <a:latin typeface="Consolas" panose="020B0609020204030204" pitchFamily="49" charset="0"/>
              </a:rPr>
              <a:t>is_prime</a:t>
            </a:r>
            <a:r>
              <a:rPr lang="en-CA" dirty="0">
                <a:latin typeface="Consolas" panose="020B0609020204030204" pitchFamily="49" charset="0"/>
              </a:rPr>
              <a:t>(n)</a:t>
            </a:r>
            <a:r>
              <a:rPr lang="en-CA" dirty="0"/>
              <a:t> that returns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if the int </a:t>
            </a:r>
            <a:r>
              <a:rPr lang="en-CA" dirty="0">
                <a:latin typeface="Consolas" panose="020B0609020204030204" pitchFamily="49" charset="0"/>
              </a:rPr>
              <a:t>n</a:t>
            </a:r>
            <a:r>
              <a:rPr lang="en-CA" dirty="0"/>
              <a:t> is a prime, and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 otherwise.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4522B-1A3D-FA54-ED14-A2D97200CFD3}"/>
              </a:ext>
            </a:extLst>
          </p:cNvPr>
          <p:cNvSpPr txBox="1"/>
          <p:nvPr/>
        </p:nvSpPr>
        <p:spPr>
          <a:xfrm>
            <a:off x="5201154" y="956664"/>
            <a:ext cx="2903359" cy="83099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is_prime</a:t>
            </a:r>
            <a:r>
              <a:rPr lang="en-US" sz="2400" dirty="0">
                <a:latin typeface="Consolas" panose="020B0609020204030204" pitchFamily="49" charset="0"/>
              </a:rPr>
              <a:t>(n):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pass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F96C7F-F978-DEE9-F71A-FF6307B23092}"/>
              </a:ext>
            </a:extLst>
          </p:cNvPr>
          <p:cNvSpPr txBox="1"/>
          <p:nvPr/>
        </p:nvSpPr>
        <p:spPr>
          <a:xfrm>
            <a:off x="689121" y="4075641"/>
            <a:ext cx="323920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prime number </a:t>
            </a:r>
            <a:r>
              <a:rPr lang="en-CA" dirty="0"/>
              <a:t>is an integer greater than one that is evenly divisible by only 1 and itself.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CBA52C-913F-F649-513D-320FA95DFECA}"/>
              </a:ext>
            </a:extLst>
          </p:cNvPr>
          <p:cNvSpPr txBox="1"/>
          <p:nvPr/>
        </p:nvSpPr>
        <p:spPr>
          <a:xfrm>
            <a:off x="150060" y="5058269"/>
            <a:ext cx="431733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primes</a:t>
            </a:r>
            <a:r>
              <a:rPr lang="en-CA" dirty="0"/>
              <a:t>: 2, 3, 5, 7, 11, …, 101, …</a:t>
            </a:r>
            <a:br>
              <a:rPr lang="en-CA" dirty="0"/>
            </a:br>
            <a:r>
              <a:rPr lang="en-CA" b="1" dirty="0"/>
              <a:t>not primes</a:t>
            </a:r>
            <a:r>
              <a:rPr lang="en-CA" dirty="0"/>
              <a:t>: 4, 6, 8, 9, 10, 12, …, 1001,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0F32D0-574C-5D42-4C3F-3625FF851B08}"/>
              </a:ext>
            </a:extLst>
          </p:cNvPr>
          <p:cNvSpPr txBox="1"/>
          <p:nvPr/>
        </p:nvSpPr>
        <p:spPr>
          <a:xfrm>
            <a:off x="5201154" y="2829146"/>
            <a:ext cx="6301725" cy="341632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num_primes</a:t>
            </a:r>
            <a:r>
              <a:rPr lang="en-US" sz="2400" dirty="0">
                <a:latin typeface="Consolas" panose="020B0609020204030204" pitchFamily="49" charset="0"/>
              </a:rPr>
              <a:t>(n):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"""Returns the number of primes 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less than, or equal to, n.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"""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count =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for i in range(2, n + 1):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if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is_prime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(i)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count +=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return count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24916-8C8B-BB27-1B3A-EC27430BE786}"/>
              </a:ext>
            </a:extLst>
          </p:cNvPr>
          <p:cNvSpPr txBox="1"/>
          <p:nvPr/>
        </p:nvSpPr>
        <p:spPr>
          <a:xfrm>
            <a:off x="9140773" y="2184891"/>
            <a:ext cx="281093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use </a:t>
            </a:r>
            <a:r>
              <a:rPr lang="en-CA" dirty="0" err="1">
                <a:latin typeface="Consolas" panose="020B0609020204030204" pitchFamily="49" charset="0"/>
              </a:rPr>
              <a:t>is_prime</a:t>
            </a:r>
            <a:r>
              <a:rPr lang="en-CA" dirty="0"/>
              <a:t> to count how many primes are </a:t>
            </a:r>
            <a:r>
              <a:rPr lang="en-CA" dirty="0">
                <a:latin typeface="Consolas" panose="020B0609020204030204" pitchFamily="49" charset="0"/>
              </a:rPr>
              <a:t>&lt;=</a:t>
            </a:r>
            <a:r>
              <a:rPr lang="en-CA" dirty="0"/>
              <a:t> some number </a:t>
            </a:r>
            <a:r>
              <a:rPr lang="en-CA" dirty="0">
                <a:latin typeface="Consolas" panose="020B0609020204030204" pitchFamily="49" charset="0"/>
              </a:rPr>
              <a:t>n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CFBE6-7969-D683-0899-8039D4896739}"/>
              </a:ext>
            </a:extLst>
          </p:cNvPr>
          <p:cNvSpPr txBox="1"/>
          <p:nvPr/>
        </p:nvSpPr>
        <p:spPr>
          <a:xfrm>
            <a:off x="8104513" y="218000"/>
            <a:ext cx="1820335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See lecture notes for an implementation of </a:t>
            </a:r>
            <a:r>
              <a:rPr lang="en-CA" sz="1400" dirty="0" err="1">
                <a:latin typeface="Consolas" panose="020B0609020204030204" pitchFamily="49" charset="0"/>
              </a:rPr>
              <a:t>is_prime</a:t>
            </a:r>
            <a:r>
              <a:rPr lang="en-CA" sz="1400" dirty="0"/>
              <a:t>.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895108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935F6-B24C-0CCF-6CC9-C772C323F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328F-77FC-0CA1-4C1A-4504E791E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1B85B-159E-77AC-ABCC-D83A8DCF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24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9FAD9F-9873-7EA8-55C4-DCE20F26D475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1+ 2 + 3 + … + (n-1) + n</a:t>
            </a:r>
            <a:endParaRPr lang="en-AU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F3CA3-BE57-9FD2-381A-1FAC1110298F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63832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08412-3E06-47EF-4BD3-A6365E52D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148E4F-3557-5B97-89A1-BB8395952A53}"/>
              </a:ext>
            </a:extLst>
          </p:cNvPr>
          <p:cNvSpPr txBox="1"/>
          <p:nvPr/>
        </p:nvSpPr>
        <p:spPr>
          <a:xfrm>
            <a:off x="969993" y="2092394"/>
            <a:ext cx="10569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S(n) =     1     +     2     +     3     +  … + (n-1)  +     n</a:t>
            </a:r>
            <a:endParaRPr lang="en-AU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4737C2-A784-962B-1B92-94F3CC718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24326-4DE5-0AC0-3672-70D1B995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25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86722-1772-55E0-B2A0-FF144ED72F9D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67165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91995-1640-9DBC-8F4D-8EC227B34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3478BF-E7DA-44A1-ECB2-81B3BE4F259D}"/>
              </a:ext>
            </a:extLst>
          </p:cNvPr>
          <p:cNvSpPr txBox="1"/>
          <p:nvPr/>
        </p:nvSpPr>
        <p:spPr>
          <a:xfrm>
            <a:off x="969993" y="2092394"/>
            <a:ext cx="10569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S(n) =     1     +     2     +     3     +  … + (n-1)  +     n</a:t>
            </a:r>
            <a:endParaRPr lang="en-AU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1DF2F-F7CB-EFF6-0CB9-D6D68879CA0A}"/>
              </a:ext>
            </a:extLst>
          </p:cNvPr>
          <p:cNvSpPr txBox="1"/>
          <p:nvPr/>
        </p:nvSpPr>
        <p:spPr>
          <a:xfrm>
            <a:off x="969993" y="2861835"/>
            <a:ext cx="10753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S(n) =     n     + (n-2)  + (n-3)  + … +     2     +     1 </a:t>
            </a:r>
            <a:endParaRPr lang="en-AU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C29AD-5B28-A68D-FC3D-CA1B002DD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58A07-0EBC-F98B-4665-64BBF76E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26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E8CCF9-8B7C-7F51-8B04-B5DA2A35D602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2930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E4AEE-9ACE-AC20-3B30-79CD77EA3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AC5873-2689-3154-58E6-5E28FC63AD6E}"/>
              </a:ext>
            </a:extLst>
          </p:cNvPr>
          <p:cNvSpPr txBox="1"/>
          <p:nvPr/>
        </p:nvSpPr>
        <p:spPr>
          <a:xfrm>
            <a:off x="969993" y="2092394"/>
            <a:ext cx="10569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S(n) =     1     +     2     +     3     +  … + (n-1)  +     n</a:t>
            </a:r>
            <a:endParaRPr lang="en-AU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645484-954B-AB6F-49D5-0C3BDB25BF6B}"/>
              </a:ext>
            </a:extLst>
          </p:cNvPr>
          <p:cNvSpPr txBox="1"/>
          <p:nvPr/>
        </p:nvSpPr>
        <p:spPr>
          <a:xfrm>
            <a:off x="969993" y="2861835"/>
            <a:ext cx="106378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S(n) =     n     + (n-2)  + (n-3)  + … +     2     +     1 </a:t>
            </a:r>
            <a:endParaRPr lang="en-AU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DCAF2-5D19-BE17-FDB7-572F09FC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CD4F3-CD42-597D-B828-FCEAEF0A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27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0A4EBE-F961-AFDF-0130-6A94CB536948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BD8126C-A44E-04EE-AD62-AAE5E0EE5185}"/>
              </a:ext>
            </a:extLst>
          </p:cNvPr>
          <p:cNvSpPr/>
          <p:nvPr/>
        </p:nvSpPr>
        <p:spPr>
          <a:xfrm>
            <a:off x="2877936" y="2200487"/>
            <a:ext cx="4910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1846B1-BFCA-863F-6CEA-320160D1B929}"/>
              </a:ext>
            </a:extLst>
          </p:cNvPr>
          <p:cNvSpPr/>
          <p:nvPr/>
        </p:nvSpPr>
        <p:spPr>
          <a:xfrm>
            <a:off x="4236835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94209B1-5F3E-16D5-2F93-AF302D823F89}"/>
              </a:ext>
            </a:extLst>
          </p:cNvPr>
          <p:cNvSpPr/>
          <p:nvPr/>
        </p:nvSpPr>
        <p:spPr>
          <a:xfrm>
            <a:off x="6007464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595A9C4-2591-0897-43CA-EE25EEA416C7}"/>
              </a:ext>
            </a:extLst>
          </p:cNvPr>
          <p:cNvSpPr/>
          <p:nvPr/>
        </p:nvSpPr>
        <p:spPr>
          <a:xfrm>
            <a:off x="8774588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86CFA4-EDF2-C7F5-E82D-AA7B52D199DD}"/>
              </a:ext>
            </a:extLst>
          </p:cNvPr>
          <p:cNvSpPr/>
          <p:nvPr/>
        </p:nvSpPr>
        <p:spPr>
          <a:xfrm>
            <a:off x="10890082" y="2200487"/>
            <a:ext cx="508935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4777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E1C8E-A303-9093-9EB8-6B9D9708E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0566C-A6A2-BFA8-665A-37EE44605C19}"/>
              </a:ext>
            </a:extLst>
          </p:cNvPr>
          <p:cNvSpPr txBox="1"/>
          <p:nvPr/>
        </p:nvSpPr>
        <p:spPr>
          <a:xfrm>
            <a:off x="969993" y="2092394"/>
            <a:ext cx="10569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S(n) =     1     +     2     +     3     +  … + (n-1)  +     n</a:t>
            </a:r>
            <a:endParaRPr lang="en-AU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48E0E3-4274-198C-F3B8-96A0D37F3BC2}"/>
              </a:ext>
            </a:extLst>
          </p:cNvPr>
          <p:cNvSpPr txBox="1"/>
          <p:nvPr/>
        </p:nvSpPr>
        <p:spPr>
          <a:xfrm>
            <a:off x="969993" y="2861835"/>
            <a:ext cx="106378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S(n) =     n     + (n-2)  + (n-3)  + … +     2     +     1 </a:t>
            </a:r>
            <a:endParaRPr lang="en-AU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15BB7-3D23-6720-671A-DAD24771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121F3-2B21-854C-AB24-DEF167DB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28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8D208-30FB-FCDA-9D7E-26D824B1429C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EA905DB-620B-45CB-38FD-59E932D35C87}"/>
              </a:ext>
            </a:extLst>
          </p:cNvPr>
          <p:cNvSpPr/>
          <p:nvPr/>
        </p:nvSpPr>
        <p:spPr>
          <a:xfrm>
            <a:off x="2877936" y="2200487"/>
            <a:ext cx="4910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767625-5717-B9E6-8C03-D58061062956}"/>
              </a:ext>
            </a:extLst>
          </p:cNvPr>
          <p:cNvSpPr/>
          <p:nvPr/>
        </p:nvSpPr>
        <p:spPr>
          <a:xfrm>
            <a:off x="4236835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F9B377-314D-6229-366A-D61ADDB87199}"/>
              </a:ext>
            </a:extLst>
          </p:cNvPr>
          <p:cNvSpPr/>
          <p:nvPr/>
        </p:nvSpPr>
        <p:spPr>
          <a:xfrm>
            <a:off x="6007464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B79CC7C-AA9B-E364-B399-60C027D6D79A}"/>
              </a:ext>
            </a:extLst>
          </p:cNvPr>
          <p:cNvSpPr/>
          <p:nvPr/>
        </p:nvSpPr>
        <p:spPr>
          <a:xfrm>
            <a:off x="8774588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55BC0C-344E-C5E2-88B2-BB18BD89CCC9}"/>
              </a:ext>
            </a:extLst>
          </p:cNvPr>
          <p:cNvSpPr/>
          <p:nvPr/>
        </p:nvSpPr>
        <p:spPr>
          <a:xfrm>
            <a:off x="10890082" y="2200487"/>
            <a:ext cx="508935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70962D-B96A-2D76-5D86-CE1DC1A66C61}"/>
              </a:ext>
            </a:extLst>
          </p:cNvPr>
          <p:cNvCxnSpPr>
            <a:cxnSpLocks/>
          </p:cNvCxnSpPr>
          <p:nvPr/>
        </p:nvCxnSpPr>
        <p:spPr>
          <a:xfrm flipV="1">
            <a:off x="654969" y="3646314"/>
            <a:ext cx="11215298" cy="95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D4158C-80EF-49FD-E97B-65C7B7C016FD}"/>
              </a:ext>
            </a:extLst>
          </p:cNvPr>
          <p:cNvSpPr txBox="1"/>
          <p:nvPr/>
        </p:nvSpPr>
        <p:spPr>
          <a:xfrm>
            <a:off x="226970" y="2675634"/>
            <a:ext cx="678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200" dirty="0"/>
              <a:t>+</a:t>
            </a:r>
            <a:endParaRPr lang="en-AU" sz="7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C16193-124D-19FA-6E9F-D5F4402E64C6}"/>
              </a:ext>
            </a:extLst>
          </p:cNvPr>
          <p:cNvSpPr txBox="1"/>
          <p:nvPr/>
        </p:nvSpPr>
        <p:spPr>
          <a:xfrm>
            <a:off x="403917" y="3686692"/>
            <a:ext cx="11836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2*S(n) = 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r>
              <a:rPr lang="en-CA" sz="4400" dirty="0"/>
              <a:t> + 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r>
              <a:rPr lang="en-CA" sz="4400" dirty="0"/>
              <a:t> + 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r>
              <a:rPr lang="en-CA" sz="4400" dirty="0"/>
              <a:t> + ... + 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r>
              <a:rPr lang="en-CA" sz="4400" dirty="0"/>
              <a:t> + 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endParaRPr lang="en-AU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386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62DE-C13A-BE22-71B0-1BB439605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70C506-A095-5732-AF57-C8F626F1C9BF}"/>
              </a:ext>
            </a:extLst>
          </p:cNvPr>
          <p:cNvSpPr txBox="1"/>
          <p:nvPr/>
        </p:nvSpPr>
        <p:spPr>
          <a:xfrm>
            <a:off x="969993" y="2092394"/>
            <a:ext cx="10569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S(n) =     1     +     2     +     3     +  … + (n-1)  +     n</a:t>
            </a:r>
            <a:endParaRPr lang="en-AU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277EE-EEB4-B399-39E4-6401ACEF39BF}"/>
              </a:ext>
            </a:extLst>
          </p:cNvPr>
          <p:cNvSpPr txBox="1"/>
          <p:nvPr/>
        </p:nvSpPr>
        <p:spPr>
          <a:xfrm>
            <a:off x="969993" y="2861835"/>
            <a:ext cx="106378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S(n) =     n     + (n-2)  + (n-3)  + … +     2     +     1 </a:t>
            </a:r>
            <a:endParaRPr lang="en-AU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4F73E-749E-26AC-7038-44B3439E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71C95-5881-372D-6569-E912CD0F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EAA0F7-5C1E-E065-D600-12F95F6647D1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51B052-6A72-EEEE-17DA-03A73D0BFB46}"/>
              </a:ext>
            </a:extLst>
          </p:cNvPr>
          <p:cNvSpPr/>
          <p:nvPr/>
        </p:nvSpPr>
        <p:spPr>
          <a:xfrm>
            <a:off x="2877936" y="2200487"/>
            <a:ext cx="4910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131D90F-3937-8B03-6EDB-629A1ABA3B36}"/>
              </a:ext>
            </a:extLst>
          </p:cNvPr>
          <p:cNvSpPr/>
          <p:nvPr/>
        </p:nvSpPr>
        <p:spPr>
          <a:xfrm>
            <a:off x="4236835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1B3C74F-3FBC-85A9-B415-E90F0721397D}"/>
              </a:ext>
            </a:extLst>
          </p:cNvPr>
          <p:cNvSpPr/>
          <p:nvPr/>
        </p:nvSpPr>
        <p:spPr>
          <a:xfrm>
            <a:off x="6007464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3BD8036-747B-4B03-5442-2BED2F900A3E}"/>
              </a:ext>
            </a:extLst>
          </p:cNvPr>
          <p:cNvSpPr/>
          <p:nvPr/>
        </p:nvSpPr>
        <p:spPr>
          <a:xfrm>
            <a:off x="8774588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601C346-9C1A-16A1-1023-5330F6EF2531}"/>
              </a:ext>
            </a:extLst>
          </p:cNvPr>
          <p:cNvSpPr/>
          <p:nvPr/>
        </p:nvSpPr>
        <p:spPr>
          <a:xfrm>
            <a:off x="10890082" y="2200487"/>
            <a:ext cx="508935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E744D0-BAA4-49ED-4376-22FB624B340C}"/>
              </a:ext>
            </a:extLst>
          </p:cNvPr>
          <p:cNvCxnSpPr>
            <a:cxnSpLocks/>
          </p:cNvCxnSpPr>
          <p:nvPr/>
        </p:nvCxnSpPr>
        <p:spPr>
          <a:xfrm flipV="1">
            <a:off x="654969" y="3646314"/>
            <a:ext cx="11215298" cy="95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205B8F4-212A-F313-975B-A191BA7D9652}"/>
              </a:ext>
            </a:extLst>
          </p:cNvPr>
          <p:cNvSpPr txBox="1"/>
          <p:nvPr/>
        </p:nvSpPr>
        <p:spPr>
          <a:xfrm>
            <a:off x="226970" y="2675634"/>
            <a:ext cx="678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200" dirty="0"/>
              <a:t>+</a:t>
            </a:r>
            <a:endParaRPr lang="en-AU" sz="7200" dirty="0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6568F810-6AE5-D857-1F44-41990DE92FB7}"/>
              </a:ext>
            </a:extLst>
          </p:cNvPr>
          <p:cNvSpPr/>
          <p:nvPr/>
        </p:nvSpPr>
        <p:spPr>
          <a:xfrm rot="16200000">
            <a:off x="7048865" y="-94850"/>
            <a:ext cx="270933" cy="9207502"/>
          </a:xfrm>
          <a:prstGeom prst="leftBrace">
            <a:avLst>
              <a:gd name="adj1" fmla="val 8333"/>
              <a:gd name="adj2" fmla="val 7220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557A28-8310-3FE6-DD2F-CE09CDC524B5}"/>
              </a:ext>
            </a:extLst>
          </p:cNvPr>
          <p:cNvSpPr txBox="1"/>
          <p:nvPr/>
        </p:nvSpPr>
        <p:spPr>
          <a:xfrm>
            <a:off x="6494812" y="4703091"/>
            <a:ext cx="555325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The term </a:t>
            </a:r>
            <a:r>
              <a:rPr lang="en-CA" dirty="0">
                <a:solidFill>
                  <a:srgbClr val="FF0000"/>
                </a:solidFill>
              </a:rPr>
              <a:t>(n+1)</a:t>
            </a:r>
            <a:r>
              <a:rPr lang="en-CA" dirty="0"/>
              <a:t> occurs n times, so it all sums to </a:t>
            </a:r>
            <a:r>
              <a:rPr lang="en-CA" dirty="0">
                <a:solidFill>
                  <a:srgbClr val="FF0000"/>
                </a:solidFill>
              </a:rPr>
              <a:t>n(n+1)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5A3EE8-FD46-3656-6C48-6AAE3C8FAAE8}"/>
              </a:ext>
            </a:extLst>
          </p:cNvPr>
          <p:cNvSpPr txBox="1"/>
          <p:nvPr/>
        </p:nvSpPr>
        <p:spPr>
          <a:xfrm>
            <a:off x="403917" y="3686692"/>
            <a:ext cx="11836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2*S(n) = 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r>
              <a:rPr lang="en-CA" sz="4400" dirty="0"/>
              <a:t> + 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r>
              <a:rPr lang="en-CA" sz="4400" dirty="0"/>
              <a:t> + 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r>
              <a:rPr lang="en-CA" sz="4400" dirty="0"/>
              <a:t> + ... + 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r>
              <a:rPr lang="en-CA" sz="4400" dirty="0"/>
              <a:t> + 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endParaRPr lang="en-AU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39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59BA2-CEB0-6091-C2D3-D86961107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A338-C5DB-8C6C-A0DD-0A1313D5E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that</a:t>
            </a:r>
            <a:br>
              <a:rPr lang="en-CA" dirty="0"/>
            </a:br>
            <a:r>
              <a:rPr lang="en-CA" dirty="0"/>
              <a:t>Return Values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FFE75-561E-767A-8849-8CC26477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E1E9F-75AC-44E5-8863-EECCC1423A31}"/>
              </a:ext>
            </a:extLst>
          </p:cNvPr>
          <p:cNvSpPr txBox="1"/>
          <p:nvPr/>
        </p:nvSpPr>
        <p:spPr>
          <a:xfrm>
            <a:off x="4334933" y="1438399"/>
            <a:ext cx="207793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Python we would define the function like this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617B4-D2C6-8659-6449-EE210028B75B}"/>
              </a:ext>
            </a:extLst>
          </p:cNvPr>
          <p:cNvSpPr txBox="1"/>
          <p:nvPr/>
        </p:nvSpPr>
        <p:spPr>
          <a:xfrm>
            <a:off x="401368" y="2828247"/>
            <a:ext cx="3092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/>
              <a:t>f(x) = 2x + 1</a:t>
            </a:r>
            <a:endParaRPr lang="en-AU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4C06A-5E04-D7D0-6216-DBBB63E68C65}"/>
              </a:ext>
            </a:extLst>
          </p:cNvPr>
          <p:cNvSpPr txBox="1"/>
          <p:nvPr/>
        </p:nvSpPr>
        <p:spPr>
          <a:xfrm>
            <a:off x="4503847" y="2757358"/>
            <a:ext cx="66111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latin typeface="Consolas" panose="020B0609020204030204" pitchFamily="49" charset="0"/>
              </a:rPr>
              <a:t>def f(x):</a:t>
            </a:r>
            <a:br>
              <a:rPr lang="en-CA" sz="4800" dirty="0">
                <a:latin typeface="Consolas" panose="020B0609020204030204" pitchFamily="49" charset="0"/>
              </a:rPr>
            </a:br>
            <a:r>
              <a:rPr lang="en-CA" sz="4800" dirty="0">
                <a:latin typeface="Consolas" panose="020B0609020204030204" pitchFamily="49" charset="0"/>
              </a:rPr>
              <a:t>   return 2 * x + 1</a:t>
            </a:r>
            <a:endParaRPr lang="en-AU" sz="4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526AE-7301-C153-CD2C-7795409075BF}"/>
              </a:ext>
            </a:extLst>
          </p:cNvPr>
          <p:cNvSpPr txBox="1"/>
          <p:nvPr/>
        </p:nvSpPr>
        <p:spPr>
          <a:xfrm>
            <a:off x="8207053" y="4466869"/>
            <a:ext cx="250059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return</a:t>
            </a:r>
            <a:r>
              <a:rPr lang="en-CA" dirty="0"/>
              <a:t> causes the function to stop, and </a:t>
            </a:r>
            <a:r>
              <a:rPr lang="en-CA" b="1" dirty="0"/>
              <a:t>f(x)</a:t>
            </a:r>
            <a:r>
              <a:rPr lang="en-CA" dirty="0"/>
              <a:t> is said to return the value of the expression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7284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A32C4-FEAD-BFAA-494F-E759F8C66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96F9DF-4019-026C-9D19-4B068E18A042}"/>
              </a:ext>
            </a:extLst>
          </p:cNvPr>
          <p:cNvSpPr txBox="1"/>
          <p:nvPr/>
        </p:nvSpPr>
        <p:spPr>
          <a:xfrm>
            <a:off x="969993" y="2092394"/>
            <a:ext cx="10569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S(n) =     1     +     2     +     3     +  … + (n-1)  +     n</a:t>
            </a:r>
            <a:endParaRPr lang="en-AU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D04AC1-83F5-5D9D-9E1A-A4870F7DF179}"/>
              </a:ext>
            </a:extLst>
          </p:cNvPr>
          <p:cNvSpPr txBox="1"/>
          <p:nvPr/>
        </p:nvSpPr>
        <p:spPr>
          <a:xfrm>
            <a:off x="969993" y="2861835"/>
            <a:ext cx="106378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S(n) =     n     + (n-2)  + (n-3)  + … +     2     +     1 </a:t>
            </a:r>
            <a:endParaRPr lang="en-AU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E4BCE-B4B1-8237-4DCA-2FA3FD1F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56CEB-AEE4-90F1-A6A2-A2A1E305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30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691E7F-CF1F-3FCF-B338-6C414DB739AF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62113C-731C-E0C8-19EA-521DB98C35F9}"/>
              </a:ext>
            </a:extLst>
          </p:cNvPr>
          <p:cNvSpPr/>
          <p:nvPr/>
        </p:nvSpPr>
        <p:spPr>
          <a:xfrm>
            <a:off x="2877936" y="2200487"/>
            <a:ext cx="4910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C0C284E-10E1-3DB0-8F22-1342B36F72B5}"/>
              </a:ext>
            </a:extLst>
          </p:cNvPr>
          <p:cNvSpPr/>
          <p:nvPr/>
        </p:nvSpPr>
        <p:spPr>
          <a:xfrm>
            <a:off x="4236835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34FE63-02DC-B6F4-35DC-85551519B643}"/>
              </a:ext>
            </a:extLst>
          </p:cNvPr>
          <p:cNvSpPr/>
          <p:nvPr/>
        </p:nvSpPr>
        <p:spPr>
          <a:xfrm>
            <a:off x="6007464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057DA2-6249-3023-CBED-B558EE3F9537}"/>
              </a:ext>
            </a:extLst>
          </p:cNvPr>
          <p:cNvSpPr/>
          <p:nvPr/>
        </p:nvSpPr>
        <p:spPr>
          <a:xfrm>
            <a:off x="8774588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93C72F3-730E-CB4B-DB19-FDDBFF33BEBA}"/>
              </a:ext>
            </a:extLst>
          </p:cNvPr>
          <p:cNvSpPr/>
          <p:nvPr/>
        </p:nvSpPr>
        <p:spPr>
          <a:xfrm>
            <a:off x="10890082" y="2200487"/>
            <a:ext cx="508935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C53554-2F5F-DDBB-D9CC-F6FE6DE7457F}"/>
              </a:ext>
            </a:extLst>
          </p:cNvPr>
          <p:cNvCxnSpPr>
            <a:cxnSpLocks/>
          </p:cNvCxnSpPr>
          <p:nvPr/>
        </p:nvCxnSpPr>
        <p:spPr>
          <a:xfrm flipV="1">
            <a:off x="654969" y="3646314"/>
            <a:ext cx="11215298" cy="95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CE0ABF-87BB-F0A7-C874-2CD5136D0302}"/>
              </a:ext>
            </a:extLst>
          </p:cNvPr>
          <p:cNvSpPr txBox="1"/>
          <p:nvPr/>
        </p:nvSpPr>
        <p:spPr>
          <a:xfrm>
            <a:off x="403917" y="3686692"/>
            <a:ext cx="11836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2*S(n) = 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r>
              <a:rPr lang="en-CA" sz="4400" dirty="0"/>
              <a:t> + 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r>
              <a:rPr lang="en-CA" sz="4400" dirty="0"/>
              <a:t> + 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r>
              <a:rPr lang="en-CA" sz="4400" dirty="0"/>
              <a:t> + ... + 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r>
              <a:rPr lang="en-CA" sz="4400" dirty="0"/>
              <a:t> + 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endParaRPr lang="en-AU" sz="44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678E31-C2E1-4CAA-6E5F-DB7CAE91D96F}"/>
              </a:ext>
            </a:extLst>
          </p:cNvPr>
          <p:cNvSpPr txBox="1"/>
          <p:nvPr/>
        </p:nvSpPr>
        <p:spPr>
          <a:xfrm>
            <a:off x="226970" y="2675634"/>
            <a:ext cx="678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200" dirty="0"/>
              <a:t>+</a:t>
            </a:r>
            <a:endParaRPr lang="en-AU" sz="7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F29384-6526-45CC-B01D-2ED5AC86F97B}"/>
              </a:ext>
            </a:extLst>
          </p:cNvPr>
          <p:cNvSpPr txBox="1"/>
          <p:nvPr/>
        </p:nvSpPr>
        <p:spPr>
          <a:xfrm>
            <a:off x="403917" y="4526587"/>
            <a:ext cx="43319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2*S(n) = n*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endParaRPr lang="en-AU" sz="4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04564D-D299-70AA-EBE8-027A1C7FDDF2}"/>
              </a:ext>
            </a:extLst>
          </p:cNvPr>
          <p:cNvSpPr txBox="1"/>
          <p:nvPr/>
        </p:nvSpPr>
        <p:spPr>
          <a:xfrm>
            <a:off x="724296" y="5366482"/>
            <a:ext cx="45592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  S(n) = n*</a:t>
            </a:r>
            <a:r>
              <a:rPr lang="en-CA" sz="4400" dirty="0">
                <a:solidFill>
                  <a:srgbClr val="FF0000"/>
                </a:solidFill>
              </a:rPr>
              <a:t>(n+1)</a:t>
            </a:r>
            <a:r>
              <a:rPr lang="en-CA" sz="4400" dirty="0"/>
              <a:t> / 2 </a:t>
            </a:r>
            <a:endParaRPr lang="en-AU" sz="4400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5BBAF4BD-D6F9-6AEF-DD79-E11B43088092}"/>
              </a:ext>
            </a:extLst>
          </p:cNvPr>
          <p:cNvSpPr/>
          <p:nvPr/>
        </p:nvSpPr>
        <p:spPr>
          <a:xfrm rot="16200000">
            <a:off x="7048865" y="-94850"/>
            <a:ext cx="270933" cy="9207502"/>
          </a:xfrm>
          <a:prstGeom prst="leftBrace">
            <a:avLst>
              <a:gd name="adj1" fmla="val 8333"/>
              <a:gd name="adj2" fmla="val 7220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9427745-1BD4-913C-5B6E-B3EC37ECE121}"/>
                  </a:ext>
                </a:extLst>
              </p:cNvPr>
              <p:cNvSpPr txBox="1"/>
              <p:nvPr/>
            </p:nvSpPr>
            <p:spPr>
              <a:xfrm>
                <a:off x="6056229" y="5450093"/>
                <a:ext cx="4124014" cy="79342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9427745-1BD4-913C-5B6E-B3EC37ECE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229" y="5450093"/>
                <a:ext cx="4124014" cy="7934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693FF3E-80AE-0E9A-5DBB-FDA03BF8EFE9}"/>
              </a:ext>
            </a:extLst>
          </p:cNvPr>
          <p:cNvSpPr txBox="1"/>
          <p:nvPr/>
        </p:nvSpPr>
        <p:spPr>
          <a:xfrm>
            <a:off x="6494812" y="4703091"/>
            <a:ext cx="555325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The term </a:t>
            </a:r>
            <a:r>
              <a:rPr lang="en-CA" dirty="0">
                <a:solidFill>
                  <a:srgbClr val="FF0000"/>
                </a:solidFill>
              </a:rPr>
              <a:t>(n+1)</a:t>
            </a:r>
            <a:r>
              <a:rPr lang="en-CA" dirty="0"/>
              <a:t> occurs n times, so it all sums to </a:t>
            </a:r>
            <a:r>
              <a:rPr lang="en-CA" dirty="0">
                <a:solidFill>
                  <a:srgbClr val="FF0000"/>
                </a:solidFill>
              </a:rPr>
              <a:t>n(n+1)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3562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B4319-7B03-C161-1FDA-60DB9A557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670D-67D8-ACE5-DEB7-849158028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95911-D050-B5F3-0A81-BBF9DE60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31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7B9F12-6A9A-1C3C-1052-719E78B0FBFF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1+ 2 + 3 + … + (n-1) + n</a:t>
            </a:r>
            <a:endParaRPr lang="en-AU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0F62B8-FA9A-9ADF-EE3C-85D92D6ACBD8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09D821-98EB-F14F-F88C-A644AC2E3DAD}"/>
              </a:ext>
            </a:extLst>
          </p:cNvPr>
          <p:cNvSpPr txBox="1"/>
          <p:nvPr/>
        </p:nvSpPr>
        <p:spPr>
          <a:xfrm>
            <a:off x="4784096" y="2782698"/>
            <a:ext cx="6287299" cy="1077218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S(n):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return n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3200" dirty="0">
                <a:latin typeface="Consolas" panose="020B0609020204030204" pitchFamily="49" charset="0"/>
              </a:rPr>
              <a:t> (n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3200" dirty="0">
                <a:latin typeface="Consolas" panose="020B0609020204030204" pitchFamily="49" charset="0"/>
              </a:rPr>
              <a:t> 1)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sz="3200" dirty="0">
                <a:latin typeface="Consolas" panose="020B0609020204030204" pitchFamily="49" charset="0"/>
              </a:rPr>
              <a:t> 2</a:t>
            </a:r>
            <a:endParaRPr lang="en-US" sz="3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9CB2897-23EE-EEB8-DAEC-3A1A6EDA094E}"/>
                  </a:ext>
                </a:extLst>
              </p:cNvPr>
              <p:cNvSpPr txBox="1"/>
              <p:nvPr/>
            </p:nvSpPr>
            <p:spPr>
              <a:xfrm>
                <a:off x="154962" y="2924596"/>
                <a:ext cx="4124014" cy="79342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9CB2897-23EE-EEB8-DAEC-3A1A6EDA0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62" y="2924596"/>
                <a:ext cx="4124014" cy="7934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26EF9CA-553E-235C-B00B-BE3003A00D43}"/>
              </a:ext>
            </a:extLst>
          </p:cNvPr>
          <p:cNvSpPr txBox="1"/>
          <p:nvPr/>
        </p:nvSpPr>
        <p:spPr>
          <a:xfrm>
            <a:off x="7814733" y="4569445"/>
            <a:ext cx="24130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Only three operations are needed, no matter</a:t>
            </a:r>
            <a:br>
              <a:rPr lang="en-CA" dirty="0"/>
            </a:br>
            <a:r>
              <a:rPr lang="en-CA" dirty="0"/>
              <a:t>the size of </a:t>
            </a:r>
            <a:r>
              <a:rPr lang="en-CA" dirty="0">
                <a:latin typeface="Consolas" panose="020B0609020204030204" pitchFamily="49" charset="0"/>
              </a:rPr>
              <a:t>n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C15C8C-76AF-C8D6-A28D-F477CBBDC6E1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8009467" y="3640667"/>
            <a:ext cx="1011766" cy="928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9AFD92-D1BF-D870-926A-FE24D6B85DB0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9000067" y="3750292"/>
            <a:ext cx="21166" cy="819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5584B7-C5B8-E8C0-CCFB-FBD00648B67C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9021233" y="3805104"/>
            <a:ext cx="984958" cy="764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9E8B44-67E4-DEC9-1C92-CAF972E49455}"/>
              </a:ext>
            </a:extLst>
          </p:cNvPr>
          <p:cNvSpPr txBox="1"/>
          <p:nvPr/>
        </p:nvSpPr>
        <p:spPr>
          <a:xfrm>
            <a:off x="4611509" y="4569445"/>
            <a:ext cx="24130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fast and simple: the best way to implement </a:t>
            </a:r>
            <a:r>
              <a:rPr lang="en-CA" dirty="0">
                <a:latin typeface="Consolas" panose="020B0609020204030204" pitchFamily="49" charset="0"/>
              </a:rPr>
              <a:t>S(n)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3220DAF-6C7B-C71A-8DCF-43463F447EE0}"/>
              </a:ext>
            </a:extLst>
          </p:cNvPr>
          <p:cNvSpPr/>
          <p:nvPr/>
        </p:nvSpPr>
        <p:spPr>
          <a:xfrm rot="10800000">
            <a:off x="7264399" y="4921043"/>
            <a:ext cx="304800" cy="2201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9072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4E01C-015B-F251-C54B-FED153258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3F604-52EB-A770-57C7-1B05BC0F3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18F2C-1C14-BAB7-2CE6-B9916AAB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32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B29D45-E2D0-A0D8-5053-F8EF913A2A6B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1+ 2 + 3 + … + (n-1) + n</a:t>
            </a:r>
            <a:endParaRPr lang="en-AU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BD8024-23F7-3A60-C659-8E3D6638A64B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9CE562-3CC3-9743-4862-FC06E92539A5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S(n):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 (n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1)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latin typeface="Consolas" panose="020B0609020204030204" pitchFamily="49" charset="0"/>
              </a:rPr>
              <a:t> 2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1AF337-2297-0FF7-243B-5392B5C9F442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1AF337-2297-0FF7-243B-5392B5C9F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5D29CE1-C948-FFC1-842D-E9455419086F}"/>
              </a:ext>
            </a:extLst>
          </p:cNvPr>
          <p:cNvSpPr txBox="1"/>
          <p:nvPr/>
        </p:nvSpPr>
        <p:spPr>
          <a:xfrm>
            <a:off x="2514603" y="4123170"/>
            <a:ext cx="24130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Another way of calculating the sum is to use a </a:t>
            </a:r>
            <a:r>
              <a:rPr lang="en-CA" b="1" dirty="0"/>
              <a:t>loop</a:t>
            </a:r>
            <a:r>
              <a:rPr lang="en-CA" dirty="0"/>
              <a:t> …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85ADF9-21CB-05FE-E81B-FA41E211D78F}"/>
              </a:ext>
            </a:extLst>
          </p:cNvPr>
          <p:cNvSpPr txBox="1"/>
          <p:nvPr/>
        </p:nvSpPr>
        <p:spPr>
          <a:xfrm>
            <a:off x="5340431" y="3717378"/>
            <a:ext cx="3477234" cy="1477328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S(n):</a:t>
            </a:r>
          </a:p>
          <a:p>
            <a:r>
              <a:rPr lang="en-US" dirty="0">
                <a:latin typeface="Consolas" panose="020B0609020204030204" pitchFamily="49" charset="0"/>
              </a:rPr>
              <a:t>    total = 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for i in range(n + 1):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total += i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total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665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56D53-3605-D56A-B6A1-39EE63188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763-0D33-AF0F-94F1-9457E1875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35035-B7F0-A133-4C2A-A87DECD5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33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244581-6A6F-8B16-8C12-5CCB5F262EBE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1+ 2 + 3 + … + (n-1) + n</a:t>
            </a:r>
            <a:endParaRPr lang="en-AU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64A80-E5E3-C536-0CAF-A5E6B9C22D23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09D26A-2EF9-13FA-3C44-2264836E97C9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S(n):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 (n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1)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latin typeface="Consolas" panose="020B0609020204030204" pitchFamily="49" charset="0"/>
              </a:rPr>
              <a:t> 2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E0CC85-716E-C812-5846-47D732C89D59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E0CC85-716E-C812-5846-47D732C89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430347C-30D9-BA4E-D15B-8BD6399E5F2B}"/>
              </a:ext>
            </a:extLst>
          </p:cNvPr>
          <p:cNvSpPr txBox="1"/>
          <p:nvPr/>
        </p:nvSpPr>
        <p:spPr>
          <a:xfrm>
            <a:off x="2514603" y="4123170"/>
            <a:ext cx="24130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Another way of calculating the sum is to use a </a:t>
            </a:r>
            <a:r>
              <a:rPr lang="en-CA" b="1" dirty="0"/>
              <a:t>loop</a:t>
            </a:r>
            <a:r>
              <a:rPr lang="en-CA" dirty="0"/>
              <a:t> …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3E84D8-0CCA-A36C-EB04-1ABD16E77BAA}"/>
              </a:ext>
            </a:extLst>
          </p:cNvPr>
          <p:cNvSpPr txBox="1"/>
          <p:nvPr/>
        </p:nvSpPr>
        <p:spPr>
          <a:xfrm>
            <a:off x="5340431" y="3717378"/>
            <a:ext cx="3477234" cy="1477328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S(n):</a:t>
            </a:r>
          </a:p>
          <a:p>
            <a:r>
              <a:rPr lang="en-US" dirty="0">
                <a:latin typeface="Consolas" panose="020B0609020204030204" pitchFamily="49" charset="0"/>
              </a:rPr>
              <a:t>    total = 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for i in range(n + 1):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total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+=</a:t>
            </a:r>
            <a:r>
              <a:rPr lang="en-US" dirty="0">
                <a:latin typeface="Consolas" panose="020B0609020204030204" pitchFamily="49" charset="0"/>
              </a:rPr>
              <a:t> i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total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C5B17-5D6F-5D70-0812-90BF95049373}"/>
              </a:ext>
            </a:extLst>
          </p:cNvPr>
          <p:cNvSpPr txBox="1"/>
          <p:nvPr/>
        </p:nvSpPr>
        <p:spPr>
          <a:xfrm>
            <a:off x="9144003" y="3717378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+=</a:t>
            </a:r>
            <a:r>
              <a:rPr lang="en-CA" dirty="0"/>
              <a:t> is called </a:t>
            </a:r>
            <a:r>
              <a:rPr lang="en-CA" b="1" dirty="0">
                <a:latin typeface="Consolas" panose="020B0609020204030204" pitchFamily="49" charset="0"/>
              </a:rPr>
              <a:t>n</a:t>
            </a:r>
            <a:r>
              <a:rPr lang="en-CA" dirty="0"/>
              <a:t> times … so the amount of work this function does is proportional to </a:t>
            </a:r>
            <a:r>
              <a:rPr lang="en-CA" b="1" dirty="0">
                <a:latin typeface="Consolas" panose="020B0609020204030204" pitchFamily="49" charset="0"/>
              </a:rPr>
              <a:t>n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C9301-39BA-7DDE-541F-A5E06811FAE1}"/>
              </a:ext>
            </a:extLst>
          </p:cNvPr>
          <p:cNvSpPr txBox="1"/>
          <p:nvPr/>
        </p:nvSpPr>
        <p:spPr>
          <a:xfrm>
            <a:off x="9144003" y="5194706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 this is </a:t>
            </a:r>
            <a:r>
              <a:rPr lang="en-CA" b="1" dirty="0"/>
              <a:t>much</a:t>
            </a:r>
            <a:r>
              <a:rPr lang="en-CA" dirty="0"/>
              <a:t> more work than the 3 operations done by the other function.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546697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4F2DB-9AF0-C5A9-44E8-D6A83ADFE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4EE5-45DF-D520-C39A-14D7C8805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CF58B-D651-106F-3B22-5064F138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34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C8E5AE-5310-2466-5ADC-7EFC3034C214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1+ 2 + 3 + … + (n-1) + n</a:t>
            </a:r>
            <a:endParaRPr lang="en-AU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E77AA1-EDEE-95ED-54C4-3781BBCF90DA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00F5B7-1672-7288-17F0-8957B139C3CE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S(n):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 (n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1)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latin typeface="Consolas" panose="020B0609020204030204" pitchFamily="49" charset="0"/>
              </a:rPr>
              <a:t> 2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022463-17C7-57DB-6EEB-A890783D6A65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022463-17C7-57DB-6EEB-A890783D6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6348169-2A52-9D00-0F98-5D0288224C17}"/>
              </a:ext>
            </a:extLst>
          </p:cNvPr>
          <p:cNvSpPr txBox="1"/>
          <p:nvPr/>
        </p:nvSpPr>
        <p:spPr>
          <a:xfrm>
            <a:off x="2514603" y="4123170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Another way of calculating the sum is to use a </a:t>
            </a:r>
            <a:r>
              <a:rPr lang="en-CA" b="1" dirty="0"/>
              <a:t>recurrence relation</a:t>
            </a:r>
            <a:r>
              <a:rPr lang="en-CA" dirty="0"/>
              <a:t> … 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040C01-59BB-18DA-9200-A41861F2AC91}"/>
                  </a:ext>
                </a:extLst>
              </p:cNvPr>
              <p:cNvSpPr txBox="1"/>
              <p:nvPr/>
            </p:nvSpPr>
            <p:spPr>
              <a:xfrm>
                <a:off x="5128329" y="4075657"/>
                <a:ext cx="5189562" cy="461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+2+3+…+</m:t>
                      </m:r>
                      <m:d>
                        <m:dPr>
                          <m:ctrlPr>
                            <a:rPr lang="en-CA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br>
                  <a:rPr lang="en-CA" sz="2400" dirty="0"/>
                </a:br>
                <a:endParaRPr lang="en-AU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040C01-59BB-18DA-9200-A41861F2A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29" y="4075657"/>
                <a:ext cx="5189562" cy="4617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937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7196B-FE0F-8C16-7ADA-F8EA5DFE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614FD-ECE2-A29E-9118-3630CEC5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B491A-7DDE-4ABA-3925-68C38E61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35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E0534E-9CE6-C86C-6C5C-0EDE2CBC7305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1+ 2 + 3 + … + (n-1) + n</a:t>
            </a:r>
            <a:endParaRPr lang="en-AU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6D843F-2CAB-3D8A-0373-1C4D88FDBB89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BFEC5B-94B0-1F98-9E3F-F94EEA90AA93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S(n):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 (n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1)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latin typeface="Consolas" panose="020B0609020204030204" pitchFamily="49" charset="0"/>
              </a:rPr>
              <a:t> 2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87A031-6099-3A16-4ACC-181D29422DBA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87A031-6099-3A16-4ACC-181D29422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481F6AF-D9C0-7DCB-DC5B-CB88D2EEEFB1}"/>
              </a:ext>
            </a:extLst>
          </p:cNvPr>
          <p:cNvSpPr txBox="1"/>
          <p:nvPr/>
        </p:nvSpPr>
        <p:spPr>
          <a:xfrm>
            <a:off x="2514603" y="4123170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Another way of calculating the sum is to use a </a:t>
            </a:r>
            <a:r>
              <a:rPr lang="en-CA" b="1" dirty="0"/>
              <a:t>recurrence relation</a:t>
            </a:r>
            <a:r>
              <a:rPr lang="en-CA" dirty="0"/>
              <a:t> … 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FE771D-EBAF-2881-5D2C-93080DA4A721}"/>
                  </a:ext>
                </a:extLst>
              </p:cNvPr>
              <p:cNvSpPr txBox="1"/>
              <p:nvPr/>
            </p:nvSpPr>
            <p:spPr>
              <a:xfrm>
                <a:off x="5128329" y="4075657"/>
                <a:ext cx="5332614" cy="8785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+2+3+…+</m:t>
                      </m:r>
                      <m:d>
                        <m:dPr>
                          <m:ctrlPr>
                            <a:rPr lang="en-CA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1+2+3+…+</m:t>
                          </m:r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br>
                  <a:rPr lang="en-CA" sz="2400" b="0" i="1" dirty="0">
                    <a:latin typeface="Cambria Math" panose="02040503050406030204" pitchFamily="18" charset="0"/>
                  </a:rPr>
                </a:br>
                <a:endParaRPr lang="en-AU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FE771D-EBAF-2881-5D2C-93080DA4A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29" y="4075657"/>
                <a:ext cx="5332614" cy="8785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828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9F732-A115-812D-1AEE-5804D9E10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6CFE-24C9-B7AE-E521-A2E5A1E31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20E83-3F98-DDA1-265C-968FB492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36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7E0071-99F6-74D5-E891-314D893875FE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1+ 2 + 3 + … + (n-1) + n</a:t>
            </a:r>
            <a:endParaRPr lang="en-AU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6E6AC3-74E0-68DA-E4AD-7DBFD72A9A16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3CB25-D59C-E262-60D7-A757014A1B83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S(n):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 (n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1)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latin typeface="Consolas" panose="020B0609020204030204" pitchFamily="49" charset="0"/>
              </a:rPr>
              <a:t> 2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44E295-D2F0-ED33-51AE-818233EBBF81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44E295-D2F0-ED33-51AE-818233EBB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DE42B8C-A3DF-CAFF-81A5-359FAFA86107}"/>
              </a:ext>
            </a:extLst>
          </p:cNvPr>
          <p:cNvSpPr txBox="1"/>
          <p:nvPr/>
        </p:nvSpPr>
        <p:spPr>
          <a:xfrm>
            <a:off x="2514603" y="4123170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Another way of calculating the sum is to use a </a:t>
            </a:r>
            <a:r>
              <a:rPr lang="en-CA" b="1" dirty="0"/>
              <a:t>recurrence relation</a:t>
            </a:r>
            <a:r>
              <a:rPr lang="en-CA" dirty="0"/>
              <a:t> … 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97B15D-4A78-E069-BA67-0E7421F14A8D}"/>
                  </a:ext>
                </a:extLst>
              </p:cNvPr>
              <p:cNvSpPr txBox="1"/>
              <p:nvPr/>
            </p:nvSpPr>
            <p:spPr>
              <a:xfrm>
                <a:off x="5128329" y="4075657"/>
                <a:ext cx="5270866" cy="1247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+2+3+…+</m:t>
                      </m:r>
                      <m:d>
                        <m:dPr>
                          <m:ctrlPr>
                            <a:rPr lang="en-CA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1+2+3+…+</m:t>
                          </m:r>
                          <m:d>
                            <m:dPr>
                              <m:ctrlP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97B15D-4A78-E069-BA67-0E7421F14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29" y="4075657"/>
                <a:ext cx="5270866" cy="12478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9792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35FDF-047C-E5A7-0955-D3FCC6C0E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0105-5DD9-EFCD-DCA7-D2B3C9EF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27F01-0B5F-6252-927F-B98465903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37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9C0A39-FF1B-9709-6029-CF9712C7A704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1+ 2 + 3 + … + (n-1) + n</a:t>
            </a:r>
            <a:endParaRPr lang="en-AU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F3F7BE-56A3-022F-1B70-1FAE1EE39EF1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615910-7F0B-9F7A-68C1-9BA2CCDC60CA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S(n):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 (n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1)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latin typeface="Consolas" panose="020B0609020204030204" pitchFamily="49" charset="0"/>
              </a:rPr>
              <a:t> 2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97AFBA8-15DD-A6E3-DF81-5B05A32DE231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97AFBA8-15DD-A6E3-DF81-5B05A32DE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46E1880-0BB3-E1FD-FCBE-161E059649AC}"/>
              </a:ext>
            </a:extLst>
          </p:cNvPr>
          <p:cNvSpPr txBox="1"/>
          <p:nvPr/>
        </p:nvSpPr>
        <p:spPr>
          <a:xfrm>
            <a:off x="2514603" y="4123170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Another way of calculating the sum is to use a </a:t>
            </a:r>
            <a:r>
              <a:rPr lang="en-CA" b="1" dirty="0"/>
              <a:t>recurrence relation</a:t>
            </a:r>
            <a:r>
              <a:rPr lang="en-CA" dirty="0"/>
              <a:t> … 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F256D8-405B-149B-E0DB-7560551E031F}"/>
                  </a:ext>
                </a:extLst>
              </p:cNvPr>
              <p:cNvSpPr txBox="1"/>
              <p:nvPr/>
            </p:nvSpPr>
            <p:spPr>
              <a:xfrm>
                <a:off x="5128329" y="4075657"/>
                <a:ext cx="5270866" cy="1247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+2+3+…+</m:t>
                      </m:r>
                      <m:d>
                        <m:dPr>
                          <m:ctrlPr>
                            <a:rPr lang="en-CA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1+2+3+…+</m:t>
                          </m:r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F256D8-405B-149B-E0DB-7560551E0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29" y="4075657"/>
                <a:ext cx="5270866" cy="12478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5040475-6B9E-E4F7-A602-F3E59FB1C16F}"/>
              </a:ext>
            </a:extLst>
          </p:cNvPr>
          <p:cNvSpPr txBox="1"/>
          <p:nvPr/>
        </p:nvSpPr>
        <p:spPr>
          <a:xfrm>
            <a:off x="5497865" y="5540445"/>
            <a:ext cx="24130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Problem! </a:t>
            </a:r>
            <a:r>
              <a:rPr lang="en-CA" dirty="0"/>
              <a:t>This keeps going forever …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E2F5DD-CBDE-E461-EC32-E9246E8007DD}"/>
              </a:ext>
            </a:extLst>
          </p:cNvPr>
          <p:cNvSpPr txBox="1"/>
          <p:nvPr/>
        </p:nvSpPr>
        <p:spPr>
          <a:xfrm>
            <a:off x="8435889" y="5239760"/>
            <a:ext cx="171564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S(1) = S(0) + 1</a:t>
            </a:r>
            <a:br>
              <a:rPr lang="en-CA" dirty="0"/>
            </a:br>
            <a:r>
              <a:rPr lang="en-CA" dirty="0"/>
              <a:t>S(0) = S(-1) + 0</a:t>
            </a:r>
            <a:br>
              <a:rPr lang="en-CA" dirty="0"/>
            </a:br>
            <a:r>
              <a:rPr lang="en-CA" dirty="0"/>
              <a:t>S(-1) = S(-2) + -1</a:t>
            </a:r>
            <a:br>
              <a:rPr lang="en-CA" dirty="0"/>
            </a:br>
            <a:r>
              <a:rPr lang="en-CA" dirty="0"/>
              <a:t>…</a:t>
            </a:r>
            <a:endParaRPr lang="en-AU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6E2E37A-8051-1FBC-13E9-5002B2B93E45}"/>
              </a:ext>
            </a:extLst>
          </p:cNvPr>
          <p:cNvSpPr/>
          <p:nvPr/>
        </p:nvSpPr>
        <p:spPr>
          <a:xfrm>
            <a:off x="8079671" y="5725471"/>
            <a:ext cx="304800" cy="2201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B20CD-03B0-4822-22BC-23B7FBC323FA}"/>
              </a:ext>
            </a:extLst>
          </p:cNvPr>
          <p:cNvSpPr/>
          <p:nvPr/>
        </p:nvSpPr>
        <p:spPr>
          <a:xfrm>
            <a:off x="5207000" y="4927600"/>
            <a:ext cx="2794000" cy="316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C58C2A11-E512-21BC-475D-ACD0E7417AD5}"/>
              </a:ext>
            </a:extLst>
          </p:cNvPr>
          <p:cNvSpPr/>
          <p:nvPr/>
        </p:nvSpPr>
        <p:spPr>
          <a:xfrm rot="16200000">
            <a:off x="6473116" y="4015399"/>
            <a:ext cx="177800" cy="2794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85067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29EA0-2A17-C0CE-779F-B2459D1ED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417F-0384-0C8B-BB4B-115327A3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7A1D0-9BB1-CB9C-7B4E-70391E32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38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B89A84-107F-0A81-ECD5-1D72EA247808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1+ 2 + 3 + … + (n-1) + n</a:t>
            </a:r>
            <a:endParaRPr lang="en-AU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63F07-62CD-B0F5-0D65-43346EA9E86F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4D753D-00B3-55D2-227A-EA730D36A9E1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S(n):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 (n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1)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latin typeface="Consolas" panose="020B0609020204030204" pitchFamily="49" charset="0"/>
              </a:rPr>
              <a:t> 2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298AB86-130E-66DB-BC15-586036850E60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298AB86-130E-66DB-BC15-586036850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94AFFD8-1836-7207-8215-5815A8B88768}"/>
              </a:ext>
            </a:extLst>
          </p:cNvPr>
          <p:cNvSpPr txBox="1"/>
          <p:nvPr/>
        </p:nvSpPr>
        <p:spPr>
          <a:xfrm>
            <a:off x="2514603" y="4123170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Another way of calculating the sum is to use a </a:t>
            </a:r>
            <a:r>
              <a:rPr lang="en-CA" b="1" dirty="0"/>
              <a:t>recurrence relation</a:t>
            </a:r>
            <a:r>
              <a:rPr lang="en-CA" dirty="0"/>
              <a:t> … 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5693DD-6CFF-C85B-E055-34C592BF32E0}"/>
                  </a:ext>
                </a:extLst>
              </p:cNvPr>
              <p:cNvSpPr txBox="1"/>
              <p:nvPr/>
            </p:nvSpPr>
            <p:spPr>
              <a:xfrm>
                <a:off x="5128329" y="4075657"/>
                <a:ext cx="5270866" cy="1247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+2+3+…+</m:t>
                      </m:r>
                      <m:d>
                        <m:dPr>
                          <m:ctrlPr>
                            <a:rPr lang="en-CA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1+2+3+…+</m:t>
                          </m:r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5693DD-6CFF-C85B-E055-34C592BF3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29" y="4075657"/>
                <a:ext cx="5270866" cy="12478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E90D3DE-B553-82BC-5BEE-B59AB415D5E1}"/>
              </a:ext>
            </a:extLst>
          </p:cNvPr>
          <p:cNvSpPr txBox="1"/>
          <p:nvPr/>
        </p:nvSpPr>
        <p:spPr>
          <a:xfrm>
            <a:off x="5497865" y="5540445"/>
            <a:ext cx="24130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Problem! </a:t>
            </a:r>
            <a:r>
              <a:rPr lang="en-CA" dirty="0"/>
              <a:t>This keeps going forever …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9FAC8-8EA1-3680-7536-AA7569716B17}"/>
              </a:ext>
            </a:extLst>
          </p:cNvPr>
          <p:cNvSpPr txBox="1"/>
          <p:nvPr/>
        </p:nvSpPr>
        <p:spPr>
          <a:xfrm>
            <a:off x="8435889" y="5239760"/>
            <a:ext cx="171564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S(1) = S(0) + 1</a:t>
            </a:r>
            <a:br>
              <a:rPr lang="en-CA" dirty="0"/>
            </a:br>
            <a:r>
              <a:rPr lang="en-CA" dirty="0"/>
              <a:t>S(0) = S(-1) + 0</a:t>
            </a:r>
            <a:br>
              <a:rPr lang="en-CA" dirty="0"/>
            </a:br>
            <a:r>
              <a:rPr lang="en-CA" dirty="0"/>
              <a:t>S(-1) = S(-2) + -1</a:t>
            </a:r>
            <a:br>
              <a:rPr lang="en-CA" dirty="0"/>
            </a:br>
            <a:r>
              <a:rPr lang="en-CA" dirty="0"/>
              <a:t>…</a:t>
            </a:r>
            <a:endParaRPr lang="en-AU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4CE1CC3-3D83-5C4E-9CD0-86B91D9FD521}"/>
              </a:ext>
            </a:extLst>
          </p:cNvPr>
          <p:cNvSpPr/>
          <p:nvPr/>
        </p:nvSpPr>
        <p:spPr>
          <a:xfrm>
            <a:off x="8079671" y="5725471"/>
            <a:ext cx="304800" cy="2201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2996C4-3357-0E0B-F635-B6F34D437AAD}"/>
              </a:ext>
            </a:extLst>
          </p:cNvPr>
          <p:cNvSpPr/>
          <p:nvPr/>
        </p:nvSpPr>
        <p:spPr>
          <a:xfrm>
            <a:off x="5207000" y="4927600"/>
            <a:ext cx="2794000" cy="316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35DED1F-3A97-18B5-0A05-1410A3CE0A92}"/>
              </a:ext>
            </a:extLst>
          </p:cNvPr>
          <p:cNvSpPr/>
          <p:nvPr/>
        </p:nvSpPr>
        <p:spPr>
          <a:xfrm rot="16200000">
            <a:off x="6473116" y="4015399"/>
            <a:ext cx="177800" cy="2794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8DC790-DA30-35E8-C0F7-11C9262C5787}"/>
              </a:ext>
            </a:extLst>
          </p:cNvPr>
          <p:cNvSpPr txBox="1"/>
          <p:nvPr/>
        </p:nvSpPr>
        <p:spPr>
          <a:xfrm>
            <a:off x="10408754" y="5235372"/>
            <a:ext cx="171564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stop the recursion with by setting</a:t>
            </a:r>
            <a:br>
              <a:rPr lang="en-CA" dirty="0"/>
            </a:br>
            <a:r>
              <a:rPr lang="en-CA" b="1" dirty="0"/>
              <a:t>S(0) = 0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7264314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077D9-D74D-F968-DEAA-9BEA8B752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6F88-359B-7801-8638-067DF79F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CD496-71C0-7413-C82D-E573C8E8E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39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2CF3D1-B297-A70A-01C0-54E5EA5D5BC1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1+ 2 + 3 + … + (n-1) + n</a:t>
            </a:r>
            <a:endParaRPr lang="en-AU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4C17B2-E207-C6A3-8E3F-98A8276C60A4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A6305-9056-77CE-563E-88FD5A5E6DB0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S(n):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 (n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1)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latin typeface="Consolas" panose="020B0609020204030204" pitchFamily="49" charset="0"/>
              </a:rPr>
              <a:t> 2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8D1353-6F90-4942-B0F5-E38604E8D980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8D1353-6F90-4942-B0F5-E38604E8D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02AE763-7530-E6B2-77B2-8FC8DD8B0622}"/>
              </a:ext>
            </a:extLst>
          </p:cNvPr>
          <p:cNvSpPr txBox="1"/>
          <p:nvPr/>
        </p:nvSpPr>
        <p:spPr>
          <a:xfrm>
            <a:off x="2514603" y="4123170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Another way of calculating the sum is to use a </a:t>
            </a:r>
            <a:r>
              <a:rPr lang="en-CA" b="1" dirty="0"/>
              <a:t>recurrence relation</a:t>
            </a:r>
            <a:r>
              <a:rPr lang="en-CA" dirty="0"/>
              <a:t> … 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235E7E-D917-8ABC-961D-C8882D61C2D7}"/>
                  </a:ext>
                </a:extLst>
              </p:cNvPr>
              <p:cNvSpPr txBox="1"/>
              <p:nvPr/>
            </p:nvSpPr>
            <p:spPr>
              <a:xfrm>
                <a:off x="5128329" y="4075657"/>
                <a:ext cx="29441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235E7E-D917-8ABC-961D-C8882D61C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29" y="4075657"/>
                <a:ext cx="294413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32A449E-7A50-B480-BCD8-A613AF8A79BF}"/>
              </a:ext>
            </a:extLst>
          </p:cNvPr>
          <p:cNvSpPr txBox="1"/>
          <p:nvPr/>
        </p:nvSpPr>
        <p:spPr>
          <a:xfrm>
            <a:off x="5410201" y="2951779"/>
            <a:ext cx="157938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Base case</a:t>
            </a:r>
            <a:r>
              <a:rPr lang="en-CA" dirty="0"/>
              <a:t>: no recursion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6138D7-7137-8556-9184-5F9CEDDA0E0F}"/>
              </a:ext>
            </a:extLst>
          </p:cNvPr>
          <p:cNvSpPr txBox="1"/>
          <p:nvPr/>
        </p:nvSpPr>
        <p:spPr>
          <a:xfrm>
            <a:off x="5342821" y="5369991"/>
            <a:ext cx="189080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Recursive case</a:t>
            </a:r>
            <a:r>
              <a:rPr lang="en-CA" dirty="0"/>
              <a:t>: S calls itself</a:t>
            </a:r>
            <a:endParaRPr lang="en-AU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E57F58-F6D3-7B63-695A-FB76E932D7DA}"/>
              </a:ext>
            </a:extLst>
          </p:cNvPr>
          <p:cNvCxnSpPr>
            <a:stCxn id="5" idx="2"/>
          </p:cNvCxnSpPr>
          <p:nvPr/>
        </p:nvCxnSpPr>
        <p:spPr>
          <a:xfrm flipH="1">
            <a:off x="6096000" y="3598110"/>
            <a:ext cx="103895" cy="618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00798E-8B10-D1FE-DCFE-87D5BD0271D3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6180667" y="4906654"/>
            <a:ext cx="107555" cy="463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E0954A9-83FC-E370-7D31-3CF4C2309814}"/>
              </a:ext>
            </a:extLst>
          </p:cNvPr>
          <p:cNvSpPr txBox="1"/>
          <p:nvPr/>
        </p:nvSpPr>
        <p:spPr>
          <a:xfrm>
            <a:off x="9406467" y="3911721"/>
            <a:ext cx="2633134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Remember</a:t>
            </a:r>
            <a:br>
              <a:rPr lang="en-CA" sz="1400" b="1" dirty="0"/>
            </a:br>
            <a:r>
              <a:rPr lang="en-CA" sz="1400" dirty="0"/>
              <a:t>All useful recursive functions have at least one base case and at least one recursive case. 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37235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31543-27E5-E28A-91E3-D25F7E421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7D63-09FF-2FB4-EDDF-A342268BA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that</a:t>
            </a:r>
            <a:br>
              <a:rPr lang="en-CA" dirty="0"/>
            </a:br>
            <a:r>
              <a:rPr lang="en-CA" dirty="0"/>
              <a:t>Return Values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369F5-B9DB-0155-8E30-DB55353C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0D39D-21CA-B5B2-AB1F-833B2852E1E4}"/>
              </a:ext>
            </a:extLst>
          </p:cNvPr>
          <p:cNvSpPr txBox="1"/>
          <p:nvPr/>
        </p:nvSpPr>
        <p:spPr>
          <a:xfrm>
            <a:off x="4581558" y="315769"/>
            <a:ext cx="207793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Python we would define the function like this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4F31DE-EEAD-F109-BA22-D258AA7FCB18}"/>
              </a:ext>
            </a:extLst>
          </p:cNvPr>
          <p:cNvSpPr txBox="1"/>
          <p:nvPr/>
        </p:nvSpPr>
        <p:spPr>
          <a:xfrm>
            <a:off x="647993" y="1705617"/>
            <a:ext cx="3092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/>
              <a:t>f(x) = 2x + 1</a:t>
            </a:r>
            <a:endParaRPr lang="en-AU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2D9A0-DA1E-2E85-2F34-89E13B49C5DC}"/>
              </a:ext>
            </a:extLst>
          </p:cNvPr>
          <p:cNvSpPr txBox="1"/>
          <p:nvPr/>
        </p:nvSpPr>
        <p:spPr>
          <a:xfrm>
            <a:off x="4551516" y="1326304"/>
            <a:ext cx="661110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latin typeface="Consolas" panose="020B0609020204030204" pitchFamily="49" charset="0"/>
              </a:rPr>
              <a:t>def f(x):</a:t>
            </a:r>
            <a:br>
              <a:rPr lang="en-CA" sz="4800" dirty="0">
                <a:latin typeface="Consolas" panose="020B0609020204030204" pitchFamily="49" charset="0"/>
              </a:rPr>
            </a:br>
            <a:r>
              <a:rPr lang="en-CA" sz="4800" dirty="0">
                <a:latin typeface="Consolas" panose="020B0609020204030204" pitchFamily="49" charset="0"/>
              </a:rPr>
              <a:t>   return 2 * x + 1</a:t>
            </a:r>
          </a:p>
          <a:p>
            <a:endParaRPr lang="en-CA" sz="4800" dirty="0">
              <a:latin typeface="Consolas" panose="020B0609020204030204" pitchFamily="49" charset="0"/>
            </a:endParaRPr>
          </a:p>
          <a:p>
            <a:r>
              <a:rPr lang="en-CA" sz="4800" dirty="0">
                <a:latin typeface="Consolas" panose="020B0609020204030204" pitchFamily="49" charset="0"/>
              </a:rPr>
              <a:t>a = f(1)</a:t>
            </a:r>
            <a:br>
              <a:rPr lang="en-CA" sz="4800" dirty="0">
                <a:latin typeface="Consolas" panose="020B0609020204030204" pitchFamily="49" charset="0"/>
              </a:rPr>
            </a:br>
            <a:r>
              <a:rPr lang="en-CA" sz="4800" dirty="0">
                <a:latin typeface="Consolas" panose="020B0609020204030204" pitchFamily="49" charset="0"/>
              </a:rPr>
              <a:t>print(a) </a:t>
            </a:r>
            <a:r>
              <a:rPr lang="en-CA" sz="4800" dirty="0">
                <a:solidFill>
                  <a:srgbClr val="FF0000"/>
                </a:solidFill>
                <a:latin typeface="Consolas" panose="020B0609020204030204" pitchFamily="49" charset="0"/>
              </a:rPr>
              <a:t># ???</a:t>
            </a:r>
            <a:br>
              <a:rPr lang="en-CA" sz="4800" dirty="0">
                <a:latin typeface="Consolas" panose="020B0609020204030204" pitchFamily="49" charset="0"/>
              </a:rPr>
            </a:br>
            <a:r>
              <a:rPr lang="en-CA" sz="4800" dirty="0">
                <a:latin typeface="Consolas" panose="020B0609020204030204" pitchFamily="49" charset="0"/>
              </a:rPr>
              <a:t>b = 2 + f(2 + 1)</a:t>
            </a:r>
            <a:br>
              <a:rPr lang="en-CA" sz="4800" dirty="0">
                <a:latin typeface="Consolas" panose="020B0609020204030204" pitchFamily="49" charset="0"/>
              </a:rPr>
            </a:br>
            <a:r>
              <a:rPr lang="en-CA" sz="4800" dirty="0">
                <a:latin typeface="Consolas" panose="020B0609020204030204" pitchFamily="49" charset="0"/>
              </a:rPr>
              <a:t>print(b) </a:t>
            </a:r>
            <a:r>
              <a:rPr lang="en-CA" sz="4800" dirty="0">
                <a:solidFill>
                  <a:srgbClr val="FF0000"/>
                </a:solidFill>
                <a:latin typeface="Consolas" panose="020B0609020204030204" pitchFamily="49" charset="0"/>
              </a:rPr>
              <a:t># ???</a:t>
            </a:r>
            <a:endParaRPr lang="en-AU" sz="4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24684-B743-C247-C6B4-4B17191765C0}"/>
              </a:ext>
            </a:extLst>
          </p:cNvPr>
          <p:cNvSpPr txBox="1"/>
          <p:nvPr/>
        </p:nvSpPr>
        <p:spPr>
          <a:xfrm>
            <a:off x="8853207" y="177269"/>
            <a:ext cx="250059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return</a:t>
            </a:r>
            <a:r>
              <a:rPr lang="en-CA" dirty="0"/>
              <a:t> causes the function to stop, and </a:t>
            </a:r>
            <a:r>
              <a:rPr lang="en-CA" b="1" dirty="0"/>
              <a:t>f(x)</a:t>
            </a:r>
            <a:r>
              <a:rPr lang="en-CA" dirty="0"/>
              <a:t> is said to return the value of the expression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02741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DA18D-9F92-40C8-A35E-4F2E71702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78FA-E6D4-8110-31B6-4C79BE0F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0B4BF-1374-3847-9AA2-D93E7BB4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40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70627-92A3-87D9-FFAA-D37599E8DE0C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1+ 2 + 3 + … + (n-1) + n</a:t>
            </a:r>
            <a:endParaRPr lang="en-AU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0326C4-ED2B-3ABE-BD60-F97305488A6D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19444-2BE5-1B4C-0158-98B8302F9D5B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S(n):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 (n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1)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latin typeface="Consolas" panose="020B0609020204030204" pitchFamily="49" charset="0"/>
              </a:rPr>
              <a:t> 2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B1AB45-7246-6850-B7A8-93B4D1E9BB2A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B1AB45-7246-6850-B7A8-93B4D1E9B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B2C246D-4F4B-A833-489E-6A1C913D3B2C}"/>
              </a:ext>
            </a:extLst>
          </p:cNvPr>
          <p:cNvSpPr txBox="1"/>
          <p:nvPr/>
        </p:nvSpPr>
        <p:spPr>
          <a:xfrm>
            <a:off x="2514603" y="4123170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Another way of calculating the sum is to use a </a:t>
            </a:r>
            <a:r>
              <a:rPr lang="en-CA" b="1" dirty="0"/>
              <a:t>recurrence relation</a:t>
            </a:r>
            <a:r>
              <a:rPr lang="en-CA" dirty="0"/>
              <a:t> … 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6E6B39-CDF2-8FD2-871C-666B9D861A1C}"/>
                  </a:ext>
                </a:extLst>
              </p:cNvPr>
              <p:cNvSpPr txBox="1"/>
              <p:nvPr/>
            </p:nvSpPr>
            <p:spPr>
              <a:xfrm>
                <a:off x="5128329" y="4075657"/>
                <a:ext cx="29441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6E6B39-CDF2-8FD2-871C-666B9D861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29" y="4075657"/>
                <a:ext cx="294413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002ADF-096F-2859-7874-3E7D12D247F2}"/>
                  </a:ext>
                </a:extLst>
              </p:cNvPr>
              <p:cNvSpPr txBox="1"/>
              <p:nvPr/>
            </p:nvSpPr>
            <p:spPr>
              <a:xfrm>
                <a:off x="5128329" y="5061584"/>
                <a:ext cx="3040641" cy="1477328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+3+4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+2+3+4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+1+2+3+4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     0+1+2+3+4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002ADF-096F-2859-7874-3E7D12D24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29" y="5061584"/>
                <a:ext cx="3040641" cy="14773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7980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03D1C-8CE6-E42B-31B9-12BB3C723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A3F03-E35E-006A-90EA-6B9BE03B7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ABE2-994A-74AA-1C92-8BD8F52E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41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96FED6-E403-7437-6137-E0B53F4E1C05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1+ 2 + 3 + … + (n-1) + n</a:t>
            </a:r>
            <a:endParaRPr lang="en-AU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7273E9-498C-D9D7-C8F5-56DC4352833F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6C4FB6-5F29-BF61-02A4-B0D1D406534B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S(n):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 (n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1)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latin typeface="Consolas" panose="020B0609020204030204" pitchFamily="49" charset="0"/>
              </a:rPr>
              <a:t> 2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36852D4-36D7-25FF-7F39-A13F115F1C79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36852D4-36D7-25FF-7F39-A13F115F1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5C73787-9E6C-3236-3CA6-2C67DC3C9E27}"/>
              </a:ext>
            </a:extLst>
          </p:cNvPr>
          <p:cNvSpPr txBox="1"/>
          <p:nvPr/>
        </p:nvSpPr>
        <p:spPr>
          <a:xfrm>
            <a:off x="1401795" y="4028280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Another way of calculating the sum is to use a </a:t>
            </a:r>
            <a:r>
              <a:rPr lang="en-CA" b="1" dirty="0"/>
              <a:t>recurrence relation</a:t>
            </a:r>
            <a:r>
              <a:rPr lang="en-CA" dirty="0"/>
              <a:t> … 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4ECB41-3609-428A-158F-81C35B6D1366}"/>
                  </a:ext>
                </a:extLst>
              </p:cNvPr>
              <p:cNvSpPr txBox="1"/>
              <p:nvPr/>
            </p:nvSpPr>
            <p:spPr>
              <a:xfrm>
                <a:off x="4015521" y="3980767"/>
                <a:ext cx="29441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4ECB41-3609-428A-158F-81C35B6D1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521" y="3980767"/>
                <a:ext cx="294413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0835B47-387B-7510-97A3-C859F5E04C17}"/>
              </a:ext>
            </a:extLst>
          </p:cNvPr>
          <p:cNvSpPr txBox="1"/>
          <p:nvPr/>
        </p:nvSpPr>
        <p:spPr>
          <a:xfrm>
            <a:off x="7384965" y="3351229"/>
            <a:ext cx="4432624" cy="1938992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S(n):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n == 0: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 return 0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else: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 return S(n-1)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 n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3D375A7-2F48-CDC5-F150-8A94D42D88C8}"/>
                  </a:ext>
                </a:extLst>
              </p:cNvPr>
              <p:cNvSpPr txBox="1"/>
              <p:nvPr/>
            </p:nvSpPr>
            <p:spPr>
              <a:xfrm>
                <a:off x="4015521" y="4966694"/>
                <a:ext cx="3040641" cy="1477328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+3+4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+2+3+4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+1+2+3+4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     0+1+2+3+4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3D375A7-2F48-CDC5-F150-8A94D42D8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521" y="4966694"/>
                <a:ext cx="3040641" cy="14773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3945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BAB87-51CE-A61B-4E7B-D6D71612E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006A-3B21-A0A8-E3D1-E026896C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6C1F8-BE37-4077-4E78-0A72AEBD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42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C852D-B7A5-912A-AE6A-8FE415516BD5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E65403-679B-6CBC-1F55-28E1161D52F8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A8E8B6C-A4E7-89E3-14A7-5032907C9AE6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E1A5D9-D306-0901-03CB-AA2E8E223DCE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1D3EED-4280-A1BE-0EC4-C945BF0E13F9}"/>
              </a:ext>
            </a:extLst>
          </p:cNvPr>
          <p:cNvSpPr txBox="1"/>
          <p:nvPr/>
        </p:nvSpPr>
        <p:spPr>
          <a:xfrm>
            <a:off x="5038304" y="4832179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Before calling </a:t>
            </a:r>
            <a:r>
              <a:rPr lang="en-CA" dirty="0">
                <a:latin typeface="Consolas" panose="020B0609020204030204" pitchFamily="49" charset="0"/>
              </a:rPr>
              <a:t>S(4)</a:t>
            </a:r>
            <a:r>
              <a:rPr lang="en-CA" dirty="0"/>
              <a:t> the call stack is empty.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98543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726B2-3E2A-7B85-D72F-9B64689F9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1C46-ECB8-83CA-2E6D-32BF2ED51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4189B-F863-B03C-0DBB-EEF7BCD1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43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57CD86-51B3-7DCF-6A95-8668FEAB07B1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397A6D-7BA4-4774-5ED3-40F0765BCC57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5915A8-94F6-57D3-E6A6-69B4F42B328A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826DCB-55EA-7E23-2A88-8682D3C07B15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BBED3-3AC3-882B-C339-7B77A9845DAD}"/>
              </a:ext>
            </a:extLst>
          </p:cNvPr>
          <p:cNvSpPr txBox="1"/>
          <p:nvPr/>
        </p:nvSpPr>
        <p:spPr>
          <a:xfrm>
            <a:off x="8161866" y="4241598"/>
            <a:ext cx="208536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S(4)</a:t>
            </a:r>
            <a:r>
              <a:rPr lang="en-CA" dirty="0"/>
              <a:t> called, so it’s pushed on top of the stack.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52BEED-324B-D98A-8964-C40D1029CF1F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0855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81B86-B646-FE30-9525-35972FDA9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D25D-B7B4-6E80-CF9E-2033023E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2432F-CEB2-D000-1E8E-910544D3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44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8B3633-194E-1955-E43D-761912E20869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E68888-BD31-D05A-25E2-434ACE7E8045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8E44FD-2989-7F9E-00C7-587B81D09A57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39E555-64B0-20D9-D18D-5E6114143746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77096-14C0-AA6A-3701-0F3FE10E65A8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D18362-A93D-BBB5-B7A4-F12664459299}"/>
              </a:ext>
            </a:extLst>
          </p:cNvPr>
          <p:cNvSpPr txBox="1"/>
          <p:nvPr/>
        </p:nvSpPr>
        <p:spPr>
          <a:xfrm>
            <a:off x="8170333" y="4588655"/>
            <a:ext cx="208536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S(3)</a:t>
            </a:r>
            <a:r>
              <a:rPr lang="en-CA" dirty="0"/>
              <a:t> is called here, so the call to </a:t>
            </a:r>
            <a:r>
              <a:rPr lang="en-CA" dirty="0">
                <a:latin typeface="Consolas" panose="020B0609020204030204" pitchFamily="49" charset="0"/>
              </a:rPr>
              <a:t>S(3)</a:t>
            </a:r>
            <a:r>
              <a:rPr lang="en-CA" dirty="0"/>
              <a:t> is pushed on top of the stack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34FF10-90D1-AEFD-05A0-C4E73D2E56B7}"/>
              </a:ext>
            </a:extLst>
          </p:cNvPr>
          <p:cNvCxnSpPr>
            <a:cxnSpLocks/>
          </p:cNvCxnSpPr>
          <p:nvPr/>
        </p:nvCxnSpPr>
        <p:spPr>
          <a:xfrm flipH="1">
            <a:off x="6993467" y="5054600"/>
            <a:ext cx="1295400" cy="618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9175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2AAAD-B3A1-9FE1-50EF-36D494242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E6E5-5722-00DA-144B-E4DD3574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8266E-88CF-46EA-B6DD-495D4F0F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45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2E2ADA-ABF9-461B-BAE9-5D5072217960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DCC22-1965-7E3B-39DA-3932D2AA6762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03DB1E-9BA9-9BFC-64CB-815198EC3689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3D8176-2F86-EAFD-8098-20A11B015F0D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5CBD10-DC57-D452-D546-DCF862C7A023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31D640-DE22-CB11-9CEB-FFEEDD44AAA7}"/>
              </a:ext>
            </a:extLst>
          </p:cNvPr>
          <p:cNvSpPr txBox="1"/>
          <p:nvPr/>
        </p:nvSpPr>
        <p:spPr>
          <a:xfrm>
            <a:off x="8026399" y="3579908"/>
            <a:ext cx="208536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the call to </a:t>
            </a:r>
            <a:r>
              <a:rPr lang="en-CA" dirty="0">
                <a:latin typeface="Consolas" panose="020B0609020204030204" pitchFamily="49" charset="0"/>
              </a:rPr>
              <a:t>S(3)</a:t>
            </a:r>
            <a:r>
              <a:rPr lang="en-CA" dirty="0"/>
              <a:t> is on the top of the stack.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99670-2806-37D4-4323-EEC51F5EA22F}"/>
              </a:ext>
            </a:extLst>
          </p:cNvPr>
          <p:cNvSpPr txBox="1"/>
          <p:nvPr/>
        </p:nvSpPr>
        <p:spPr>
          <a:xfrm>
            <a:off x="8026399" y="4877230"/>
            <a:ext cx="27432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call to </a:t>
            </a:r>
            <a:r>
              <a:rPr lang="en-CA" dirty="0">
                <a:latin typeface="Consolas" panose="020B0609020204030204" pitchFamily="49" charset="0"/>
              </a:rPr>
              <a:t>S(4)</a:t>
            </a:r>
            <a:r>
              <a:rPr lang="en-CA" dirty="0"/>
              <a:t> has not finished yet … it sits waiting for </a:t>
            </a:r>
            <a:r>
              <a:rPr lang="en-CA" dirty="0">
                <a:latin typeface="Consolas" panose="020B0609020204030204" pitchFamily="49" charset="0"/>
              </a:rPr>
              <a:t>S(3)</a:t>
            </a:r>
            <a:r>
              <a:rPr lang="en-CA" dirty="0"/>
              <a:t> to finish.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8B1A40-F95A-E47B-0302-D18DEBCE50B4}"/>
              </a:ext>
            </a:extLst>
          </p:cNvPr>
          <p:cNvCxnSpPr/>
          <p:nvPr/>
        </p:nvCxnSpPr>
        <p:spPr>
          <a:xfrm flipH="1">
            <a:off x="7154333" y="5604933"/>
            <a:ext cx="928861" cy="93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B67FF4-D758-5B3B-E26F-1E9DDFC18621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19393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980B5-CE45-742F-7EE2-D9B909B77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0A7C-5982-9419-D14C-31A7E0E6E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24ABD-FFDA-C11F-E3CA-68CB23EE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46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AE892D-F85F-6CC9-64E7-D6868A7337F0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00F56-E1F2-EAD0-A48A-86F810DCB8A9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7765C5-B6F4-0A2A-4CF1-841B1D1437C5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D937C2-E887-A78E-3F78-6A0198DD6F58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0877D5-D0A8-AF2E-BA2F-D89003B5F522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B8D6C9-6603-4B6E-E63D-1E364034C535}"/>
              </a:ext>
            </a:extLst>
          </p:cNvPr>
          <p:cNvSpPr txBox="1"/>
          <p:nvPr/>
        </p:nvSpPr>
        <p:spPr>
          <a:xfrm>
            <a:off x="8026399" y="3579908"/>
            <a:ext cx="208536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Next </a:t>
            </a:r>
            <a:r>
              <a:rPr lang="en-CA" dirty="0">
                <a:latin typeface="Consolas" panose="020B0609020204030204" pitchFamily="49" charset="0"/>
              </a:rPr>
              <a:t>S(2)</a:t>
            </a:r>
            <a:r>
              <a:rPr lang="en-CA" dirty="0"/>
              <a:t> is called here, and the call to </a:t>
            </a:r>
            <a:r>
              <a:rPr lang="en-CA" dirty="0">
                <a:latin typeface="Consolas" panose="020B0609020204030204" pitchFamily="49" charset="0"/>
              </a:rPr>
              <a:t>S(2)</a:t>
            </a:r>
            <a:r>
              <a:rPr lang="en-CA" dirty="0"/>
              <a:t> is pushed on top of the stack.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F73483-7D77-2180-B86D-1040DC73BA24}"/>
              </a:ext>
            </a:extLst>
          </p:cNvPr>
          <p:cNvCxnSpPr/>
          <p:nvPr/>
        </p:nvCxnSpPr>
        <p:spPr>
          <a:xfrm flipH="1">
            <a:off x="7179733" y="4055533"/>
            <a:ext cx="982134" cy="524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FCD719-AEB9-D8D9-6E6F-8942F9E7C4C4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857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807E7-66D8-BBD1-6706-6E3F498A0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5D921-FB85-6FBE-1705-E666AECF3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CC157-EFCC-FD01-CBEB-24C11295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47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4ED4B6-7564-CF9A-B3F8-7B4CBA52646F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6CFE7-0F06-0962-CE95-9D94ECCE6F83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6E5D60-0D3B-76D5-1BFA-8561C4839DF3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3E2609-5774-D3FA-627B-47FA143E14AE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3C4573-D4B0-7C8C-69BD-A57C8844118E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03E31F-CB25-F2C9-18F0-F84BB176BDE3}"/>
              </a:ext>
            </a:extLst>
          </p:cNvPr>
          <p:cNvSpPr txBox="1"/>
          <p:nvPr/>
        </p:nvSpPr>
        <p:spPr>
          <a:xfrm>
            <a:off x="8239280" y="3905533"/>
            <a:ext cx="2085360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calls to </a:t>
            </a:r>
            <a:r>
              <a:rPr lang="en-CA" dirty="0">
                <a:latin typeface="Consolas" panose="020B0609020204030204" pitchFamily="49" charset="0"/>
              </a:rPr>
              <a:t>S(3)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S(4)</a:t>
            </a:r>
            <a:r>
              <a:rPr lang="en-CA" dirty="0"/>
              <a:t> are not finished … they are waiting for results! To they sit here on the stack.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9EA147-6E23-178D-538F-0E9C7ACC2126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01C51-9643-A96F-1D08-DBA069772C45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FA408DD3-BF4C-4842-4895-7FB4633BB56E}"/>
              </a:ext>
            </a:extLst>
          </p:cNvPr>
          <p:cNvSpPr/>
          <p:nvPr/>
        </p:nvSpPr>
        <p:spPr>
          <a:xfrm>
            <a:off x="7857067" y="3767033"/>
            <a:ext cx="175146" cy="204956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07683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9A03F-F44D-EEA0-58ED-DAE1D97EC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42C9-4D9A-7B54-B5D7-EE618CA6B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87031-A6E8-FD7F-5ADD-223E39A3A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48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833195-17DB-BBBF-A062-A59EF639DC36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21FB82-92C8-0F94-63E4-9A5F13FEA635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04E280-67F5-515B-4F29-5B5F603CBB2D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B463F9-B2EA-CA83-917B-F305E5D964D8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3E5680-4472-92A3-269F-AE41B8940988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61DC28-B582-3777-3304-7CA9813DBB75}"/>
              </a:ext>
            </a:extLst>
          </p:cNvPr>
          <p:cNvSpPr txBox="1"/>
          <p:nvPr/>
        </p:nvSpPr>
        <p:spPr>
          <a:xfrm>
            <a:off x="8196947" y="2490049"/>
            <a:ext cx="208536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</a:t>
            </a:r>
            <a:r>
              <a:rPr lang="en-CA" dirty="0">
                <a:latin typeface="Consolas" panose="020B0609020204030204" pitchFamily="49" charset="0"/>
              </a:rPr>
              <a:t>S(1)</a:t>
            </a:r>
            <a:r>
              <a:rPr lang="en-CA" dirty="0"/>
              <a:t> is called here, and so the call to </a:t>
            </a:r>
            <a:r>
              <a:rPr lang="en-CA" dirty="0">
                <a:latin typeface="Consolas" panose="020B0609020204030204" pitchFamily="49" charset="0"/>
              </a:rPr>
              <a:t>S(1)</a:t>
            </a:r>
            <a:r>
              <a:rPr lang="en-CA" dirty="0"/>
              <a:t> is push on top of the stack.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D0D6DA-63B7-5CEA-6B70-2FCCFC0EBECE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C989-B47B-A1B5-1FD4-72A996096065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DA85A9-EDC1-F6CB-7D5C-84C9BA29AA74}"/>
              </a:ext>
            </a:extLst>
          </p:cNvPr>
          <p:cNvCxnSpPr>
            <a:cxnSpLocks/>
          </p:cNvCxnSpPr>
          <p:nvPr/>
        </p:nvCxnSpPr>
        <p:spPr>
          <a:xfrm flipH="1">
            <a:off x="7154333" y="2988733"/>
            <a:ext cx="1227667" cy="440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9719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30B81-DED8-C670-755D-E47289356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BB5A0-488A-BE7A-763A-C0F0072F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20EF5-A657-A32E-0137-06324879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49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BE5A8-DED8-7733-B00D-0BFBF41BD350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AEEAEA-B55C-4BBD-1300-3457F5D05758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49D941-E34E-7550-800E-EC0795526B1D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D0D620-EE9C-36B9-07F8-A88A13C963ED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EBE52C-1B4E-0976-2479-0B307FFCA63B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3C1067-A3AA-19D9-B12D-67371876811C}"/>
              </a:ext>
            </a:extLst>
          </p:cNvPr>
          <p:cNvSpPr txBox="1"/>
          <p:nvPr/>
        </p:nvSpPr>
        <p:spPr>
          <a:xfrm>
            <a:off x="8112952" y="1388220"/>
            <a:ext cx="208536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</a:t>
            </a:r>
            <a:r>
              <a:rPr lang="en-CA" dirty="0">
                <a:latin typeface="Consolas" panose="020B0609020204030204" pitchFamily="49" charset="0"/>
              </a:rPr>
              <a:t>S(0)</a:t>
            </a:r>
            <a:r>
              <a:rPr lang="en-CA" dirty="0"/>
              <a:t> is called here, and so the call to </a:t>
            </a:r>
            <a:r>
              <a:rPr lang="en-CA" dirty="0">
                <a:latin typeface="Consolas" panose="020B0609020204030204" pitchFamily="49" charset="0"/>
              </a:rPr>
              <a:t>S(0)</a:t>
            </a:r>
            <a:r>
              <a:rPr lang="en-CA" dirty="0"/>
              <a:t> is push on top of the stack.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28E9F-E597-02EE-CAED-1325D0A796F1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DE4C1C-F1D3-53B1-B797-B09A364D1176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E5304A-15EC-891F-00BD-8A86854B5C1D}"/>
              </a:ext>
            </a:extLst>
          </p:cNvPr>
          <p:cNvCxnSpPr>
            <a:cxnSpLocks/>
          </p:cNvCxnSpPr>
          <p:nvPr/>
        </p:nvCxnSpPr>
        <p:spPr>
          <a:xfrm flipH="1">
            <a:off x="7036166" y="1852121"/>
            <a:ext cx="1303501" cy="485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A983943-4B28-BE7F-90FE-C6E4F1477217}"/>
              </a:ext>
            </a:extLst>
          </p:cNvPr>
          <p:cNvSpPr txBox="1"/>
          <p:nvPr/>
        </p:nvSpPr>
        <p:spPr>
          <a:xfrm>
            <a:off x="5341355" y="1546637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4464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1CF43-7636-E713-2D25-FF2E0A041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7B67-B848-4CDF-4A31-67D025D8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that</a:t>
            </a:r>
            <a:br>
              <a:rPr lang="en-CA" dirty="0"/>
            </a:br>
            <a:r>
              <a:rPr lang="en-CA" dirty="0"/>
              <a:t>Return Values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DED4C-81E4-D9BB-A339-D0A3DACC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F69F21-DC71-DD54-0899-E1D9DDF09796}"/>
              </a:ext>
            </a:extLst>
          </p:cNvPr>
          <p:cNvSpPr txBox="1"/>
          <p:nvPr/>
        </p:nvSpPr>
        <p:spPr>
          <a:xfrm>
            <a:off x="4581558" y="315769"/>
            <a:ext cx="207793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Python we would define the function like this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8201C6-C6C6-E684-3282-0883D2EBBC2C}"/>
              </a:ext>
            </a:extLst>
          </p:cNvPr>
          <p:cNvSpPr txBox="1"/>
          <p:nvPr/>
        </p:nvSpPr>
        <p:spPr>
          <a:xfrm>
            <a:off x="647993" y="1705617"/>
            <a:ext cx="3092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/>
              <a:t>f(x) = 2x + 1</a:t>
            </a:r>
            <a:endParaRPr lang="en-AU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88A277-2504-DE2B-CFA4-F895EDB89645}"/>
              </a:ext>
            </a:extLst>
          </p:cNvPr>
          <p:cNvSpPr txBox="1"/>
          <p:nvPr/>
        </p:nvSpPr>
        <p:spPr>
          <a:xfrm>
            <a:off x="4551516" y="1326304"/>
            <a:ext cx="661110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latin typeface="Consolas" panose="020B0609020204030204" pitchFamily="49" charset="0"/>
              </a:rPr>
              <a:t>def f(x):</a:t>
            </a:r>
            <a:br>
              <a:rPr lang="en-CA" sz="4800" dirty="0">
                <a:latin typeface="Consolas" panose="020B0609020204030204" pitchFamily="49" charset="0"/>
              </a:rPr>
            </a:br>
            <a:r>
              <a:rPr lang="en-CA" sz="4800" dirty="0">
                <a:latin typeface="Consolas" panose="020B0609020204030204" pitchFamily="49" charset="0"/>
              </a:rPr>
              <a:t>   return 2 * x + 1</a:t>
            </a:r>
          </a:p>
          <a:p>
            <a:endParaRPr lang="en-CA" sz="4800" dirty="0">
              <a:latin typeface="Consolas" panose="020B0609020204030204" pitchFamily="49" charset="0"/>
            </a:endParaRPr>
          </a:p>
          <a:p>
            <a:r>
              <a:rPr lang="en-CA" sz="4800" dirty="0">
                <a:latin typeface="Consolas" panose="020B0609020204030204" pitchFamily="49" charset="0"/>
              </a:rPr>
              <a:t>a = f(1)</a:t>
            </a:r>
            <a:br>
              <a:rPr lang="en-CA" sz="4800" dirty="0">
                <a:latin typeface="Consolas" panose="020B0609020204030204" pitchFamily="49" charset="0"/>
              </a:rPr>
            </a:br>
            <a:r>
              <a:rPr lang="en-CA" sz="4800" dirty="0">
                <a:latin typeface="Consolas" panose="020B0609020204030204" pitchFamily="49" charset="0"/>
              </a:rPr>
              <a:t>print(a) </a:t>
            </a:r>
            <a:r>
              <a:rPr lang="en-CA" sz="4800" dirty="0">
                <a:solidFill>
                  <a:srgbClr val="FF0000"/>
                </a:solidFill>
                <a:latin typeface="Consolas" panose="020B0609020204030204" pitchFamily="49" charset="0"/>
              </a:rPr>
              <a:t># 3</a:t>
            </a:r>
            <a:br>
              <a:rPr lang="en-CA" sz="4800" dirty="0">
                <a:latin typeface="Consolas" panose="020B0609020204030204" pitchFamily="49" charset="0"/>
              </a:rPr>
            </a:br>
            <a:r>
              <a:rPr lang="en-CA" sz="4800" dirty="0">
                <a:latin typeface="Consolas" panose="020B0609020204030204" pitchFamily="49" charset="0"/>
              </a:rPr>
              <a:t>b = 2 + f(2 + 1)</a:t>
            </a:r>
            <a:br>
              <a:rPr lang="en-CA" sz="4800" dirty="0">
                <a:latin typeface="Consolas" panose="020B0609020204030204" pitchFamily="49" charset="0"/>
              </a:rPr>
            </a:br>
            <a:r>
              <a:rPr lang="en-CA" sz="4800" dirty="0">
                <a:latin typeface="Consolas" panose="020B0609020204030204" pitchFamily="49" charset="0"/>
              </a:rPr>
              <a:t>print(b) </a:t>
            </a:r>
            <a:r>
              <a:rPr lang="en-CA" sz="4800" dirty="0">
                <a:solidFill>
                  <a:srgbClr val="FF0000"/>
                </a:solidFill>
                <a:latin typeface="Consolas" panose="020B0609020204030204" pitchFamily="49" charset="0"/>
              </a:rPr>
              <a:t># 9</a:t>
            </a:r>
            <a:endParaRPr lang="en-AU" sz="4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1AF448-A6B5-D972-885A-04DA068B6110}"/>
              </a:ext>
            </a:extLst>
          </p:cNvPr>
          <p:cNvSpPr txBox="1"/>
          <p:nvPr/>
        </p:nvSpPr>
        <p:spPr>
          <a:xfrm>
            <a:off x="8431630" y="593947"/>
            <a:ext cx="250059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return</a:t>
            </a:r>
            <a:r>
              <a:rPr lang="en-CA" dirty="0"/>
              <a:t> causes the function to stop, </a:t>
            </a:r>
            <a:r>
              <a:rPr lang="en-CA" b="1" dirty="0"/>
              <a:t>f(x)</a:t>
            </a:r>
            <a:r>
              <a:rPr lang="en-CA" dirty="0"/>
              <a:t> evaluates to whatever is returned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43223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BA3E8-3380-570E-0D9D-E8DF75C63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33059-2482-22D6-7F6F-58082BC67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9F260-1D5C-4448-D83E-2C0C5B78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50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7E9323-6CC9-5EB6-91DD-853153B51325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C43FA-83C9-9E9B-FD4D-BC9D46C13638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992E8-D751-5BE6-5F27-4A24216BF1CF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DC4B21E-7488-EC3A-D208-870B76FDCC83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AC2213-6232-A87C-241B-8CFA2EAC6C8E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83A42-8417-3B1E-0526-5BCDC67D9DC6}"/>
              </a:ext>
            </a:extLst>
          </p:cNvPr>
          <p:cNvSpPr txBox="1"/>
          <p:nvPr/>
        </p:nvSpPr>
        <p:spPr>
          <a:xfrm>
            <a:off x="7969018" y="279728"/>
            <a:ext cx="208536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When </a:t>
            </a:r>
            <a:r>
              <a:rPr lang="en-CA" dirty="0">
                <a:latin typeface="Consolas" panose="020B0609020204030204" pitchFamily="49" charset="0"/>
              </a:rPr>
              <a:t>S(0)</a:t>
            </a:r>
            <a:r>
              <a:rPr lang="en-CA" dirty="0"/>
              <a:t> is called, the non-recursive base case is called.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274587-349D-772E-99FB-9782F67047E9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CA4EE-4FBF-69FA-6105-C698D194328F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821C31-BC2E-A699-7610-54E09B510704}"/>
              </a:ext>
            </a:extLst>
          </p:cNvPr>
          <p:cNvSpPr txBox="1"/>
          <p:nvPr/>
        </p:nvSpPr>
        <p:spPr>
          <a:xfrm>
            <a:off x="5341355" y="1546637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897153-7362-E7A5-7E67-DCC7E7BF786C}"/>
              </a:ext>
            </a:extLst>
          </p:cNvPr>
          <p:cNvSpPr txBox="1"/>
          <p:nvPr/>
        </p:nvSpPr>
        <p:spPr>
          <a:xfrm>
            <a:off x="5341355" y="436439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000284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A31DE-47A5-5451-9831-06A724202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9C89-935B-D024-FE02-C8E78B527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6C4EA-8176-016A-E501-47C9335E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51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6950AA-688B-BC98-0A71-9AACE1ED3C34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2985B-5665-7022-6794-1089BF949810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F78957-B41B-BF8B-3FFF-B362BAD413F1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3564B9-336F-3D96-859E-97F350075075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93C7D2-4545-A289-C0B4-C653ED356304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AC4FC-0A53-3562-54C8-20833F949CAC}"/>
              </a:ext>
            </a:extLst>
          </p:cNvPr>
          <p:cNvSpPr txBox="1"/>
          <p:nvPr/>
        </p:nvSpPr>
        <p:spPr>
          <a:xfrm>
            <a:off x="8422352" y="777659"/>
            <a:ext cx="351613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Notice that at the point just before </a:t>
            </a:r>
            <a:r>
              <a:rPr lang="en-CA" dirty="0">
                <a:latin typeface="Consolas" panose="020B0609020204030204" pitchFamily="49" charset="0"/>
              </a:rPr>
              <a:t>S(0)</a:t>
            </a:r>
            <a:r>
              <a:rPr lang="en-CA" dirty="0"/>
              <a:t> returns 0,</a:t>
            </a:r>
            <a:br>
              <a:rPr lang="en-CA" dirty="0"/>
            </a:br>
            <a:r>
              <a:rPr lang="en-CA" dirty="0"/>
              <a:t> </a:t>
            </a:r>
            <a:r>
              <a:rPr lang="en-CA" b="1" dirty="0"/>
              <a:t>5 calls to </a:t>
            </a:r>
            <a:r>
              <a:rPr lang="en-CA" b="1" dirty="0">
                <a:latin typeface="Consolas" panose="020B0609020204030204" pitchFamily="49" charset="0"/>
              </a:rPr>
              <a:t>S(n)</a:t>
            </a:r>
            <a:r>
              <a:rPr lang="en-CA" b="1" dirty="0"/>
              <a:t> </a:t>
            </a:r>
            <a:r>
              <a:rPr lang="en-CA" dirty="0"/>
              <a:t>are on the stack. </a:t>
            </a:r>
            <a:br>
              <a:rPr lang="en-CA" dirty="0"/>
            </a:br>
            <a:r>
              <a:rPr lang="en-CA" dirty="0"/>
              <a:t>This takes up a lot of memory and is a major reason why recursion is unpopular in practice.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6312-721C-3709-BD1B-DE06620046A0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6DDA53-452C-30CA-64A2-147E041EF265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31BBE5-4C73-74E2-D165-2939D5E109C6}"/>
              </a:ext>
            </a:extLst>
          </p:cNvPr>
          <p:cNvSpPr txBox="1"/>
          <p:nvPr/>
        </p:nvSpPr>
        <p:spPr>
          <a:xfrm>
            <a:off x="5341355" y="1546637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5D8C7-ABD5-6853-2316-8CA2FCE158F5}"/>
              </a:ext>
            </a:extLst>
          </p:cNvPr>
          <p:cNvSpPr txBox="1"/>
          <p:nvPr/>
        </p:nvSpPr>
        <p:spPr>
          <a:xfrm>
            <a:off x="5341355" y="436439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A0C1AC8-4F28-9D2A-E009-0E766C1A426D}"/>
              </a:ext>
            </a:extLst>
          </p:cNvPr>
          <p:cNvSpPr/>
          <p:nvPr/>
        </p:nvSpPr>
        <p:spPr>
          <a:xfrm>
            <a:off x="7899400" y="436439"/>
            <a:ext cx="194733" cy="538015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616829-5F63-0ED7-0CC0-2E1D2FDF76D5}"/>
              </a:ext>
            </a:extLst>
          </p:cNvPr>
          <p:cNvSpPr txBox="1"/>
          <p:nvPr/>
        </p:nvSpPr>
        <p:spPr>
          <a:xfrm>
            <a:off x="8422351" y="2996346"/>
            <a:ext cx="351613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numbers 4, 3, 2, 1, 0 are stored in the headers. 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4E1A66-F958-6883-7815-1974F7900EBA}"/>
              </a:ext>
            </a:extLst>
          </p:cNvPr>
          <p:cNvSpPr/>
          <p:nvPr/>
        </p:nvSpPr>
        <p:spPr>
          <a:xfrm>
            <a:off x="5401733" y="1546637"/>
            <a:ext cx="804334" cy="265230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76B6E7-5780-7CF6-0675-290FF9E8ADF6}"/>
              </a:ext>
            </a:extLst>
          </p:cNvPr>
          <p:cNvSpPr/>
          <p:nvPr/>
        </p:nvSpPr>
        <p:spPr>
          <a:xfrm>
            <a:off x="5401733" y="436439"/>
            <a:ext cx="804334" cy="265230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2CDB02-6BAB-B0BE-EF83-2E98174714BE}"/>
              </a:ext>
            </a:extLst>
          </p:cNvPr>
          <p:cNvSpPr/>
          <p:nvPr/>
        </p:nvSpPr>
        <p:spPr>
          <a:xfrm>
            <a:off x="5401733" y="2656834"/>
            <a:ext cx="804334" cy="265230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BBE157-E229-1B46-AA6D-34EC3905CE83}"/>
              </a:ext>
            </a:extLst>
          </p:cNvPr>
          <p:cNvSpPr/>
          <p:nvPr/>
        </p:nvSpPr>
        <p:spPr>
          <a:xfrm>
            <a:off x="5401733" y="3767675"/>
            <a:ext cx="804334" cy="265230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A6163E-4A18-026F-63DC-012E0E3042A5}"/>
              </a:ext>
            </a:extLst>
          </p:cNvPr>
          <p:cNvSpPr/>
          <p:nvPr/>
        </p:nvSpPr>
        <p:spPr>
          <a:xfrm>
            <a:off x="5401733" y="4877230"/>
            <a:ext cx="804334" cy="265230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88963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6B6AB-46D0-DBCE-7381-DAC4C96A0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ED0E-365C-6C61-B93E-C2CF06FA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6F4FE-2F38-BBD5-8D6D-1A398BDB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52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18EA83-303D-0D83-450E-FD60B42CB0D6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DB04D-38BB-B78B-0AFD-5050734DD8DC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EC7FF1-8917-CBCC-FDF7-5FA97221D4FA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2C0222-0507-0EA1-EDA7-9BA633F966B6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F1A5AA-4163-5B09-0AD8-F3E94B5A0BE8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39403-8CF5-3235-0B21-8EBF0045C344}"/>
              </a:ext>
            </a:extLst>
          </p:cNvPr>
          <p:cNvSpPr txBox="1"/>
          <p:nvPr/>
        </p:nvSpPr>
        <p:spPr>
          <a:xfrm>
            <a:off x="8092152" y="530877"/>
            <a:ext cx="351613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the </a:t>
            </a:r>
            <a:r>
              <a:rPr lang="en-CA" dirty="0">
                <a:latin typeface="Consolas" panose="020B0609020204030204" pitchFamily="49" charset="0"/>
              </a:rPr>
              <a:t>S(0)</a:t>
            </a:r>
            <a:r>
              <a:rPr lang="en-CA" dirty="0"/>
              <a:t> returns 0, and it is </a:t>
            </a:r>
            <a:r>
              <a:rPr lang="en-CA" b="1" dirty="0"/>
              <a:t>popped</a:t>
            </a:r>
            <a:r>
              <a:rPr lang="en-CA" dirty="0"/>
              <a:t> off the top of the stack, leaving 0 as the return value.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AF9562-2988-23AE-CF71-B19F45C8740E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B288C-BC29-1AF3-B6F7-F7087BC3A63D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42AAD0-2D68-75EF-DA43-198E987EF75B}"/>
              </a:ext>
            </a:extLst>
          </p:cNvPr>
          <p:cNvSpPr txBox="1"/>
          <p:nvPr/>
        </p:nvSpPr>
        <p:spPr>
          <a:xfrm>
            <a:off x="5341355" y="1546637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EB9E9E-98CF-C6F4-5AB7-75A8C604129D}"/>
              </a:ext>
            </a:extLst>
          </p:cNvPr>
          <p:cNvSpPr txBox="1"/>
          <p:nvPr/>
        </p:nvSpPr>
        <p:spPr>
          <a:xfrm>
            <a:off x="5341355" y="436439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2A2977-8177-CDA3-C86F-3341AD4E0A05}"/>
              </a:ext>
            </a:extLst>
          </p:cNvPr>
          <p:cNvGrpSpPr/>
          <p:nvPr/>
        </p:nvGrpSpPr>
        <p:grpSpPr>
          <a:xfrm>
            <a:off x="5261478" y="191262"/>
            <a:ext cx="2184400" cy="1325563"/>
            <a:chOff x="5227611" y="191262"/>
            <a:chExt cx="2184400" cy="1325563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A13524A-B1A4-0688-6A3B-6F50589EB8E8}"/>
                </a:ext>
              </a:extLst>
            </p:cNvPr>
            <p:cNvCxnSpPr>
              <a:cxnSpLocks/>
            </p:cNvCxnSpPr>
            <p:nvPr/>
          </p:nvCxnSpPr>
          <p:spPr>
            <a:xfrm>
              <a:off x="5401733" y="191262"/>
              <a:ext cx="2010278" cy="13255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0FE8E7-7CAD-8D0F-0D5A-C7910C82F2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7611" y="191262"/>
              <a:ext cx="2070656" cy="12701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83720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6F061-68A7-D490-F295-DD832D342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F95A-8936-9B95-F01C-2E6B3E3C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EE4EB-236D-09D5-F4F4-0717EE70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53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23323F-0F51-EB33-82F9-DE8AB7C888C7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34C38-94E9-7131-93EC-A1DBB0FD99BE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73B6AA-BE23-8CE1-0B9D-64A47C1F92A0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71BAC9A-B603-5182-F786-558D9FDEC293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A5C1D2-33A7-60B6-4E01-0990360B1085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B4A312-127D-EB91-28B2-917956EE1A39}"/>
              </a:ext>
            </a:extLst>
          </p:cNvPr>
          <p:cNvSpPr txBox="1"/>
          <p:nvPr/>
        </p:nvSpPr>
        <p:spPr>
          <a:xfrm>
            <a:off x="8009713" y="1084972"/>
            <a:ext cx="297155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result of the call to </a:t>
            </a:r>
            <a:r>
              <a:rPr lang="en-CA" dirty="0">
                <a:latin typeface="Consolas" panose="020B0609020204030204" pitchFamily="49" charset="0"/>
              </a:rPr>
              <a:t>S(0)</a:t>
            </a:r>
            <a:r>
              <a:rPr lang="en-CA" dirty="0"/>
              <a:t> here is now known: it’s 0. </a:t>
            </a:r>
            <a:br>
              <a:rPr lang="en-CA" dirty="0"/>
            </a:br>
            <a:r>
              <a:rPr lang="en-CA" dirty="0"/>
              <a:t>So we replace it with 0.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B2C2F2-7911-3C3E-D92E-7F851660DFC8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29666F-466B-3DC7-12DE-797ACD5945B2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49C8FF-2C9A-1151-3A2A-69E972176B95}"/>
              </a:ext>
            </a:extLst>
          </p:cNvPr>
          <p:cNvSpPr txBox="1"/>
          <p:nvPr/>
        </p:nvSpPr>
        <p:spPr>
          <a:xfrm>
            <a:off x="5341355" y="1546637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1E4406-AF3B-6EF1-7D24-B90076A4791E}"/>
              </a:ext>
            </a:extLst>
          </p:cNvPr>
          <p:cNvSpPr txBox="1"/>
          <p:nvPr/>
        </p:nvSpPr>
        <p:spPr>
          <a:xfrm>
            <a:off x="6265427" y="93756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rgbClr val="00B050"/>
                </a:solidFill>
                <a:latin typeface="Consolas" panose="020B0609020204030204" pitchFamily="49" charset="0"/>
              </a:rPr>
              <a:t>0</a:t>
            </a:r>
            <a:endParaRPr lang="en-AU" sz="2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B4EE5F-5A20-DC7C-369F-BBD9EDBE8B6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442719" y="1399226"/>
            <a:ext cx="537005" cy="938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4924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96A81-E3F9-865D-7142-4B9C2A928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02D8-FD9B-FD62-1041-36245DF2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6BAA5-7AD5-07DC-2CFE-ECA4347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54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558314-139C-67DE-9D70-53FFF6D6C362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94FAFB-258A-725C-93D4-3BFA502CB615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472361-3FDC-926D-E4E1-08D5FCE09722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658F80-BB26-89EC-1618-83CBC0BCE28D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1B1975-9906-8B4C-0D88-F4FAD7CE16BC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7F2FE3-DE5E-BB6A-99A2-41A1B4EDDC5B}"/>
              </a:ext>
            </a:extLst>
          </p:cNvPr>
          <p:cNvSpPr txBox="1"/>
          <p:nvPr/>
        </p:nvSpPr>
        <p:spPr>
          <a:xfrm>
            <a:off x="7851709" y="2192968"/>
            <a:ext cx="230864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evaluates to 1.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71CE36-6E18-1566-68FD-10EF81073BFB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C896A-6FD4-4DB2-84C8-49ACCA8BD708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B0F376-E9BA-5253-1FE6-2157B7F49D30}"/>
              </a:ext>
            </a:extLst>
          </p:cNvPr>
          <p:cNvSpPr txBox="1"/>
          <p:nvPr/>
        </p:nvSpPr>
        <p:spPr>
          <a:xfrm>
            <a:off x="5341355" y="1546637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5F1455-BED8-9C72-EE77-F1ED4D9D8A0C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7196667" y="2377634"/>
            <a:ext cx="6550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7439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64FC9-143F-5BE2-5945-1B7D918B6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0C732-7851-2C80-4AAB-024D4B64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02217-D96F-C57E-4994-CE6DE42F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55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3776C7-CE28-99F7-32BC-6880327399BD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F200C-42C5-4220-BAF2-7575AFB5062E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E8C597-0479-7092-154E-485441DAAC4C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737220-3A67-7052-000E-500939A2A187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2E8DE6-AE47-5469-1FF4-1282F3FAB579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67D28-0640-030B-7C17-DB49B7B9AD1E}"/>
              </a:ext>
            </a:extLst>
          </p:cNvPr>
          <p:cNvSpPr txBox="1"/>
          <p:nvPr/>
        </p:nvSpPr>
        <p:spPr>
          <a:xfrm>
            <a:off x="7860175" y="2202726"/>
            <a:ext cx="230864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evaluates to 1.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DBE7F3-5B71-A80C-DB6F-EB271862FF6F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D663B-7719-A719-AF68-B36A296F7FC7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8FF989-EEC9-FABC-9FB1-7574B70CFC88}"/>
              </a:ext>
            </a:extLst>
          </p:cNvPr>
          <p:cNvSpPr txBox="1"/>
          <p:nvPr/>
        </p:nvSpPr>
        <p:spPr>
          <a:xfrm>
            <a:off x="5341355" y="1546637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F63465-A088-F9EB-0D01-404D99CE3DD2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807200" y="2387392"/>
            <a:ext cx="10529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6010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EAC48-F7B7-FD01-F981-BA229688B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2492-2CE2-42D3-3B5C-2619E14F9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D3B0E-18C1-6849-FA6B-D1A8E16C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56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EBD0E8-9202-CD2D-0438-EA66DEE27A7F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2A05D-50C9-5D21-D71A-185664744528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8D7716-3E7E-F6B4-8ED8-F0083B6927A1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8189D0-20B7-41DE-303E-50D20F7CE284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032AF9-1C83-FFFB-D63F-2C2C461B4DDA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EAAE9F-CE41-69FD-58B5-213EA2E4035A}"/>
              </a:ext>
            </a:extLst>
          </p:cNvPr>
          <p:cNvSpPr txBox="1"/>
          <p:nvPr/>
        </p:nvSpPr>
        <p:spPr>
          <a:xfrm>
            <a:off x="7940467" y="1449193"/>
            <a:ext cx="259206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call to </a:t>
            </a:r>
            <a:r>
              <a:rPr lang="en-CA" dirty="0">
                <a:latin typeface="Consolas" panose="020B0609020204030204" pitchFamily="49" charset="0"/>
              </a:rPr>
              <a:t>S(1)</a:t>
            </a:r>
            <a:r>
              <a:rPr lang="en-CA" dirty="0"/>
              <a:t> is done, and so it is popped from the stack and 1 is left in its place.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C97B8-F8BE-06BF-5C3E-30E9DBF2A5EC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3FC143-B9C5-6282-1DA1-CAD603F14F0F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3DC3CC-E984-E205-DB15-EC45BCCBD9C0}"/>
              </a:ext>
            </a:extLst>
          </p:cNvPr>
          <p:cNvSpPr txBox="1"/>
          <p:nvPr/>
        </p:nvSpPr>
        <p:spPr>
          <a:xfrm>
            <a:off x="5341355" y="1546637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5608BF-D403-86A3-D5A5-25F9A806A0A0}"/>
              </a:ext>
            </a:extLst>
          </p:cNvPr>
          <p:cNvGrpSpPr/>
          <p:nvPr/>
        </p:nvGrpSpPr>
        <p:grpSpPr>
          <a:xfrm>
            <a:off x="5257066" y="1284004"/>
            <a:ext cx="2184400" cy="1325563"/>
            <a:chOff x="5227611" y="191262"/>
            <a:chExt cx="2184400" cy="132556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2E44BEC-87D7-FE43-74C7-64E209E6306A}"/>
                </a:ext>
              </a:extLst>
            </p:cNvPr>
            <p:cNvCxnSpPr>
              <a:cxnSpLocks/>
            </p:cNvCxnSpPr>
            <p:nvPr/>
          </p:nvCxnSpPr>
          <p:spPr>
            <a:xfrm>
              <a:off x="5401733" y="191262"/>
              <a:ext cx="2010278" cy="13255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E2D87C7-FE59-D562-C0FA-E1614A3F3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7611" y="191262"/>
              <a:ext cx="2070656" cy="12701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60927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37C38-2928-E50E-7F11-E62905369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C29B-6C14-88F8-D926-9BEB9C8EA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98F5E-47FE-47F6-2AD4-6ADCAB64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57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AE1F59-4249-187E-5A67-C5A5FA737280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C423D4-1504-75E9-D36D-6FC523CE5B0B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92AAF2-818F-6499-67C7-51065D9FDDD5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DB2E5E-696F-BE57-A069-59FA141F6371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48E15C-00B4-CB78-B29B-2C6369D434BC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973F26-3239-ABFF-812A-743057E93732}"/>
              </a:ext>
            </a:extLst>
          </p:cNvPr>
          <p:cNvSpPr txBox="1"/>
          <p:nvPr/>
        </p:nvSpPr>
        <p:spPr>
          <a:xfrm>
            <a:off x="7910975" y="2627013"/>
            <a:ext cx="290095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call to </a:t>
            </a:r>
            <a:r>
              <a:rPr lang="en-CA" dirty="0">
                <a:latin typeface="Consolas" panose="020B0609020204030204" pitchFamily="49" charset="0"/>
              </a:rPr>
              <a:t>S(1)</a:t>
            </a:r>
            <a:r>
              <a:rPr lang="en-CA" dirty="0"/>
              <a:t> inside of </a:t>
            </a:r>
            <a:r>
              <a:rPr lang="en-CA" dirty="0">
                <a:latin typeface="Consolas" panose="020B0609020204030204" pitchFamily="49" charset="0"/>
              </a:rPr>
              <a:t>S(2)</a:t>
            </a:r>
            <a:r>
              <a:rPr lang="en-CA" dirty="0"/>
              <a:t> is now replaced by 1.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6A70BC-7D42-856A-2208-65B2A887D7B1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CAD22-AE7B-820E-7DB0-21A10405488B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FF83DB-4CA7-355F-DCE8-4760A11620A2}"/>
              </a:ext>
            </a:extLst>
          </p:cNvPr>
          <p:cNvSpPr txBox="1"/>
          <p:nvPr/>
        </p:nvSpPr>
        <p:spPr>
          <a:xfrm>
            <a:off x="6290827" y="204775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endParaRPr lang="en-AU" sz="2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965F48-3C96-F793-AC60-315E8F06D0B1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468119" y="2509424"/>
            <a:ext cx="537005" cy="938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040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D2C50-C4FF-2F0B-3114-E582BF87B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C4BE-4369-5E99-AA1C-5FC17AE33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87DD9-915A-E666-CD06-CDAF2578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58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EC59CE-B9F6-2FF3-4B5D-DDD9D8917ECE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DACCE-2FD8-6D52-1F0F-303770A8D541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2B7CEE-F6BE-971C-1216-04BC0B9422E5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66FE84-6897-259D-9D2A-0C25B07568B8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B493DD-A0D7-4EF0-4E05-9FA34F1CCD6A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5B108-2374-3F4E-67B3-928FE91E85C1}"/>
              </a:ext>
            </a:extLst>
          </p:cNvPr>
          <p:cNvSpPr txBox="1"/>
          <p:nvPr/>
        </p:nvSpPr>
        <p:spPr>
          <a:xfrm>
            <a:off x="7910975" y="2627013"/>
            <a:ext cx="290095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call to </a:t>
            </a:r>
            <a:r>
              <a:rPr lang="en-CA" dirty="0">
                <a:latin typeface="Consolas" panose="020B0609020204030204" pitchFamily="49" charset="0"/>
              </a:rPr>
              <a:t>S(1)</a:t>
            </a:r>
            <a:r>
              <a:rPr lang="en-CA" dirty="0"/>
              <a:t> inside of </a:t>
            </a:r>
            <a:r>
              <a:rPr lang="en-CA" dirty="0">
                <a:latin typeface="Consolas" panose="020B0609020204030204" pitchFamily="49" charset="0"/>
              </a:rPr>
              <a:t>S(2) </a:t>
            </a:r>
            <a:r>
              <a:rPr lang="en-CA" dirty="0"/>
              <a:t>is now replaced by 1.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4725B-C1F0-47CA-FAFB-200ACAAAE9CA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A5452-A1A5-4C66-2C9C-805FF3D2FD6F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E94482-0D0A-E6F5-5DD1-27D0C74B0B2F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832600" y="2950179"/>
            <a:ext cx="1078375" cy="478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4460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12544-AF6D-2060-92FE-ECD6C656C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5E2D-78A0-896E-D3B4-3B050FD06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0B284-6CEE-D80A-1D20-6A8BCAC5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59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30022F-C064-DAD9-4EB8-DD48BD5F6D66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B9FA0-5B4C-7CBF-7709-4948E1E4C8C3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3334FA-3EC9-AC0C-AA75-61692C454182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A26AD3-0F9A-77DD-D081-285EB0001845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CC2599-AE93-0C8A-50C0-FA3ED8E41849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4FDAA-0F1C-4F59-2BBB-57135398AFC6}"/>
              </a:ext>
            </a:extLst>
          </p:cNvPr>
          <p:cNvSpPr txBox="1"/>
          <p:nvPr/>
        </p:nvSpPr>
        <p:spPr>
          <a:xfrm>
            <a:off x="7910975" y="2627013"/>
            <a:ext cx="31718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expression evaluates to 3.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02BE59-3D43-9A29-DDBC-0DE7A4CD0171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BF41BC-0C81-4A35-7C93-1EF033019835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3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33D060-CB1C-53B3-3360-4EEEBAE8D252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832600" y="2811679"/>
            <a:ext cx="1078375" cy="617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385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FDCA5-97E0-7A3B-7F3B-6412DAAEF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D7D6-1C77-29C8-510E-0BC0DD3D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that</a:t>
            </a:r>
            <a:br>
              <a:rPr lang="en-CA" dirty="0"/>
            </a:br>
            <a:r>
              <a:rPr lang="en-CA" dirty="0"/>
              <a:t>Return Values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9D7CC-D70B-41D9-EF41-2446A384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503EA9-98E6-5E1A-83A3-4E412E98F427}"/>
              </a:ext>
            </a:extLst>
          </p:cNvPr>
          <p:cNvSpPr txBox="1"/>
          <p:nvPr/>
        </p:nvSpPr>
        <p:spPr>
          <a:xfrm>
            <a:off x="2400299" y="1997839"/>
            <a:ext cx="77829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import math</a:t>
            </a:r>
          </a:p>
          <a:p>
            <a:endParaRPr lang="en-US" sz="3600" dirty="0">
              <a:latin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</a:rPr>
              <a:t>def </a:t>
            </a:r>
            <a:r>
              <a:rPr lang="en-US" sz="3600" dirty="0" err="1">
                <a:latin typeface="Consolas" panose="020B0609020204030204" pitchFamily="49" charset="0"/>
              </a:rPr>
              <a:t>circle_area</a:t>
            </a:r>
            <a:r>
              <a:rPr lang="en-US" sz="3600" dirty="0">
                <a:latin typeface="Consolas" panose="020B0609020204030204" pitchFamily="49" charset="0"/>
              </a:rPr>
              <a:t>(radius):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area = </a:t>
            </a:r>
            <a:r>
              <a:rPr lang="en-US" sz="3600" dirty="0" err="1">
                <a:latin typeface="Consolas" panose="020B0609020204030204" pitchFamily="49" charset="0"/>
              </a:rPr>
              <a:t>math.pi</a:t>
            </a:r>
            <a:r>
              <a:rPr lang="en-US" sz="3600" dirty="0">
                <a:latin typeface="Consolas" panose="020B0609020204030204" pitchFamily="49" charset="0"/>
              </a:rPr>
              <a:t> * radius**2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return area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AD0427-DC41-B790-07C8-3293373AD9B0}"/>
              </a:ext>
            </a:extLst>
          </p:cNvPr>
          <p:cNvSpPr/>
          <p:nvPr/>
        </p:nvSpPr>
        <p:spPr>
          <a:xfrm>
            <a:off x="3310467" y="4267200"/>
            <a:ext cx="3115733" cy="5929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1C592-B464-8AD7-5546-9A79E993DF99}"/>
              </a:ext>
            </a:extLst>
          </p:cNvPr>
          <p:cNvSpPr txBox="1"/>
          <p:nvPr/>
        </p:nvSpPr>
        <p:spPr>
          <a:xfrm>
            <a:off x="7061198" y="4398496"/>
            <a:ext cx="2540001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function that returns a value should </a:t>
            </a:r>
            <a:r>
              <a:rPr lang="en-CA" i="1" dirty="0"/>
              <a:t>always</a:t>
            </a:r>
            <a:r>
              <a:rPr lang="en-CA" dirty="0"/>
              <a:t> end with a call to a </a:t>
            </a:r>
            <a:r>
              <a:rPr lang="en-CA" b="1" dirty="0"/>
              <a:t>return statement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13498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18DD1-4917-F99C-AB1E-6A3A49A1F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C329B-A689-2843-E338-CC36D5D07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D417E-1733-067D-8885-0337E4BFE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60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967882-38B7-3AE1-15FA-386786D33C9D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FC7C3-61E3-7880-D80B-9F0B95C04792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2AE570-86D9-F2DC-5E0F-FE9C23D46B7B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48A3C30-8767-4E11-9FC9-03CA7100379C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863424-F274-2BD8-58E9-9EA18452D631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CD5F14-A8CC-40BA-ADD2-69AE4C82ACD9}"/>
              </a:ext>
            </a:extLst>
          </p:cNvPr>
          <p:cNvSpPr txBox="1"/>
          <p:nvPr/>
        </p:nvSpPr>
        <p:spPr>
          <a:xfrm>
            <a:off x="7910975" y="2627013"/>
            <a:ext cx="317189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the call to </a:t>
            </a:r>
            <a:r>
              <a:rPr lang="en-CA" dirty="0">
                <a:latin typeface="Consolas" panose="020B0609020204030204" pitchFamily="49" charset="0"/>
              </a:rPr>
              <a:t>S(2)</a:t>
            </a:r>
            <a:r>
              <a:rPr lang="en-CA" dirty="0"/>
              <a:t> is done. It is </a:t>
            </a:r>
            <a:r>
              <a:rPr lang="en-CA" b="1" dirty="0"/>
              <a:t>popped</a:t>
            </a:r>
            <a:r>
              <a:rPr lang="en-CA" dirty="0"/>
              <a:t> off the top of the stack and replaced by its return value 3.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068208-FB58-0A6E-906E-BBABCEC42A58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56484-4FA5-71A1-14B4-1696D8904C6C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3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80B42E-B200-3EBB-8658-BE208470860D}"/>
              </a:ext>
            </a:extLst>
          </p:cNvPr>
          <p:cNvGrpSpPr/>
          <p:nvPr/>
        </p:nvGrpSpPr>
        <p:grpSpPr>
          <a:xfrm>
            <a:off x="5198911" y="2394202"/>
            <a:ext cx="2184400" cy="1325563"/>
            <a:chOff x="5227611" y="191262"/>
            <a:chExt cx="2184400" cy="132556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36248D0-DA4F-76DD-2C97-B7A0726FDA3E}"/>
                </a:ext>
              </a:extLst>
            </p:cNvPr>
            <p:cNvCxnSpPr>
              <a:cxnSpLocks/>
            </p:cNvCxnSpPr>
            <p:nvPr/>
          </p:nvCxnSpPr>
          <p:spPr>
            <a:xfrm>
              <a:off x="5401733" y="191262"/>
              <a:ext cx="2010278" cy="13255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9DA9158-FEFC-BEB3-2992-CD467F74B1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7611" y="191262"/>
              <a:ext cx="2070656" cy="12701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91972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7D595-EFBC-E43E-FCA4-8082914FE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C42C-60EB-5455-08E6-6DB49D8C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64F87-364F-9F5E-DEB4-B0C6E6C4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61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4CC141-2BC2-4AA1-6325-CFFAFF305485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7B2031-C312-6FDE-2461-833D93BF2C97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6D23EC-EDBF-68CE-4F3E-A19E4764EC52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9959D1A-64E4-CAF5-F1AC-06406672509F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4D7C3E-B393-BE26-40C8-8D5402D000CA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19800-D657-D258-6E84-2E2B665026EC}"/>
              </a:ext>
            </a:extLst>
          </p:cNvPr>
          <p:cNvSpPr txBox="1"/>
          <p:nvPr/>
        </p:nvSpPr>
        <p:spPr>
          <a:xfrm>
            <a:off x="7987175" y="3765932"/>
            <a:ext cx="219324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S(2)</a:t>
            </a:r>
            <a:r>
              <a:rPr lang="en-CA" dirty="0"/>
              <a:t> gets replace by its value 3.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E08856-1E06-941C-EA36-CE73AC76F8E2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D96526-80A5-AF1C-4711-DB30E64829B5}"/>
              </a:ext>
            </a:extLst>
          </p:cNvPr>
          <p:cNvSpPr txBox="1"/>
          <p:nvPr/>
        </p:nvSpPr>
        <p:spPr>
          <a:xfrm>
            <a:off x="6290827" y="31579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rgbClr val="00B050"/>
                </a:solidFill>
                <a:latin typeface="Consolas" panose="020B0609020204030204" pitchFamily="49" charset="0"/>
              </a:rPr>
              <a:t>3</a:t>
            </a:r>
            <a:endParaRPr lang="en-AU" sz="2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618EFF-5DD7-4136-1E56-954C8E0255B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468119" y="3619622"/>
            <a:ext cx="537005" cy="938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4846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79C2F-D22B-D315-621F-ED3AAA5F1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737B-F6D8-13F9-97FD-1BA250EB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F6E08-C25A-DB27-428C-7054B6DF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62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F135F1-998B-8E0A-8BCD-8C3036B038CE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C240A-21F5-4D35-7054-3A6B2935E111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FE0D55-F053-0273-9641-02A87CB4A7F3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2FFD515-F0B7-388B-D493-0F2F1DAF950B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CCEC6D-9B46-7884-7EB5-1194D402F14F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36285-DF7F-265F-3A69-2C2C5C129D29}"/>
              </a:ext>
            </a:extLst>
          </p:cNvPr>
          <p:cNvSpPr txBox="1"/>
          <p:nvPr/>
        </p:nvSpPr>
        <p:spPr>
          <a:xfrm>
            <a:off x="7987175" y="3765932"/>
            <a:ext cx="219324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S(2)</a:t>
            </a:r>
            <a:r>
              <a:rPr lang="en-CA" dirty="0"/>
              <a:t> gets replace by its value 3.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5FE48F-3F00-A8DA-E3EF-918AD10CC7D8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8643D0-4CAB-BF60-F5B3-7853D379325D}"/>
              </a:ext>
            </a:extLst>
          </p:cNvPr>
          <p:cNvCxnSpPr>
            <a:stCxn id="3" idx="1"/>
          </p:cNvCxnSpPr>
          <p:nvPr/>
        </p:nvCxnSpPr>
        <p:spPr>
          <a:xfrm flipH="1">
            <a:off x="6798733" y="4089098"/>
            <a:ext cx="1188442" cy="457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3282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02674-FC50-AEDB-76E9-A8C8F39B3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9F36-A038-E2DF-9D9A-1AB3F07D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875FB-C500-5847-AB61-26051E00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63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CA315-CF9B-C49A-C39B-3EB1AB8E51D1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E9EA6-3AC8-6C1E-4DD8-E150BA1C82BD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DF0A72-147A-643B-327E-A7F15EC7CD09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F751088-106B-3A59-104F-2550C941E08C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16CE4A-4687-29D7-D4EB-96A00013536E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6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74A4DB-4998-CF2D-F922-F816F894B59E}"/>
              </a:ext>
            </a:extLst>
          </p:cNvPr>
          <p:cNvSpPr txBox="1"/>
          <p:nvPr/>
        </p:nvSpPr>
        <p:spPr>
          <a:xfrm>
            <a:off x="7987176" y="3765932"/>
            <a:ext cx="187649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expression evaluates to 6.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04D300-DDFC-A1CF-FEC6-83DC0782BB28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3FAFE2-3904-58C3-1215-C7C927A520FC}"/>
              </a:ext>
            </a:extLst>
          </p:cNvPr>
          <p:cNvCxnSpPr>
            <a:cxnSpLocks/>
          </p:cNvCxnSpPr>
          <p:nvPr/>
        </p:nvCxnSpPr>
        <p:spPr>
          <a:xfrm flipH="1">
            <a:off x="6807200" y="4123267"/>
            <a:ext cx="1405467" cy="448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012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E6399-33DD-EC58-8A07-2E674FFAB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E0D1-751A-3DCB-F94D-A1C3173E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C40A8-676F-8904-1CBF-C028C2FF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64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E6E096-DFE0-A2A4-299C-E0CFA278088A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FA265-2E4D-A426-F4C7-56BCE4E57F91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0E4D48-8846-D94C-35CE-585C6236F25C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CCEF7B-A745-7A18-C3E6-8DBAD4E0C978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72A69F-AF14-0138-6721-AEF633F6500C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6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266929-5A0E-4F90-57FE-3CA60E8EABA1}"/>
              </a:ext>
            </a:extLst>
          </p:cNvPr>
          <p:cNvSpPr txBox="1"/>
          <p:nvPr/>
        </p:nvSpPr>
        <p:spPr>
          <a:xfrm>
            <a:off x="7987176" y="3765932"/>
            <a:ext cx="306182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the call to </a:t>
            </a:r>
            <a:r>
              <a:rPr lang="en-CA" dirty="0">
                <a:latin typeface="Consolas" panose="020B0609020204030204" pitchFamily="49" charset="0"/>
              </a:rPr>
              <a:t>S(3)</a:t>
            </a:r>
            <a:r>
              <a:rPr lang="en-CA" dirty="0"/>
              <a:t> is done. It is </a:t>
            </a:r>
            <a:r>
              <a:rPr lang="en-CA" b="1" dirty="0"/>
              <a:t>popped</a:t>
            </a:r>
            <a:r>
              <a:rPr lang="en-CA" dirty="0"/>
              <a:t> off the top of the stack and replaced by its return value 6.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376CC2-5DA3-9D7E-2F7E-66A9EB7FC57E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87563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F39A1-D57C-A908-A3B4-847115A9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B16A-4FCE-8C83-49CA-3AD65D75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3626E-0989-7C96-E2F2-7F4560BA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65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27AB58-B9F9-7F4E-B07B-967C782C3095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65FA6-5F51-EDFB-5F26-669FECFC865B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B84439-AF77-20AD-6BBC-95AE7681DAA7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67B803-59BB-A878-7BE4-613AC3DD7249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97D77A-1488-1603-C40B-0A74013DDAC6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6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9FEE61-6C7E-77C9-44FF-BC9E7E0E8DAF}"/>
              </a:ext>
            </a:extLst>
          </p:cNvPr>
          <p:cNvSpPr txBox="1"/>
          <p:nvPr/>
        </p:nvSpPr>
        <p:spPr>
          <a:xfrm>
            <a:off x="7987176" y="3765932"/>
            <a:ext cx="306182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the call to </a:t>
            </a:r>
            <a:r>
              <a:rPr lang="en-CA" dirty="0">
                <a:latin typeface="Consolas" panose="020B0609020204030204" pitchFamily="49" charset="0"/>
              </a:rPr>
              <a:t>S(3)</a:t>
            </a:r>
            <a:r>
              <a:rPr lang="en-CA" dirty="0"/>
              <a:t> is done. It is </a:t>
            </a:r>
            <a:r>
              <a:rPr lang="en-CA" b="1" dirty="0"/>
              <a:t>popped</a:t>
            </a:r>
            <a:r>
              <a:rPr lang="en-CA" dirty="0"/>
              <a:t> off the top of the stack and replaced by its return value 6.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D1968C-05AD-4074-E45C-E96B9F2E913F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CC97C4-4C6A-1BC3-5CB2-814FE4A8A237}"/>
              </a:ext>
            </a:extLst>
          </p:cNvPr>
          <p:cNvGrpSpPr/>
          <p:nvPr/>
        </p:nvGrpSpPr>
        <p:grpSpPr>
          <a:xfrm>
            <a:off x="5198911" y="3504400"/>
            <a:ext cx="2184400" cy="1325563"/>
            <a:chOff x="5227611" y="191262"/>
            <a:chExt cx="2184400" cy="132556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64A38DC-A9E4-4981-BAD9-0049332D1700}"/>
                </a:ext>
              </a:extLst>
            </p:cNvPr>
            <p:cNvCxnSpPr>
              <a:cxnSpLocks/>
            </p:cNvCxnSpPr>
            <p:nvPr/>
          </p:nvCxnSpPr>
          <p:spPr>
            <a:xfrm>
              <a:off x="5401733" y="191262"/>
              <a:ext cx="2010278" cy="13255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A1AA561-85FB-D80F-A012-5B71889D7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7611" y="191262"/>
              <a:ext cx="2070656" cy="12701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68515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93FC3-FD1D-7C42-EC31-E340A78AA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D0DBF-609B-4F04-50A7-CACB768A1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A8813-4EA1-28AC-D5D0-7EB240CF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66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87BB23-FE16-5817-A59E-5425CAAA7563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1D59B-03D8-626A-B235-2A2585278453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-1)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523275-C552-F31E-6844-852DB54826D4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9C6B253-3D69-5C99-A428-FBC6963279EE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D64AB-0A84-E56C-CBBE-AA5AB991BA5D}"/>
              </a:ext>
            </a:extLst>
          </p:cNvPr>
          <p:cNvSpPr txBox="1"/>
          <p:nvPr/>
        </p:nvSpPr>
        <p:spPr>
          <a:xfrm>
            <a:off x="7961776" y="4554064"/>
            <a:ext cx="219822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S(3)</a:t>
            </a:r>
            <a:r>
              <a:rPr lang="en-CA" dirty="0"/>
              <a:t> gets replaced by its value 6.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EA8DE0-C6F0-AF96-B3A8-A701FD720113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E47D17-72C7-13A1-7411-6C5D46CEEF93}"/>
              </a:ext>
            </a:extLst>
          </p:cNvPr>
          <p:cNvSpPr txBox="1"/>
          <p:nvPr/>
        </p:nvSpPr>
        <p:spPr>
          <a:xfrm>
            <a:off x="6273894" y="42661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rgbClr val="00B050"/>
                </a:solidFill>
                <a:latin typeface="Consolas" panose="020B0609020204030204" pitchFamily="49" charset="0"/>
              </a:rPr>
              <a:t>6</a:t>
            </a:r>
            <a:endParaRPr lang="en-AU" sz="2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B36545-693A-C2B5-7D4B-881BE8E435A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451186" y="4727769"/>
            <a:ext cx="537005" cy="938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1181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C0C74-16C4-F9E9-97AA-D3CADED9C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A3DC-04A0-833E-E505-8156C526B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3DFAE-AA75-FE23-48A3-8C71E554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67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481235-42CB-EC21-7234-A9FBC4D394A9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045E0-7850-F37D-A65E-C637C8246CBB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6</a:t>
            </a:r>
            <a:r>
              <a:rPr lang="en-US" sz="1200" dirty="0"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C0D1E1-57FA-9186-6B02-06139D3E3E0F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3C3C3DA-E78A-9472-AA2F-1759D8AF15CA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EE9E9-E7B1-3950-0CB0-8F9FBE8800FC}"/>
              </a:ext>
            </a:extLst>
          </p:cNvPr>
          <p:cNvSpPr txBox="1"/>
          <p:nvPr/>
        </p:nvSpPr>
        <p:spPr>
          <a:xfrm>
            <a:off x="7961776" y="4554064"/>
            <a:ext cx="219822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S(3)</a:t>
            </a:r>
            <a:r>
              <a:rPr lang="en-CA" dirty="0"/>
              <a:t> gets replaced by its value 6.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F697CD-6C20-F391-84EA-134F268D40CA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1427AB-8D17-2E5A-B5C5-86471928DA78}"/>
              </a:ext>
            </a:extLst>
          </p:cNvPr>
          <p:cNvCxnSpPr>
            <a:stCxn id="3" idx="1"/>
          </p:cNvCxnSpPr>
          <p:nvPr/>
        </p:nvCxnSpPr>
        <p:spPr>
          <a:xfrm flipH="1">
            <a:off x="6798733" y="4877230"/>
            <a:ext cx="1163043" cy="803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8406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B4E99-5070-F22E-EE23-403DC94DD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AE23-7DDD-B480-26C4-A9BE0C44A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FCD91-0EB5-349B-E817-6A06C446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68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7062EF-9279-6E73-D456-061ED40D7727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696D8-3C0D-7283-AB53-FC40AEC9EACB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10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D687DE-4117-FF03-51B6-AE3BE354C300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8E918F-CDBB-04FF-A38D-F48883B5CB74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2B82C-2028-C5FA-3D1D-C6E0F3AC2E7D}"/>
              </a:ext>
            </a:extLst>
          </p:cNvPr>
          <p:cNvSpPr txBox="1"/>
          <p:nvPr/>
        </p:nvSpPr>
        <p:spPr>
          <a:xfrm>
            <a:off x="7961776" y="4554064"/>
            <a:ext cx="188495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expression evaluates to 10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877ACF-0B61-9D44-F821-DC3F8B306D8B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ABC538-DE9C-9D65-F259-32266C465356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798733" y="4877230"/>
            <a:ext cx="1163043" cy="803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4884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134BE-A15F-5710-1DDD-42BCA93EB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BE03-1E0A-20C8-EEB5-B269D0B86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61613-EE61-35C9-8243-22B61853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69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FBC51-F0CF-AEC9-D8F1-472F42155B8E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589E4-E1FB-0CFF-9F29-76BB3C0C0676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def S(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 == 0: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0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else: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return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10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975C69-5AF2-078C-00EF-9214E96CACC8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E566630-61F1-C1CB-1190-C388F47E3BF3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30C8F-FCE8-59DF-D786-B3B952ABF042}"/>
              </a:ext>
            </a:extLst>
          </p:cNvPr>
          <p:cNvSpPr txBox="1"/>
          <p:nvPr/>
        </p:nvSpPr>
        <p:spPr>
          <a:xfrm>
            <a:off x="7961776" y="4554064"/>
            <a:ext cx="247762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the call to </a:t>
            </a:r>
            <a:r>
              <a:rPr lang="en-CA" dirty="0">
                <a:latin typeface="Consolas" panose="020B0609020204030204" pitchFamily="49" charset="0"/>
              </a:rPr>
              <a:t>S(4) </a:t>
            </a:r>
            <a:r>
              <a:rPr lang="en-CA" dirty="0"/>
              <a:t>is done, so it is </a:t>
            </a:r>
            <a:r>
              <a:rPr lang="en-CA" b="1" dirty="0"/>
              <a:t>popped</a:t>
            </a:r>
            <a:r>
              <a:rPr lang="en-CA" dirty="0"/>
              <a:t> from the stack and 10 is left in its place.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BCA64-9359-745B-E182-891A48F20A82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125318-9AF9-37A9-7F1F-97F3CB00C370}"/>
              </a:ext>
            </a:extLst>
          </p:cNvPr>
          <p:cNvGrpSpPr/>
          <p:nvPr/>
        </p:nvGrpSpPr>
        <p:grpSpPr>
          <a:xfrm>
            <a:off x="5195854" y="4609936"/>
            <a:ext cx="2184400" cy="1325563"/>
            <a:chOff x="5227611" y="191262"/>
            <a:chExt cx="2184400" cy="132556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ACA9EF1-9021-E107-B8D5-3029CDC286E5}"/>
                </a:ext>
              </a:extLst>
            </p:cNvPr>
            <p:cNvCxnSpPr>
              <a:cxnSpLocks/>
            </p:cNvCxnSpPr>
            <p:nvPr/>
          </p:nvCxnSpPr>
          <p:spPr>
            <a:xfrm>
              <a:off x="5401733" y="191262"/>
              <a:ext cx="2010278" cy="13255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166CCD6-2937-84C4-D34B-7BB31EC5B1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7611" y="191262"/>
              <a:ext cx="2070656" cy="12701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389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58091-4690-8A84-DBEA-2B645045B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B916E-7272-3DEC-8750-895D86DF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that</a:t>
            </a:r>
            <a:br>
              <a:rPr lang="en-CA" dirty="0"/>
            </a:br>
            <a:r>
              <a:rPr lang="en-CA" dirty="0"/>
              <a:t>Return Values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E6609-6D4D-EA32-BEE8-43708454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600CF8-FCDF-1D4F-AEC2-24F536A46F51}"/>
              </a:ext>
            </a:extLst>
          </p:cNvPr>
          <p:cNvSpPr txBox="1"/>
          <p:nvPr/>
        </p:nvSpPr>
        <p:spPr>
          <a:xfrm>
            <a:off x="5130798" y="300630"/>
            <a:ext cx="244686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Alternate ways to write the </a:t>
            </a:r>
            <a:r>
              <a:rPr lang="en-CA" b="1" dirty="0" err="1"/>
              <a:t>circle_area</a:t>
            </a:r>
            <a:r>
              <a:rPr lang="en-CA" b="1" dirty="0"/>
              <a:t> </a:t>
            </a:r>
            <a:r>
              <a:rPr lang="en-CA" dirty="0"/>
              <a:t>function. What looks most readable to you?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571B44-F9B0-73CD-F1AA-C29DC835B314}"/>
              </a:ext>
            </a:extLst>
          </p:cNvPr>
          <p:cNvSpPr txBox="1"/>
          <p:nvPr/>
        </p:nvSpPr>
        <p:spPr>
          <a:xfrm>
            <a:off x="431797" y="2023239"/>
            <a:ext cx="4416594" cy="16312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import math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latin typeface="Consolas" panose="020B0609020204030204" pitchFamily="49" charset="0"/>
              </a:rPr>
              <a:t>circle_area</a:t>
            </a:r>
            <a:r>
              <a:rPr lang="en-US" sz="2000" dirty="0">
                <a:latin typeface="Consolas" panose="020B0609020204030204" pitchFamily="49" charset="0"/>
              </a:rPr>
              <a:t>(radius):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area = </a:t>
            </a:r>
            <a:r>
              <a:rPr lang="en-US" sz="2000" dirty="0" err="1">
                <a:latin typeface="Consolas" panose="020B0609020204030204" pitchFamily="49" charset="0"/>
              </a:rPr>
              <a:t>math.pi</a:t>
            </a:r>
            <a:r>
              <a:rPr lang="en-US" sz="2000" dirty="0">
                <a:latin typeface="Consolas" panose="020B0609020204030204" pitchFamily="49" charset="0"/>
              </a:rPr>
              <a:t> * radius**2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area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4CA44-3715-1A66-058E-2D083A0D4052}"/>
              </a:ext>
            </a:extLst>
          </p:cNvPr>
          <p:cNvSpPr txBox="1"/>
          <p:nvPr/>
        </p:nvSpPr>
        <p:spPr>
          <a:xfrm>
            <a:off x="465665" y="4128060"/>
            <a:ext cx="4416594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import math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latin typeface="Consolas" panose="020B0609020204030204" pitchFamily="49" charset="0"/>
              </a:rPr>
              <a:t>circle_area</a:t>
            </a:r>
            <a:r>
              <a:rPr lang="en-US" sz="2000" dirty="0">
                <a:latin typeface="Consolas" panose="020B0609020204030204" pitchFamily="49" charset="0"/>
              </a:rPr>
              <a:t>(radius):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</a:t>
            </a:r>
            <a:r>
              <a:rPr lang="en-US" sz="2000" dirty="0" err="1">
                <a:latin typeface="Consolas" panose="020B0609020204030204" pitchFamily="49" charset="0"/>
              </a:rPr>
              <a:t>math.pi</a:t>
            </a:r>
            <a:r>
              <a:rPr lang="en-US" sz="2000" dirty="0">
                <a:latin typeface="Consolas" panose="020B0609020204030204" pitchFamily="49" charset="0"/>
              </a:rPr>
              <a:t> * radius**2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D772B-C5E8-E7F8-83C9-A538C4FD6CE9}"/>
              </a:ext>
            </a:extLst>
          </p:cNvPr>
          <p:cNvSpPr txBox="1"/>
          <p:nvPr/>
        </p:nvSpPr>
        <p:spPr>
          <a:xfrm>
            <a:off x="6402303" y="2023239"/>
            <a:ext cx="4416594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latin typeface="Consolas" panose="020B0609020204030204" pitchFamily="49" charset="0"/>
              </a:rPr>
              <a:t>circle_area</a:t>
            </a:r>
            <a:r>
              <a:rPr lang="en-US" sz="2000" dirty="0">
                <a:latin typeface="Consolas" panose="020B0609020204030204" pitchFamily="49" charset="0"/>
              </a:rPr>
              <a:t>(radius):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import math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area = </a:t>
            </a:r>
            <a:r>
              <a:rPr lang="en-US" sz="2000" dirty="0" err="1">
                <a:latin typeface="Consolas" panose="020B0609020204030204" pitchFamily="49" charset="0"/>
              </a:rPr>
              <a:t>math.pi</a:t>
            </a:r>
            <a:r>
              <a:rPr lang="en-US" sz="2000" dirty="0">
                <a:latin typeface="Consolas" panose="020B0609020204030204" pitchFamily="49" charset="0"/>
              </a:rPr>
              <a:t> * radius**2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area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B9383D-2210-2403-1E4A-90C6BD2BF05A}"/>
              </a:ext>
            </a:extLst>
          </p:cNvPr>
          <p:cNvSpPr txBox="1"/>
          <p:nvPr/>
        </p:nvSpPr>
        <p:spPr>
          <a:xfrm>
            <a:off x="6402303" y="4128059"/>
            <a:ext cx="4416594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latin typeface="Consolas" panose="020B0609020204030204" pitchFamily="49" charset="0"/>
              </a:rPr>
              <a:t>circle_area</a:t>
            </a:r>
            <a:r>
              <a:rPr lang="en-US" sz="2000" dirty="0">
                <a:latin typeface="Consolas" panose="020B0609020204030204" pitchFamily="49" charset="0"/>
              </a:rPr>
              <a:t>(radius):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import math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</a:t>
            </a:r>
            <a:r>
              <a:rPr lang="en-US" sz="2000" dirty="0" err="1">
                <a:latin typeface="Consolas" panose="020B0609020204030204" pitchFamily="49" charset="0"/>
              </a:rPr>
              <a:t>math.pi</a:t>
            </a:r>
            <a:r>
              <a:rPr lang="en-US" sz="2000" dirty="0">
                <a:latin typeface="Consolas" panose="020B0609020204030204" pitchFamily="49" charset="0"/>
              </a:rPr>
              <a:t> * radius**2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F95A04-5E0E-C975-4D94-5F60CCA42A71}"/>
              </a:ext>
            </a:extLst>
          </p:cNvPr>
          <p:cNvGrpSpPr/>
          <p:nvPr/>
        </p:nvGrpSpPr>
        <p:grpSpPr>
          <a:xfrm>
            <a:off x="123699" y="1839879"/>
            <a:ext cx="308098" cy="369332"/>
            <a:chOff x="3860800" y="1500959"/>
            <a:chExt cx="308098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221C69-82BF-57B2-3B6A-B5BCB0FD7E2C}"/>
                </a:ext>
              </a:extLst>
            </p:cNvPr>
            <p:cNvSpPr txBox="1"/>
            <p:nvPr/>
          </p:nvSpPr>
          <p:spPr>
            <a:xfrm>
              <a:off x="3860800" y="150095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solidFill>
                    <a:srgbClr val="00B050"/>
                  </a:solidFill>
                </a:rPr>
                <a:t>1</a:t>
              </a:r>
              <a:endParaRPr lang="en-AU" b="1" dirty="0">
                <a:solidFill>
                  <a:srgbClr val="00B050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ED49DDB-EBC8-86B5-3B2A-E21B2D73469B}"/>
                </a:ext>
              </a:extLst>
            </p:cNvPr>
            <p:cNvSpPr/>
            <p:nvPr/>
          </p:nvSpPr>
          <p:spPr>
            <a:xfrm>
              <a:off x="3860800" y="1515258"/>
              <a:ext cx="308098" cy="3407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73CC05-2236-7A00-42E8-6FD57A972635}"/>
              </a:ext>
            </a:extLst>
          </p:cNvPr>
          <p:cNvGrpSpPr/>
          <p:nvPr/>
        </p:nvGrpSpPr>
        <p:grpSpPr>
          <a:xfrm>
            <a:off x="157567" y="3963472"/>
            <a:ext cx="308098" cy="369332"/>
            <a:chOff x="3860800" y="1500959"/>
            <a:chExt cx="308098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DC802A-A33D-2DED-F8D0-3BE13CAADDF8}"/>
                </a:ext>
              </a:extLst>
            </p:cNvPr>
            <p:cNvSpPr txBox="1"/>
            <p:nvPr/>
          </p:nvSpPr>
          <p:spPr>
            <a:xfrm>
              <a:off x="3860800" y="150095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solidFill>
                    <a:srgbClr val="00B050"/>
                  </a:solidFill>
                </a:rPr>
                <a:t>2</a:t>
              </a:r>
              <a:endParaRPr lang="en-AU" b="1" dirty="0">
                <a:solidFill>
                  <a:srgbClr val="00B050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89196C-BF96-8CE0-2E6B-4D0C52D3A09E}"/>
                </a:ext>
              </a:extLst>
            </p:cNvPr>
            <p:cNvSpPr/>
            <p:nvPr/>
          </p:nvSpPr>
          <p:spPr>
            <a:xfrm>
              <a:off x="3860800" y="1515258"/>
              <a:ext cx="308098" cy="3407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E77F0E-AD64-43BB-5888-99F5762000F3}"/>
              </a:ext>
            </a:extLst>
          </p:cNvPr>
          <p:cNvGrpSpPr/>
          <p:nvPr/>
        </p:nvGrpSpPr>
        <p:grpSpPr>
          <a:xfrm>
            <a:off x="6096000" y="1838573"/>
            <a:ext cx="308098" cy="369332"/>
            <a:chOff x="3860800" y="1500959"/>
            <a:chExt cx="308098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A1244E-7CF5-9DCB-5CB8-66516273F90A}"/>
                </a:ext>
              </a:extLst>
            </p:cNvPr>
            <p:cNvSpPr txBox="1"/>
            <p:nvPr/>
          </p:nvSpPr>
          <p:spPr>
            <a:xfrm>
              <a:off x="3860800" y="150095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solidFill>
                    <a:srgbClr val="00B050"/>
                  </a:solidFill>
                </a:rPr>
                <a:t>3</a:t>
              </a:r>
              <a:endParaRPr lang="en-AU" b="1" dirty="0">
                <a:solidFill>
                  <a:srgbClr val="00B05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46CBBA2-E42F-8C57-33D6-BE4F886C7355}"/>
                </a:ext>
              </a:extLst>
            </p:cNvPr>
            <p:cNvSpPr/>
            <p:nvPr/>
          </p:nvSpPr>
          <p:spPr>
            <a:xfrm>
              <a:off x="3860800" y="1515258"/>
              <a:ext cx="308098" cy="3407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DCA01E0-2C79-5461-C6FA-155409560AD3}"/>
              </a:ext>
            </a:extLst>
          </p:cNvPr>
          <p:cNvGrpSpPr/>
          <p:nvPr/>
        </p:nvGrpSpPr>
        <p:grpSpPr>
          <a:xfrm>
            <a:off x="6096000" y="3943393"/>
            <a:ext cx="308098" cy="369332"/>
            <a:chOff x="3860800" y="1500959"/>
            <a:chExt cx="308098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5C426E-D324-E4DF-FECA-B572896D7490}"/>
                </a:ext>
              </a:extLst>
            </p:cNvPr>
            <p:cNvSpPr txBox="1"/>
            <p:nvPr/>
          </p:nvSpPr>
          <p:spPr>
            <a:xfrm>
              <a:off x="3860800" y="150095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solidFill>
                    <a:srgbClr val="00B050"/>
                  </a:solidFill>
                </a:rPr>
                <a:t>4</a:t>
              </a:r>
              <a:endParaRPr lang="en-AU" b="1" dirty="0">
                <a:solidFill>
                  <a:srgbClr val="00B050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44F43D4-A432-FEC1-C752-CED077C48A3F}"/>
                </a:ext>
              </a:extLst>
            </p:cNvPr>
            <p:cNvSpPr/>
            <p:nvPr/>
          </p:nvSpPr>
          <p:spPr>
            <a:xfrm>
              <a:off x="3860800" y="1515258"/>
              <a:ext cx="308098" cy="3407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6589788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E9462-9EA1-A416-A69F-83CD64532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23654-E8FC-D114-25F5-509EE636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094B3-BCF1-A155-2F11-4707E619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70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CA78A4-4C3E-B233-2343-DC57E13CC17D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Stack trace of calling </a:t>
            </a:r>
            <a:r>
              <a:rPr lang="en-CA" b="1" dirty="0">
                <a:latin typeface="Consolas" panose="020B0609020204030204" pitchFamily="49" charset="0"/>
              </a:rPr>
              <a:t>S(4)</a:t>
            </a:r>
            <a:endParaRPr lang="en-AU" b="1" dirty="0">
              <a:latin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39DCBF-2FDC-87C3-9BE9-87821B68B342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D30176-C36B-BAA7-5FCF-A00BB03B469A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 of the Call Stack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CB2900-A84A-1132-7B9C-37FD236A0753}"/>
              </a:ext>
            </a:extLst>
          </p:cNvPr>
          <p:cNvSpPr txBox="1"/>
          <p:nvPr/>
        </p:nvSpPr>
        <p:spPr>
          <a:xfrm>
            <a:off x="7936376" y="4588655"/>
            <a:ext cx="247762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 more function calls on the stack, so this is the final answer.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B3AE91-8728-A178-986C-A8C4A295359D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Every time a function is called a copy of it is </a:t>
            </a:r>
            <a:r>
              <a:rPr lang="en-CA" b="1" dirty="0"/>
              <a:t>pushed</a:t>
            </a:r>
            <a:r>
              <a:rPr lang="en-CA" dirty="0"/>
              <a:t> on </a:t>
            </a:r>
            <a:r>
              <a:rPr lang="en-CA" b="1" dirty="0"/>
              <a:t>top</a:t>
            </a:r>
            <a:r>
              <a:rPr lang="en-CA" dirty="0"/>
              <a:t> of the call stack.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6C7D3-00A6-970B-FDB3-0B0463FE1473}"/>
              </a:ext>
            </a:extLst>
          </p:cNvPr>
          <p:cNvSpPr txBox="1"/>
          <p:nvPr/>
        </p:nvSpPr>
        <p:spPr>
          <a:xfrm>
            <a:off x="6365844" y="547473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rgbClr val="00B050"/>
                </a:solidFill>
                <a:latin typeface="Consolas" panose="020B0609020204030204" pitchFamily="49" charset="0"/>
              </a:rPr>
              <a:t>6</a:t>
            </a:r>
            <a:endParaRPr lang="en-AU" sz="2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435799-CD36-E176-292D-E6D1A222DF78}"/>
              </a:ext>
            </a:extLst>
          </p:cNvPr>
          <p:cNvCxnSpPr>
            <a:stCxn id="3" idx="1"/>
            <a:endCxn id="8" idx="3"/>
          </p:cNvCxnSpPr>
          <p:nvPr/>
        </p:nvCxnSpPr>
        <p:spPr>
          <a:xfrm flipH="1">
            <a:off x="6720428" y="5050320"/>
            <a:ext cx="1215948" cy="655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7805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6AA01-C562-35E0-954A-EB46E3012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C59D-D476-EF23-7BC9-85CBAEE07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 dirty="0"/>
              <a:t>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AE062-1F2F-0ED5-2254-5A33D8D3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71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FADE5-CB54-EF76-450E-4A3EB02C7958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1+ 2 + 3 + … + (n-1) + n</a:t>
            </a:r>
            <a:endParaRPr lang="en-AU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D3F6EF-5CA1-2B3E-28EE-871C2385F4ED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sum of the numbers from 1 to n?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A66561A-3515-DBE0-A2D3-22DA5113ADF4}"/>
              </a:ext>
            </a:extLst>
          </p:cNvPr>
          <p:cNvGrpSpPr/>
          <p:nvPr/>
        </p:nvGrpSpPr>
        <p:grpSpPr>
          <a:xfrm>
            <a:off x="338663" y="3283582"/>
            <a:ext cx="3603872" cy="1439753"/>
            <a:chOff x="184232" y="2371127"/>
            <a:chExt cx="3603872" cy="143975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1F51774-1E57-C150-8413-9B3BA125F1AC}"/>
                </a:ext>
              </a:extLst>
            </p:cNvPr>
            <p:cNvSpPr txBox="1"/>
            <p:nvPr/>
          </p:nvSpPr>
          <p:spPr>
            <a:xfrm>
              <a:off x="184232" y="3164549"/>
              <a:ext cx="3603872" cy="646331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def S(n):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return n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*</a:t>
              </a:r>
              <a:r>
                <a:rPr lang="en-US" dirty="0">
                  <a:latin typeface="Consolas" panose="020B0609020204030204" pitchFamily="49" charset="0"/>
                </a:rPr>
                <a:t> (n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+</a:t>
              </a:r>
              <a:r>
                <a:rPr lang="en-US" dirty="0">
                  <a:latin typeface="Consolas" panose="020B0609020204030204" pitchFamily="49" charset="0"/>
                </a:rPr>
                <a:t> 1)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//</a:t>
              </a:r>
              <a:r>
                <a:rPr lang="en-US" dirty="0">
                  <a:latin typeface="Consolas" panose="020B0609020204030204" pitchFamily="49" charset="0"/>
                </a:rPr>
                <a:t> 2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C5AD76A-9D16-6169-7E3B-E0F9AFB9BACB}"/>
                    </a:ext>
                  </a:extLst>
                </p:cNvPr>
                <p:cNvSpPr txBox="1"/>
                <p:nvPr/>
              </p:nvSpPr>
              <p:spPr>
                <a:xfrm>
                  <a:off x="184232" y="2371127"/>
                  <a:ext cx="3149708" cy="618118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AU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C5AD76A-9D16-6169-7E3B-E0F9AFB9BA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232" y="2371127"/>
                  <a:ext cx="3149708" cy="61811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EDF779-96EA-23EE-07BA-D4AB6C2296D5}"/>
              </a:ext>
            </a:extLst>
          </p:cNvPr>
          <p:cNvGrpSpPr/>
          <p:nvPr/>
        </p:nvGrpSpPr>
        <p:grpSpPr>
          <a:xfrm>
            <a:off x="8412231" y="2403500"/>
            <a:ext cx="3350597" cy="2312323"/>
            <a:chOff x="7704142" y="2596004"/>
            <a:chExt cx="3350597" cy="231232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3F91FF9-6C90-B5C5-C093-308A5D1C7A8D}"/>
                    </a:ext>
                  </a:extLst>
                </p:cNvPr>
                <p:cNvSpPr txBox="1"/>
                <p:nvPr/>
              </p:nvSpPr>
              <p:spPr>
                <a:xfrm>
                  <a:off x="7704142" y="2596004"/>
                  <a:ext cx="2259080" cy="646331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AU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3F91FF9-6C90-B5C5-C093-308A5D1C7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4142" y="2596004"/>
                  <a:ext cx="2259080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E66819-197A-7FA9-BF8D-23CEF8658A77}"/>
                </a:ext>
              </a:extLst>
            </p:cNvPr>
            <p:cNvSpPr txBox="1"/>
            <p:nvPr/>
          </p:nvSpPr>
          <p:spPr>
            <a:xfrm>
              <a:off x="7704142" y="3430999"/>
              <a:ext cx="3350597" cy="1477328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def S(n):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if n == 0:</a:t>
              </a:r>
              <a:br>
                <a:rPr lang="en-US" dirty="0">
                  <a:latin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</a:rPr>
                <a:t>        return 0</a:t>
              </a:r>
              <a:br>
                <a:rPr lang="en-US" dirty="0">
                  <a:latin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</a:rPr>
                <a:t>    else:</a:t>
              </a:r>
              <a:br>
                <a:rPr lang="en-US" dirty="0">
                  <a:latin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</a:rPr>
                <a:t>        return S(n-1)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+</a:t>
              </a:r>
              <a:r>
                <a:rPr lang="en-US" dirty="0">
                  <a:latin typeface="Consolas" panose="020B0609020204030204" pitchFamily="49" charset="0"/>
                </a:rPr>
                <a:t> n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1A52710-05B4-2B0A-8701-B212B999E0AB}"/>
              </a:ext>
            </a:extLst>
          </p:cNvPr>
          <p:cNvSpPr txBox="1"/>
          <p:nvPr/>
        </p:nvSpPr>
        <p:spPr>
          <a:xfrm>
            <a:off x="4438766" y="3246007"/>
            <a:ext cx="3477234" cy="1477328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S(n):</a:t>
            </a:r>
          </a:p>
          <a:p>
            <a:r>
              <a:rPr lang="en-US" dirty="0">
                <a:latin typeface="Consolas" panose="020B0609020204030204" pitchFamily="49" charset="0"/>
              </a:rPr>
              <a:t>    total = 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for i in range(n + 1):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total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+=</a:t>
            </a:r>
            <a:r>
              <a:rPr lang="en-US" dirty="0">
                <a:latin typeface="Consolas" panose="020B0609020204030204" pitchFamily="49" charset="0"/>
              </a:rPr>
              <a:t> i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total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0D6A76-D8D6-DF7F-7486-A5BAA163D6DA}"/>
              </a:ext>
            </a:extLst>
          </p:cNvPr>
          <p:cNvSpPr txBox="1"/>
          <p:nvPr/>
        </p:nvSpPr>
        <p:spPr>
          <a:xfrm>
            <a:off x="338663" y="4852345"/>
            <a:ext cx="314970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Formula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Doesn’t use much memory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04D930-C28B-F280-78AF-72E7A517C9C4}"/>
              </a:ext>
            </a:extLst>
          </p:cNvPr>
          <p:cNvSpPr txBox="1"/>
          <p:nvPr/>
        </p:nvSpPr>
        <p:spPr>
          <a:xfrm>
            <a:off x="4438766" y="4852345"/>
            <a:ext cx="314970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Doesn’t use much memory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6AF7F3-71BB-CD49-8DB8-E835A93CE00B}"/>
              </a:ext>
            </a:extLst>
          </p:cNvPr>
          <p:cNvSpPr txBox="1"/>
          <p:nvPr/>
        </p:nvSpPr>
        <p:spPr>
          <a:xfrm>
            <a:off x="8412231" y="4852345"/>
            <a:ext cx="314970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Recursion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Uses a lot of memory</a:t>
            </a:r>
          </a:p>
        </p:txBody>
      </p:sp>
    </p:spTree>
    <p:extLst>
      <p:ext uri="{BB962C8B-B14F-4D97-AF65-F5344CB8AC3E}">
        <p14:creationId xmlns:p14="http://schemas.microsoft.com/office/powerpoint/2010/main" val="137179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2C930-52AC-06B0-8665-61A032CB7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54AD8B-3458-E906-FCA0-B48E5EFE328E}"/>
              </a:ext>
            </a:extLst>
          </p:cNvPr>
          <p:cNvSpPr txBox="1"/>
          <p:nvPr/>
        </p:nvSpPr>
        <p:spPr>
          <a:xfrm>
            <a:off x="2544232" y="1345906"/>
            <a:ext cx="77829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import math</a:t>
            </a:r>
          </a:p>
          <a:p>
            <a:endParaRPr lang="en-US" sz="3600" dirty="0">
              <a:latin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</a:rPr>
              <a:t>def </a:t>
            </a:r>
            <a:r>
              <a:rPr lang="en-US" sz="3600" dirty="0" err="1">
                <a:latin typeface="Consolas" panose="020B0609020204030204" pitchFamily="49" charset="0"/>
              </a:rPr>
              <a:t>circle_area</a:t>
            </a:r>
            <a:r>
              <a:rPr lang="en-US" sz="3600" dirty="0">
                <a:latin typeface="Consolas" panose="020B0609020204030204" pitchFamily="49" charset="0"/>
              </a:rPr>
              <a:t>(radius):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area = </a:t>
            </a:r>
            <a:r>
              <a:rPr lang="en-US" sz="3600" dirty="0" err="1">
                <a:latin typeface="Consolas" panose="020B0609020204030204" pitchFamily="49" charset="0"/>
              </a:rPr>
              <a:t>math.pi</a:t>
            </a:r>
            <a:r>
              <a:rPr lang="en-US" sz="3600" dirty="0">
                <a:latin typeface="Consolas" panose="020B0609020204030204" pitchFamily="49" charset="0"/>
              </a:rPr>
              <a:t> * radius**2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return area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print('done!')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3812A-0351-1AFC-F1E7-647B75DD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that</a:t>
            </a:r>
            <a:br>
              <a:rPr lang="en-CA" dirty="0"/>
            </a:br>
            <a:r>
              <a:rPr lang="en-CA" dirty="0"/>
              <a:t>Return Values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2C731-E148-187E-F605-3A82AB64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FE264-DD8B-1B17-3801-8C7035DFFD21}"/>
              </a:ext>
            </a:extLst>
          </p:cNvPr>
          <p:cNvSpPr txBox="1"/>
          <p:nvPr/>
        </p:nvSpPr>
        <p:spPr>
          <a:xfrm>
            <a:off x="7683499" y="3746563"/>
            <a:ext cx="214206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Any statements after a return are </a:t>
            </a:r>
            <a:r>
              <a:rPr lang="en-CA" i="1" dirty="0"/>
              <a:t>not executed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69D3F3-34CC-FF1E-9BC0-F9AB9B1718AA}"/>
              </a:ext>
            </a:extLst>
          </p:cNvPr>
          <p:cNvSpPr/>
          <p:nvPr/>
        </p:nvSpPr>
        <p:spPr>
          <a:xfrm>
            <a:off x="3454400" y="3615267"/>
            <a:ext cx="3115733" cy="5929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12CBF6-AA41-1444-82C0-6D0041D0D493}"/>
              </a:ext>
            </a:extLst>
          </p:cNvPr>
          <p:cNvSpPr txBox="1"/>
          <p:nvPr/>
        </p:nvSpPr>
        <p:spPr>
          <a:xfrm>
            <a:off x="7683499" y="4934705"/>
            <a:ext cx="226483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print</a:t>
            </a:r>
            <a:r>
              <a:rPr lang="en-CA" dirty="0"/>
              <a:t> after the </a:t>
            </a:r>
            <a:r>
              <a:rPr lang="en-CA" b="1" dirty="0"/>
              <a:t>return</a:t>
            </a:r>
            <a:r>
              <a:rPr lang="en-CA" dirty="0"/>
              <a:t> is </a:t>
            </a:r>
            <a:r>
              <a:rPr lang="en-CA" b="1" dirty="0"/>
              <a:t>dead code</a:t>
            </a:r>
            <a:r>
              <a:rPr lang="en-CA" dirty="0"/>
              <a:t>: it can never run.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60CB0C-024D-188B-3E7B-FE4F99073672}"/>
              </a:ext>
            </a:extLst>
          </p:cNvPr>
          <p:cNvCxnSpPr>
            <a:cxnSpLocks/>
          </p:cNvCxnSpPr>
          <p:nvPr/>
        </p:nvCxnSpPr>
        <p:spPr>
          <a:xfrm flipH="1" flipV="1">
            <a:off x="7120466" y="4669893"/>
            <a:ext cx="563033" cy="2648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66E7FE-0B91-AAC5-419B-94407B074439}"/>
              </a:ext>
            </a:extLst>
          </p:cNvPr>
          <p:cNvSpPr txBox="1"/>
          <p:nvPr/>
        </p:nvSpPr>
        <p:spPr>
          <a:xfrm>
            <a:off x="5405966" y="5237398"/>
            <a:ext cx="159596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Always delete dead code!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2135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C7A92-F87A-96B5-A180-DA6983BF6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B69D-900C-619B-9099-88E9B54E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Functions that</a:t>
            </a:r>
            <a:br>
              <a:rPr lang="en-CA" dirty="0"/>
            </a:br>
            <a:r>
              <a:rPr lang="en-CA" dirty="0"/>
              <a:t>Return Values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8E2F0-0539-FD75-1C82-18549F67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A7557-C05F-C194-9724-D6AA5C27BE6A}"/>
              </a:ext>
            </a:extLst>
          </p:cNvPr>
          <p:cNvSpPr txBox="1"/>
          <p:nvPr/>
        </p:nvSpPr>
        <p:spPr>
          <a:xfrm>
            <a:off x="6331771" y="4756948"/>
            <a:ext cx="4557658" cy="1015663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def </a:t>
            </a:r>
            <a:r>
              <a:rPr lang="en-US" sz="2000" b="1" dirty="0">
                <a:latin typeface="Consolas" panose="020B0609020204030204" pitchFamily="49" charset="0"/>
              </a:rPr>
              <a:t>dead_code_ex4</a:t>
            </a:r>
            <a:r>
              <a:rPr lang="en-US" sz="20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dead_code_ex4()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print('done!')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# dead code</a:t>
            </a:r>
            <a:endParaRPr lang="en-AU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9CAD7D-2E60-AAA1-F89C-C82B400E74B9}"/>
              </a:ext>
            </a:extLst>
          </p:cNvPr>
          <p:cNvSpPr txBox="1"/>
          <p:nvPr/>
        </p:nvSpPr>
        <p:spPr>
          <a:xfrm>
            <a:off x="4472514" y="266287"/>
            <a:ext cx="287655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Some more examples of functions with </a:t>
            </a:r>
            <a:r>
              <a:rPr lang="en-CA" b="1" dirty="0"/>
              <a:t>dead code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BF6D96-B678-DC2B-072C-3B176130CB08}"/>
              </a:ext>
            </a:extLst>
          </p:cNvPr>
          <p:cNvSpPr txBox="1"/>
          <p:nvPr/>
        </p:nvSpPr>
        <p:spPr>
          <a:xfrm>
            <a:off x="232356" y="1887083"/>
            <a:ext cx="3711272" cy="132343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def </a:t>
            </a:r>
            <a:r>
              <a:rPr lang="en-US" sz="2000" b="1" dirty="0">
                <a:latin typeface="Consolas" panose="020B0609020204030204" pitchFamily="49" charset="0"/>
              </a:rPr>
              <a:t>dead_code_ex1</a:t>
            </a:r>
            <a:r>
              <a:rPr lang="en-US" sz="20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1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2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# dead code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3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# dead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AE59A4-7DE0-4CF0-CF63-122BB92213A0}"/>
              </a:ext>
            </a:extLst>
          </p:cNvPr>
          <p:cNvSpPr txBox="1"/>
          <p:nvPr/>
        </p:nvSpPr>
        <p:spPr>
          <a:xfrm>
            <a:off x="232356" y="3853886"/>
            <a:ext cx="5262979" cy="132343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def </a:t>
            </a:r>
            <a:r>
              <a:rPr lang="en-US" sz="2000" b="1" dirty="0">
                <a:latin typeface="Consolas" panose="020B0609020204030204" pitchFamily="49" charset="0"/>
              </a:rPr>
              <a:t>dead_code_ex2</a:t>
            </a:r>
            <a:r>
              <a:rPr lang="en-US" sz="20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n = 0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for i in range(n):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print('Hello!')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# dead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797E83-A013-5198-FA21-5BB26697F619}"/>
              </a:ext>
            </a:extLst>
          </p:cNvPr>
          <p:cNvSpPr txBox="1"/>
          <p:nvPr/>
        </p:nvSpPr>
        <p:spPr>
          <a:xfrm>
            <a:off x="6331771" y="1751617"/>
            <a:ext cx="5262979" cy="224676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def </a:t>
            </a:r>
            <a:r>
              <a:rPr lang="en-US" sz="2000" b="1" dirty="0">
                <a:latin typeface="Consolas" panose="020B0609020204030204" pitchFamily="49" charset="0"/>
              </a:rPr>
              <a:t>dead_code_ex3</a:t>
            </a:r>
            <a:r>
              <a:rPr lang="en-US" sz="20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if x &lt;= 0: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print('up')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elif</a:t>
            </a:r>
            <a:r>
              <a:rPr lang="en-US" sz="2000" dirty="0">
                <a:latin typeface="Consolas" panose="020B0609020204030204" pitchFamily="49" charset="0"/>
              </a:rPr>
              <a:t> x &gt;= 0: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print('down')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print('around')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# dead code</a:t>
            </a:r>
          </a:p>
        </p:txBody>
      </p:sp>
    </p:spTree>
    <p:extLst>
      <p:ext uri="{BB962C8B-B14F-4D97-AF65-F5344CB8AC3E}">
        <p14:creationId xmlns:p14="http://schemas.microsoft.com/office/powerpoint/2010/main" val="4023133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7770</Words>
  <Application>Microsoft Office PowerPoint</Application>
  <PresentationFormat>Widescreen</PresentationFormat>
  <Paragraphs>750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Aptos</vt:lpstr>
      <vt:lpstr>Aptos Display</vt:lpstr>
      <vt:lpstr>Arial</vt:lpstr>
      <vt:lpstr>Cambria Math</vt:lpstr>
      <vt:lpstr>Consolas</vt:lpstr>
      <vt:lpstr>Office Theme</vt:lpstr>
      <vt:lpstr>Chapter 6: Functions with return values</vt:lpstr>
      <vt:lpstr>Functions that Return Values </vt:lpstr>
      <vt:lpstr>Functions that Return Values </vt:lpstr>
      <vt:lpstr>Functions that Return Values </vt:lpstr>
      <vt:lpstr>Functions that Return Values </vt:lpstr>
      <vt:lpstr>Functions that Return Values </vt:lpstr>
      <vt:lpstr>Functions that Return Values </vt:lpstr>
      <vt:lpstr>Functions that Return Values </vt:lpstr>
      <vt:lpstr>Functions that Return Values </vt:lpstr>
      <vt:lpstr>Functions that Don’t Return Values </vt:lpstr>
      <vt:lpstr>Functions that Don’t Return Values </vt:lpstr>
      <vt:lpstr>Functions with conditionals </vt:lpstr>
      <vt:lpstr>Functions with conditionals </vt:lpstr>
      <vt:lpstr>Functions with conditionals </vt:lpstr>
      <vt:lpstr>Functions with conditionals </vt:lpstr>
      <vt:lpstr>Functions with conditionals </vt:lpstr>
      <vt:lpstr>Functions with conditionals </vt:lpstr>
      <vt:lpstr>Boolean functions </vt:lpstr>
      <vt:lpstr>Boolean functions </vt:lpstr>
      <vt:lpstr>Boolean functions </vt:lpstr>
      <vt:lpstr>Boolean functions </vt:lpstr>
      <vt:lpstr>Boolean functions </vt:lpstr>
      <vt:lpstr>Boolean functions 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Donaldson</dc:creator>
  <cp:lastModifiedBy>Toby Donaldson</cp:lastModifiedBy>
  <cp:revision>1</cp:revision>
  <cp:lastPrinted>2024-10-09T17:30:11Z</cp:lastPrinted>
  <dcterms:created xsi:type="dcterms:W3CDTF">2024-09-15T21:36:40Z</dcterms:created>
  <dcterms:modified xsi:type="dcterms:W3CDTF">2024-10-15T06:22:49Z</dcterms:modified>
</cp:coreProperties>
</file>