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78" r:id="rId3"/>
    <p:sldId id="257" r:id="rId4"/>
    <p:sldId id="274" r:id="rId5"/>
    <p:sldId id="277" r:id="rId6"/>
    <p:sldId id="273" r:id="rId7"/>
    <p:sldId id="275" r:id="rId8"/>
    <p:sldId id="272" r:id="rId9"/>
    <p:sldId id="276" r:id="rId10"/>
    <p:sldId id="271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70" r:id="rId20"/>
    <p:sldId id="269" r:id="rId21"/>
    <p:sldId id="280" r:id="rId22"/>
    <p:sldId id="281" r:id="rId23"/>
    <p:sldId id="279" r:id="rId24"/>
    <p:sldId id="282" r:id="rId25"/>
    <p:sldId id="284" r:id="rId26"/>
    <p:sldId id="285" r:id="rId27"/>
    <p:sldId id="283" r:id="rId28"/>
    <p:sldId id="287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15520A-0FCD-486C-A2CC-7D014497B132}" v="257" dt="2024-09-17T03:56:24.602"/>
    <p1510:client id="{B9F33DEE-EC52-4B89-A8C8-427ED27EC638}" v="135" dt="2024-09-17T02:26:41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7T03:56:24.602" v="952" actId="1076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3" creationId="{467724C6-6D98-F980-728B-C2BA02D797F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1" creationId="{C5772175-955A-4811-B3D9-A03023BEFF0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3" creationId="{0AE98B72-66C6-4AB4-AF0D-BA830DE8639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5" creationId="{407EAFC6-733F-403D-BB4D-05A3A28742F1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7" creationId="{17A36730-4CB0-4F61-AD11-A44C9765833F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9" creationId="{767334AB-16BD-4EC7-8C6B-4B517160093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1" creationId="{C69C79E1-F916-4929-A4F3-DE763D4BFA57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3" creationId="{00C86EF7-5EC4-4682-A7BD-444DA4916474}"/>
          </ac:spMkLst>
        </pc:spChg>
        <pc:picChg chg="add mod">
          <ac:chgData name="Toby Donaldson" userId="2e6e5431-bb17-4c41-9985-d39c50d83c73" providerId="ADAL" clId="{A515520A-0FCD-486C-A2CC-7D014497B132}" dt="2024-09-16T17:36:13.393" v="3" actId="14100"/>
          <ac:picMkLst>
            <pc:docMk/>
            <pc:sldMk cId="3113156551" sldId="256"/>
            <ac:picMk id="1026" creationId="{5A95B101-A092-4AFF-5F3C-02DA4D8C46A4}"/>
          </ac:picMkLst>
        </pc:picChg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  <pc:spChg chg="del mod topLvl">
          <ac:chgData name="Toby Donaldson" userId="2e6e5431-bb17-4c41-9985-d39c50d83c73" providerId="ADAL" clId="{A515520A-0FCD-486C-A2CC-7D014497B132}" dt="2024-09-16T17:43:31.204" v="14" actId="21"/>
          <ac:spMkLst>
            <pc:docMk/>
            <pc:sldMk cId="1564174174" sldId="257"/>
            <ac:spMk id="5" creationId="{31B88D45-8E57-62FD-AEF7-79C61C6FB2E6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6" creationId="{070381B3-8ECB-C4C0-2864-E3A6D74892A8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8" creationId="{20BD7AF2-6231-9467-624B-9A66E9036667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9" creationId="{8D409C56-D16B-9D60-A28F-140EDC33F944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5" creationId="{7709DDE2-385E-5089-30FB-920A0B0F27A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18" creationId="{4974C57B-6738-A480-36E1-BF34EF9C79F1}"/>
          </ac:spMkLst>
        </pc:spChg>
        <pc:spChg chg="mod topLvl">
          <ac:chgData name="Toby Donaldson" userId="2e6e5431-bb17-4c41-9985-d39c50d83c73" providerId="ADAL" clId="{A515520A-0FCD-486C-A2CC-7D014497B132}" dt="2024-09-16T17:44:41.567" v="26" actId="1076"/>
          <ac:spMkLst>
            <pc:docMk/>
            <pc:sldMk cId="1564174174" sldId="257"/>
            <ac:spMk id="31" creationId="{3E7C6BDF-914F-273C-A732-BD72CA1F5A5F}"/>
          </ac:spMkLst>
        </pc:s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A515520A-0FCD-486C-A2CC-7D014497B132}" dt="2024-09-16T17:36:50.052" v="5" actId="165"/>
          <ac:grpSpMkLst>
            <pc:docMk/>
            <pc:sldMk cId="1564174174" sldId="257"/>
            <ac:grpSpMk id="32" creationId="{609F6DAF-69E0-4240-4CB0-A656E8166D93}"/>
          </ac:grpSpMkLst>
        </pc:grpChg>
        <pc:picChg chg="add mod">
          <ac:chgData name="Toby Donaldson" userId="2e6e5431-bb17-4c41-9985-d39c50d83c73" providerId="ADAL" clId="{A515520A-0FCD-486C-A2CC-7D014497B132}" dt="2024-09-16T17:44:11.418" v="21" actId="1076"/>
          <ac:picMkLst>
            <pc:docMk/>
            <pc:sldMk cId="1564174174" sldId="257"/>
            <ac:picMk id="2050" creationId="{40E57054-8058-7D06-867C-618B47C7CBB7}"/>
          </ac:picMkLst>
        </pc:picChg>
        <pc:cxnChg chg="add mod ord">
          <ac:chgData name="Toby Donaldson" userId="2e6e5431-bb17-4c41-9985-d39c50d83c73" providerId="ADAL" clId="{A515520A-0FCD-486C-A2CC-7D014497B132}" dt="2024-09-16T17:44:32.588" v="24" actId="1076"/>
          <ac:cxnSpMkLst>
            <pc:docMk/>
            <pc:sldMk cId="1564174174" sldId="257"/>
            <ac:cxnSpMk id="3" creationId="{00F0D90C-7456-6B0B-9C4A-C20E9F5914B6}"/>
          </ac:cxnSpMkLst>
        </pc:cxnChg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delSp modSp mod">
        <pc:chgData name="Toby Donaldson" userId="2e6e5431-bb17-4c41-9985-d39c50d83c73" providerId="ADAL" clId="{A515520A-0FCD-486C-A2CC-7D014497B132}" dt="2024-09-17T03:56:24.602" v="952" actId="1076"/>
        <pc:sldMkLst>
          <pc:docMk/>
          <pc:sldMk cId="2020498111" sldId="269"/>
        </pc:sldMkLst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5" creationId="{ABD6664D-9655-2F19-AE3C-F269E40352C9}"/>
          </ac:spMkLst>
        </pc:spChg>
        <pc:grpChg chg="del mod">
          <ac:chgData name="Toby Donaldson" userId="2e6e5431-bb17-4c41-9985-d39c50d83c73" providerId="ADAL" clId="{A515520A-0FCD-486C-A2CC-7D014497B132}" dt="2024-09-17T03:55:38.203" v="948" actId="165"/>
          <ac:grpSpMkLst>
            <pc:docMk/>
            <pc:sldMk cId="2020498111" sldId="269"/>
            <ac:grpSpMk id="11" creationId="{6E05BE33-57C5-CB83-B7E3-8EC1D2D9C2AA}"/>
          </ac:grpSpMkLst>
        </pc:grpChg>
        <pc:grpChg chg="mod topLvl">
          <ac:chgData name="Toby Donaldson" userId="2e6e5431-bb17-4c41-9985-d39c50d83c73" providerId="ADAL" clId="{A515520A-0FCD-486C-A2CC-7D014497B132}" dt="2024-09-17T03:56:24.602" v="952" actId="1076"/>
          <ac:grpSpMkLst>
            <pc:docMk/>
            <pc:sldMk cId="2020498111" sldId="269"/>
            <ac:grpSpMk id="13" creationId="{A29488C9-EB21-C5FD-DB93-B2D0288BD8CA}"/>
          </ac:grpSpMkLst>
        </pc:grp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6" creationId="{03DA9AC5-86E3-7143-7D35-1BD469166430}"/>
          </ac:cxnSpMkLst>
        </pc:cxnChg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  <pc:spChg chg="add mod">
          <ac:chgData name="Toby Donaldson" userId="2e6e5431-bb17-4c41-9985-d39c50d83c73" providerId="ADAL" clId="{A515520A-0FCD-486C-A2CC-7D014497B132}" dt="2024-09-16T17:51:10.894" v="233" actId="20577"/>
          <ac:spMkLst>
            <pc:docMk/>
            <pc:sldMk cId="2541733131" sldId="272"/>
            <ac:spMk id="2" creationId="{E22F6E4A-D60F-0E21-69FD-95F4FA85D7FC}"/>
          </ac:spMkLst>
        </pc:spChg>
        <pc:picChg chg="del">
          <ac:chgData name="Toby Donaldson" userId="2e6e5431-bb17-4c41-9985-d39c50d83c73" providerId="ADAL" clId="{A515520A-0FCD-486C-A2CC-7D014497B132}" dt="2024-09-16T17:45:44.859" v="30" actId="21"/>
          <ac:picMkLst>
            <pc:docMk/>
            <pc:sldMk cId="2541733131" sldId="272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7:46:16.861" v="33" actId="1076"/>
          <ac:picMkLst>
            <pc:docMk/>
            <pc:sldMk cId="2541733131" sldId="272"/>
            <ac:picMk id="3074" creationId="{8E59A6CF-D42D-AD37-5D8B-75BCA0579A78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  <pc:spChg chg="add mod">
          <ac:chgData name="Toby Donaldson" userId="2e6e5431-bb17-4c41-9985-d39c50d83c73" providerId="ADAL" clId="{A515520A-0FCD-486C-A2CC-7D014497B132}" dt="2024-09-16T17:50:25.747" v="167" actId="122"/>
          <ac:spMkLst>
            <pc:docMk/>
            <pc:sldMk cId="354076809" sldId="273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47:59.774" v="80" actId="21"/>
          <ac:picMkLst>
            <pc:docMk/>
            <pc:sldMk cId="354076809" sldId="273"/>
            <ac:picMk id="3074" creationId="{8E59A6CF-D42D-AD37-5D8B-75BCA0579A78}"/>
          </ac:picMkLst>
        </pc:picChg>
        <pc:picChg chg="add mod">
          <ac:chgData name="Toby Donaldson" userId="2e6e5431-bb17-4c41-9985-d39c50d83c73" providerId="ADAL" clId="{A515520A-0FCD-486C-A2CC-7D014497B132}" dt="2024-09-16T17:48:03.475" v="81" actId="1076"/>
          <ac:picMkLst>
            <pc:docMk/>
            <pc:sldMk cId="354076809" sldId="273"/>
            <ac:picMk id="4098" creationId="{69EC3E31-44C5-DE32-0AAE-57F7AEDAEAEE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  <pc:spChg chg="mod">
          <ac:chgData name="Toby Donaldson" userId="2e6e5431-bb17-4c41-9985-d39c50d83c73" providerId="ADAL" clId="{A515520A-0FCD-486C-A2CC-7D014497B132}" dt="2024-09-16T17:54:47.596" v="388" actId="20577"/>
          <ac:spMkLst>
            <pc:docMk/>
            <pc:sldMk cId="2168191691" sldId="274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2:37.040" v="236" actId="21"/>
          <ac:picMkLst>
            <pc:docMk/>
            <pc:sldMk cId="2168191691" sldId="274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7:53:37.013" v="294" actId="1076"/>
          <ac:picMkLst>
            <pc:docMk/>
            <pc:sldMk cId="2168191691" sldId="274"/>
            <ac:picMk id="5122" creationId="{8E45775D-5E04-1E3E-06EF-D88C555DCD1A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  <pc:spChg chg="mod">
          <ac:chgData name="Toby Donaldson" userId="2e6e5431-bb17-4c41-9985-d39c50d83c73" providerId="ADAL" clId="{A515520A-0FCD-486C-A2CC-7D014497B132}" dt="2024-09-16T20:34:50.813" v="945" actId="1076"/>
          <ac:spMkLst>
            <pc:docMk/>
            <pc:sldMk cId="3624217243" sldId="275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5:49.671" v="392" actId="21"/>
          <ac:picMkLst>
            <pc:docMk/>
            <pc:sldMk cId="3624217243" sldId="275"/>
            <ac:picMk id="5122" creationId="{8E45775D-5E04-1E3E-06EF-D88C555DCD1A}"/>
          </ac:picMkLst>
        </pc:picChg>
        <pc:picChg chg="add mod">
          <ac:chgData name="Toby Donaldson" userId="2e6e5431-bb17-4c41-9985-d39c50d83c73" providerId="ADAL" clId="{A515520A-0FCD-486C-A2CC-7D014497B132}" dt="2024-09-16T17:56:03.741" v="410" actId="1076"/>
          <ac:picMkLst>
            <pc:docMk/>
            <pc:sldMk cId="3624217243" sldId="275"/>
            <ac:picMk id="6146" creationId="{A001934C-1F27-3BC0-A779-0FDF7DBA04DC}"/>
          </ac:picMkLst>
        </pc:picChg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  <pc:spChg chg="add mod">
          <ac:chgData name="Toby Donaldson" userId="2e6e5431-bb17-4c41-9985-d39c50d83c73" providerId="ADAL" clId="{A515520A-0FCD-486C-A2CC-7D014497B132}" dt="2024-09-16T18:58:58.852" v="826" actId="33524"/>
          <ac:spMkLst>
            <pc:docMk/>
            <pc:sldMk cId="2165635234" sldId="276"/>
            <ac:spMk id="2" creationId="{816F0687-E934-1F3A-DEEA-A9A3D68E192C}"/>
          </ac:spMkLst>
        </pc:spChg>
        <pc:spChg chg="add mod">
          <ac:chgData name="Toby Donaldson" userId="2e6e5431-bb17-4c41-9985-d39c50d83c73" providerId="ADAL" clId="{A515520A-0FCD-486C-A2CC-7D014497B132}" dt="2024-09-16T18:58:51.582" v="825" actId="1076"/>
          <ac:spMkLst>
            <pc:docMk/>
            <pc:sldMk cId="2165635234" sldId="276"/>
            <ac:spMk id="5" creationId="{76A0AE94-C77B-ADBE-3904-252E0514D648}"/>
          </ac:spMkLst>
        </pc:spChg>
        <pc:picChg chg="del">
          <ac:chgData name="Toby Donaldson" userId="2e6e5431-bb17-4c41-9985-d39c50d83c73" providerId="ADAL" clId="{A515520A-0FCD-486C-A2CC-7D014497B132}" dt="2024-09-16T18:06:07.361" v="525" actId="21"/>
          <ac:picMkLst>
            <pc:docMk/>
            <pc:sldMk cId="2165635234" sldId="276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8:06:45.121" v="538" actId="732"/>
          <ac:picMkLst>
            <pc:docMk/>
            <pc:sldMk cId="2165635234" sldId="276"/>
            <ac:picMk id="7170" creationId="{4023079E-7CA4-5592-177D-8ADE1F14F7E0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  <pc:spChg chg="mod">
          <ac:chgData name="Toby Donaldson" userId="2e6e5431-bb17-4c41-9985-d39c50d83c73" providerId="ADAL" clId="{A515520A-0FCD-486C-A2CC-7D014497B132}" dt="2024-09-16T19:03:53.773" v="933" actId="20577"/>
          <ac:spMkLst>
            <pc:docMk/>
            <pc:sldMk cId="798263514" sldId="277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9:01:14.617" v="829" actId="21"/>
          <ac:picMkLst>
            <pc:docMk/>
            <pc:sldMk cId="798263514" sldId="277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9:02:02.346" v="867" actId="1076"/>
          <ac:picMkLst>
            <pc:docMk/>
            <pc:sldMk cId="798263514" sldId="277"/>
            <ac:picMk id="8194" creationId="{9CF62659-C05B-2324-D559-15F3A3CFA9B2}"/>
          </ac:picMkLst>
        </pc:picChg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</pc:docChg>
  </pc:docChgLst>
  <pc:docChgLst>
    <pc:chgData name="Toby Donaldson" userId="2e6e5431-bb17-4c41-9985-d39c50d83c73" providerId="ADAL" clId="{B9F33DEE-EC52-4B89-A8C8-427ED27EC638}"/>
    <pc:docChg chg="undo custSel addSld delSld modSld sldOrd">
      <pc:chgData name="Toby Donaldson" userId="2e6e5431-bb17-4c41-9985-d39c50d83c73" providerId="ADAL" clId="{B9F33DEE-EC52-4B89-A8C8-427ED27EC638}" dt="2024-09-17T02:30:41.654" v="6407" actId="20577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B9F33DEE-EC52-4B89-A8C8-427ED27EC638}" dt="2024-09-15T21:38:26.405" v="70" actId="20577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B9F33DEE-EC52-4B89-A8C8-427ED27EC638}" dt="2024-09-15T21:36:52.423" v="30" actId="20577"/>
          <ac:spMkLst>
            <pc:docMk/>
            <pc:sldMk cId="3113156551" sldId="256"/>
            <ac:spMk id="3" creationId="{467724C6-6D98-F980-728B-C2BA02D797F3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  <pc:spChg chg="del">
          <ac:chgData name="Toby Donaldson" userId="2e6e5431-bb17-4c41-9985-d39c50d83c73" providerId="ADAL" clId="{B9F33DEE-EC52-4B89-A8C8-427ED27EC638}" dt="2024-09-15T21:38:45.922" v="72" actId="21"/>
          <ac:spMkLst>
            <pc:docMk/>
            <pc:sldMk cId="1564174174" sldId="257"/>
            <ac:spMk id="2" creationId="{7C58E050-AC6F-5120-1B26-ABD4017DBA5F}"/>
          </ac:spMkLst>
        </pc:spChg>
        <pc:spChg chg="del">
          <ac:chgData name="Toby Donaldson" userId="2e6e5431-bb17-4c41-9985-d39c50d83c73" providerId="ADAL" clId="{B9F33DEE-EC52-4B89-A8C8-427ED27EC638}" dt="2024-09-15T21:38:49.389" v="73" actId="21"/>
          <ac:spMkLst>
            <pc:docMk/>
            <pc:sldMk cId="1564174174" sldId="257"/>
            <ac:spMk id="3" creationId="{13C9D58D-8F45-EFB7-FCF7-148C573B907A}"/>
          </ac:spMkLst>
        </pc:spChg>
        <pc:spChg chg="mod">
          <ac:chgData name="Toby Donaldson" userId="2e6e5431-bb17-4c41-9985-d39c50d83c73" providerId="ADAL" clId="{B9F33DEE-EC52-4B89-A8C8-427ED27EC638}" dt="2024-09-15T21:52:06.310" v="311" actId="1076"/>
          <ac:spMkLst>
            <pc:docMk/>
            <pc:sldMk cId="1564174174" sldId="257"/>
            <ac:spMk id="4" creationId="{2B5526F6-2644-68E1-9FE1-4760C1FF973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5" creationId="{31B88D45-8E57-62FD-AEF7-79C61C6FB2E6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6" creationId="{070381B3-8ECB-C4C0-2864-E3A6D74892A8}"/>
          </ac:spMkLst>
        </pc:spChg>
        <pc:spChg chg="add mod">
          <ac:chgData name="Toby Donaldson" userId="2e6e5431-bb17-4c41-9985-d39c50d83c73" providerId="ADAL" clId="{B9F33DEE-EC52-4B89-A8C8-427ED27EC638}" dt="2024-09-15T21:45:24.294" v="230" actId="1076"/>
          <ac:spMkLst>
            <pc:docMk/>
            <pc:sldMk cId="1564174174" sldId="257"/>
            <ac:spMk id="7" creationId="{B00B5B5F-D42B-7A88-2E2D-FC9988F2C78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8" creationId="{20BD7AF2-6231-9467-624B-9A66E9036667}"/>
          </ac:spMkLst>
        </pc:spChg>
        <pc:spChg chg="add mod">
          <ac:chgData name="Toby Donaldson" userId="2e6e5431-bb17-4c41-9985-d39c50d83c73" providerId="ADAL" clId="{B9F33DEE-EC52-4B89-A8C8-427ED27EC638}" dt="2024-09-15T21:45:32.287" v="232" actId="12788"/>
          <ac:spMkLst>
            <pc:docMk/>
            <pc:sldMk cId="1564174174" sldId="257"/>
            <ac:spMk id="9" creationId="{8D409C56-D16B-9D60-A28F-140EDC33F944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B9F33DEE-EC52-4B89-A8C8-427ED27EC638}" dt="2024-09-15T21:44:07.974" v="19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1:44:25.733" v="217" actId="20577"/>
          <ac:spMkLst>
            <pc:docMk/>
            <pc:sldMk cId="1564174174" sldId="257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1:46:24.544" v="241"/>
          <ac:spMkLst>
            <pc:docMk/>
            <pc:sldMk cId="1564174174" sldId="257"/>
            <ac:spMk id="17" creationId="{837D4CD3-5632-3039-84C5-F5F058FB7084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1:55:54.392" v="380" actId="1076"/>
          <ac:spMkLst>
            <pc:docMk/>
            <pc:sldMk cId="1564174174" sldId="257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7" creationId="{0F9CD27C-0306-5F00-1B39-0BDCFA33F8A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8" creationId="{EBD399D1-8221-09F0-117B-1E849E9A78FA}"/>
          </ac:spMkLst>
        </pc:s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0" creationId="{04BABEC9-26A1-8927-D4BE-3905793EAF3C}"/>
          </ac:grpSpMkLst>
        </pc:grpChg>
        <pc:grpChg chg="add del mod">
          <ac:chgData name="Toby Donaldson" userId="2e6e5431-bb17-4c41-9985-d39c50d83c73" providerId="ADAL" clId="{B9F33DEE-EC52-4B89-A8C8-427ED27EC638}" dt="2024-09-15T21:44:49.933" v="221" actId="165"/>
          <ac:grpSpMkLst>
            <pc:docMk/>
            <pc:sldMk cId="1564174174" sldId="257"/>
            <ac:grpSpMk id="12" creationId="{EA089B7F-3EC1-4D00-6B62-3AD227F729E0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3" creationId="{4009F340-E0C5-4C16-9EC0-D7200C5BF59D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6" creationId="{A43169A7-4379-4BA6-4ACF-24B47C969791}"/>
          </ac:grpSpMkLst>
        </pc:grpChg>
        <pc:grpChg chg="add mod">
          <ac:chgData name="Toby Donaldson" userId="2e6e5431-bb17-4c41-9985-d39c50d83c73" providerId="ADAL" clId="{B9F33DEE-EC52-4B89-A8C8-427ED27EC638}" dt="2024-09-15T21:50:19.336" v="284" actId="1076"/>
          <ac:grpSpMkLst>
            <pc:docMk/>
            <pc:sldMk cId="1564174174" sldId="257"/>
            <ac:grpSpMk id="32" creationId="{609F6DAF-69E0-4240-4CB0-A656E8166D93}"/>
          </ac:grpSpMkLst>
        </pc:grpChg>
        <pc:picChg chg="add del mod">
          <ac:chgData name="Toby Donaldson" userId="2e6e5431-bb17-4c41-9985-d39c50d83c73" providerId="ADAL" clId="{B9F33DEE-EC52-4B89-A8C8-427ED27EC638}" dt="2024-09-15T21:48:22.515" v="254" actId="21"/>
          <ac:picMkLst>
            <pc:docMk/>
            <pc:sldMk cId="1564174174" sldId="257"/>
            <ac:picMk id="20" creationId="{84EAC7BD-1AC4-BBA3-2D43-A9ACCB4D3C5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2" creationId="{F91657B6-C25D-220B-6706-DC2062A2F1EE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4" creationId="{5ECF9576-47C5-8B8F-F729-C91C8ECB12F1}"/>
          </ac:picMkLst>
        </pc:picChg>
        <pc:picChg chg="add del mod">
          <ac:chgData name="Toby Donaldson" userId="2e6e5431-bb17-4c41-9985-d39c50d83c73" providerId="ADAL" clId="{B9F33DEE-EC52-4B89-A8C8-427ED27EC638}" dt="2024-09-15T21:48:42.452" v="257" actId="21"/>
          <ac:picMkLst>
            <pc:docMk/>
            <pc:sldMk cId="1564174174" sldId="257"/>
            <ac:picMk id="26" creationId="{C9A91913-0F28-1346-8A11-8CC137DE2235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8" creationId="{BDAE59A7-9780-E908-8E0E-B04EBA358E6A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0" creationId="{643B5E86-A189-9BC6-3872-F921BDAAB181}"/>
          </ac:picMkLst>
        </pc:picChg>
        <pc:picChg chg="add del mod">
          <ac:chgData name="Toby Donaldson" userId="2e6e5431-bb17-4c41-9985-d39c50d83c73" providerId="ADAL" clId="{B9F33DEE-EC52-4B89-A8C8-427ED27EC638}" dt="2024-09-15T21:51:08.794" v="302" actId="21"/>
          <ac:picMkLst>
            <pc:docMk/>
            <pc:sldMk cId="1564174174" sldId="257"/>
            <ac:picMk id="34" creationId="{49D2A91C-E1D1-B34E-81A4-5286B936F13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6" creationId="{6A2CB826-8A0B-8067-2D5D-1753158E59EE}"/>
          </ac:picMkLst>
        </pc:picChg>
        <pc:picChg chg="add del mod">
          <ac:chgData name="Toby Donaldson" userId="2e6e5431-bb17-4c41-9985-d39c50d83c73" providerId="ADAL" clId="{B9F33DEE-EC52-4B89-A8C8-427ED27EC638}" dt="2024-09-15T21:51:07.252" v="301" actId="21"/>
          <ac:picMkLst>
            <pc:docMk/>
            <pc:sldMk cId="1564174174" sldId="257"/>
            <ac:picMk id="38" creationId="{5AA8A517-FE82-E0CD-79CD-197E14B0D512}"/>
          </ac:picMkLst>
        </pc:picChg>
        <pc:picChg chg="add del mod">
          <ac:chgData name="Toby Donaldson" userId="2e6e5431-bb17-4c41-9985-d39c50d83c73" providerId="ADAL" clId="{B9F33DEE-EC52-4B89-A8C8-427ED27EC638}" dt="2024-09-15T21:51:57.355" v="307" actId="21"/>
          <ac:picMkLst>
            <pc:docMk/>
            <pc:sldMk cId="1564174174" sldId="257"/>
            <ac:picMk id="40" creationId="{99905127-B845-EE8E-4CC2-EF10706F2491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42" creationId="{17F05BBC-B872-49D9-4010-BA5404AB5E6B}"/>
          </ac:picMkLst>
        </pc:pic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4" creationId="{3234485A-815A-AE23-E233-3BFC237EA649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5" creationId="{C57FFD6F-1159-0B4C-64F5-1AE9388D0A8E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0" creationId="{A27C92DD-FACF-44C8-4955-A1314040312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3" creationId="{306AEDDB-806A-9FDD-16BE-752E1195E044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8" creationId="{D67E3D31-7E32-510A-3D56-0C7C7454E06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61" creationId="{F5E08C6E-BEED-0A0D-0CE9-517383318E08}"/>
          </ac:cxnSpMkLst>
        </pc:cxnChg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  <pc:spChg chg="add mod">
          <ac:chgData name="Toby Donaldson" userId="2e6e5431-bb17-4c41-9985-d39c50d83c73" providerId="ADAL" clId="{B9F33DEE-EC52-4B89-A8C8-427ED27EC638}" dt="2024-09-15T21:59:21.944" v="560" actId="1076"/>
          <ac:spMkLst>
            <pc:docMk/>
            <pc:sldMk cId="3476620889" sldId="259"/>
            <ac:spMk id="2" creationId="{70A2CF7E-3D03-958A-2547-B81CEA273DD5}"/>
          </ac:spMkLst>
        </pc:spChg>
        <pc:spChg chg="add mod">
          <ac:chgData name="Toby Donaldson" userId="2e6e5431-bb17-4c41-9985-d39c50d83c73" providerId="ADAL" clId="{B9F33DEE-EC52-4B89-A8C8-427ED27EC638}" dt="2024-09-15T22:00:20.181" v="710" actId="20577"/>
          <ac:spMkLst>
            <pc:docMk/>
            <pc:sldMk cId="3476620889" sldId="259"/>
            <ac:spMk id="17" creationId="{E27D37F9-015E-EA1E-195B-12FCC2685A84}"/>
          </ac:spMkLst>
        </pc:spChg>
        <pc:cxnChg chg="add">
          <ac:chgData name="Toby Donaldson" userId="2e6e5431-bb17-4c41-9985-d39c50d83c73" providerId="ADAL" clId="{B9F33DEE-EC52-4B89-A8C8-427ED27EC638}" dt="2024-09-15T21:59:27.976" v="561" actId="11529"/>
          <ac:cxnSpMkLst>
            <pc:docMk/>
            <pc:sldMk cId="3476620889" sldId="259"/>
            <ac:cxnSpMk id="12" creationId="{4AEE9D6F-FB54-A221-F059-E9310864A7B9}"/>
          </ac:cxnSpMkLst>
        </pc:cxnChg>
        <pc:cxnChg chg="add mod">
          <ac:chgData name="Toby Donaldson" userId="2e6e5431-bb17-4c41-9985-d39c50d83c73" providerId="ADAL" clId="{B9F33DEE-EC52-4B89-A8C8-427ED27EC638}" dt="2024-09-15T22:00:32.602" v="713" actId="14100"/>
          <ac:cxnSpMkLst>
            <pc:docMk/>
            <pc:sldMk cId="3476620889" sldId="259"/>
            <ac:cxnSpMk id="19" creationId="{A92F727D-67E0-C58E-3DA4-E275B1D16ECB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  <pc:spChg chg="add mod">
          <ac:chgData name="Toby Donaldson" userId="2e6e5431-bb17-4c41-9985-d39c50d83c73" providerId="ADAL" clId="{B9F33DEE-EC52-4B89-A8C8-427ED27EC638}" dt="2024-09-15T22:01:45.229" v="828" actId="1076"/>
          <ac:spMkLst>
            <pc:docMk/>
            <pc:sldMk cId="1125239521" sldId="260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2:23.462" v="922" actId="113"/>
          <ac:spMkLst>
            <pc:docMk/>
            <pc:sldMk cId="1125239521" sldId="260"/>
            <ac:spMk id="25" creationId="{C315FD13-8799-88FA-2FDD-B0F72B485BF6}"/>
          </ac:spMkLst>
        </pc:spChg>
        <pc:cxnChg chg="add mod">
          <ac:chgData name="Toby Donaldson" userId="2e6e5431-bb17-4c41-9985-d39c50d83c73" providerId="ADAL" clId="{B9F33DEE-EC52-4B89-A8C8-427ED27EC638}" dt="2024-09-15T22:01:45.229" v="828" actId="1076"/>
          <ac:cxnSpMkLst>
            <pc:docMk/>
            <pc:sldMk cId="1125239521" sldId="260"/>
            <ac:cxnSpMk id="20" creationId="{A6DEECDA-DD86-BC6E-7E2D-122B2D492D75}"/>
          </ac:cxnSpMkLst>
        </pc:cxnChg>
        <pc:cxnChg chg="add mod">
          <ac:chgData name="Toby Donaldson" userId="2e6e5431-bb17-4c41-9985-d39c50d83c73" providerId="ADAL" clId="{B9F33DEE-EC52-4B89-A8C8-427ED27EC638}" dt="2024-09-15T22:02:32.581" v="925" actId="14100"/>
          <ac:cxnSpMkLst>
            <pc:docMk/>
            <pc:sldMk cId="1125239521" sldId="260"/>
            <ac:cxnSpMk id="26" creationId="{18A4F0CD-BEE7-ED70-8719-C264B40A053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  <pc:spChg chg="mod">
          <ac:chgData name="Toby Donaldson" userId="2e6e5431-bb17-4c41-9985-d39c50d83c73" providerId="ADAL" clId="{B9F33DEE-EC52-4B89-A8C8-427ED27EC638}" dt="2024-09-15T22:03:01.091" v="928" actId="1076"/>
          <ac:spMkLst>
            <pc:docMk/>
            <pc:sldMk cId="296669545" sldId="261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3:43.575" v="1048" actId="1076"/>
          <ac:spMkLst>
            <pc:docMk/>
            <pc:sldMk cId="296669545" sldId="261"/>
            <ac:spMk id="23" creationId="{7B592AF2-BA45-CC6A-8D40-1DF3F21809CA}"/>
          </ac:spMkLst>
        </pc:spChg>
        <pc:spChg chg="add mod">
          <ac:chgData name="Toby Donaldson" userId="2e6e5431-bb17-4c41-9985-d39c50d83c73" providerId="ADAL" clId="{B9F33DEE-EC52-4B89-A8C8-427ED27EC638}" dt="2024-09-15T22:05:03.666" v="1066" actId="1076"/>
          <ac:spMkLst>
            <pc:docMk/>
            <pc:sldMk cId="296669545" sldId="261"/>
            <ac:spMk id="36" creationId="{0DDB3E2A-B901-9457-5E6C-B8AB35FE1C19}"/>
          </ac:spMkLst>
        </pc:spChg>
        <pc:spChg chg="add mod">
          <ac:chgData name="Toby Donaldson" userId="2e6e5431-bb17-4c41-9985-d39c50d83c73" providerId="ADAL" clId="{B9F33DEE-EC52-4B89-A8C8-427ED27EC638}" dt="2024-09-15T22:05:08.124" v="1067" actId="1076"/>
          <ac:spMkLst>
            <pc:docMk/>
            <pc:sldMk cId="296669545" sldId="261"/>
            <ac:spMk id="37" creationId="{B5197FD0-4464-51F0-280B-75E00C48D73F}"/>
          </ac:spMkLst>
        </pc:spChg>
        <pc:spChg chg="add mod">
          <ac:chgData name="Toby Donaldson" userId="2e6e5431-bb17-4c41-9985-d39c50d83c73" providerId="ADAL" clId="{B9F33DEE-EC52-4B89-A8C8-427ED27EC638}" dt="2024-09-15T22:07:48.844" v="1338" actId="1076"/>
          <ac:spMkLst>
            <pc:docMk/>
            <pc:sldMk cId="296669545" sldId="261"/>
            <ac:spMk id="38" creationId="{5422561C-A5EF-7413-C0BE-5AD5EA9B3CCC}"/>
          </ac:spMkLst>
        </pc:spChg>
        <pc:grpChg chg="add mod">
          <ac:chgData name="Toby Donaldson" userId="2e6e5431-bb17-4c41-9985-d39c50d83c73" providerId="ADAL" clId="{B9F33DEE-EC52-4B89-A8C8-427ED27EC638}" dt="2024-09-15T22:04:37.153" v="1062" actId="164"/>
          <ac:grpSpMkLst>
            <pc:docMk/>
            <pc:sldMk cId="296669545" sldId="261"/>
            <ac:grpSpMk id="34" creationId="{D330236C-4FA0-A14B-11BA-345E17D237DC}"/>
          </ac:grpSpMkLst>
        </pc:grpChg>
        <pc:grpChg chg="add mod">
          <ac:chgData name="Toby Donaldson" userId="2e6e5431-bb17-4c41-9985-d39c50d83c73" providerId="ADAL" clId="{B9F33DEE-EC52-4B89-A8C8-427ED27EC638}" dt="2024-09-15T22:04:45.920" v="1064" actId="1076"/>
          <ac:grpSpMkLst>
            <pc:docMk/>
            <pc:sldMk cId="296669545" sldId="261"/>
            <ac:grpSpMk id="35" creationId="{27F7B620-56ED-93C7-18FC-F8F59D86D15C}"/>
          </ac:grpSpMkLst>
        </pc:grp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4" creationId="{37B288AF-0AA5-6F36-8609-38E2368A07B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7" creationId="{7A6974D3-C016-83D2-1CCD-403DB10BE616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8" creationId="{C3E33BAD-2272-9477-664E-243203C674A4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9" creationId="{47533A13-357F-A175-55CE-DB0FC9415BB0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0" creationId="{DCD65CF6-5C39-79D5-C6B1-6266BCDFD58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3" creationId="{922922A4-2AF9-40B3-5018-D626B2BE0825}"/>
          </ac:picMkLst>
        </pc:pic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0" creationId="{A6DEECDA-DD86-BC6E-7E2D-122B2D492D75}"/>
          </ac:cxnSpMkLst>
        </pc:cxn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6" creationId="{18A4F0CD-BEE7-ED70-8719-C264B40A0538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  <pc:spChg chg="add mod">
          <ac:chgData name="Toby Donaldson" userId="2e6e5431-bb17-4c41-9985-d39c50d83c73" providerId="ADAL" clId="{B9F33DEE-EC52-4B89-A8C8-427ED27EC638}" dt="2024-09-15T22:08:50.818" v="1360"/>
          <ac:spMkLst>
            <pc:docMk/>
            <pc:sldMk cId="1426591584" sldId="262"/>
            <ac:spMk id="2" creationId="{5BDE6FEC-2B0D-129C-0019-47AB01AEBFE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" creationId="{6F6CA328-C933-D7F1-3564-D7815974103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5" creationId="{31B88D45-8E57-62FD-AEF7-79C61C6FB2E6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6" creationId="{070381B3-8ECB-C4C0-2864-E3A6D74892A8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8" creationId="{20BD7AF2-6231-9467-624B-9A66E9036667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9" creationId="{8D409C56-D16B-9D60-A28F-140EDC33F944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1" creationId="{CE410A48-605E-D626-5F55-DCE88E37207B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2" creationId="{3612BEC3-EBE9-0A8D-F0EF-AACD17B1F70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7" creationId="{E74F9A56-F678-29DE-CFAA-F8F9172A646B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9" creationId="{D01305CC-6DC5-B501-39E1-0F6EEF1468C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0" creationId="{37978A68-37FE-9AE1-2DC2-50FB0EB6437E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1" creationId="{A00FE7AC-A6CA-23B3-E2D9-70744B5FC616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2" creationId="{57C99A9E-11C3-38CB-A9F2-795D4B2BEBAD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3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19:17.722" v="1885" actId="20577"/>
          <ac:spMkLst>
            <pc:docMk/>
            <pc:sldMk cId="1426591584" sldId="262"/>
            <ac:spMk id="24" creationId="{EBADFB72-AD99-6846-E96D-DA750ABBDB49}"/>
          </ac:spMkLst>
        </pc:spChg>
        <pc:spChg chg="add mod">
          <ac:chgData name="Toby Donaldson" userId="2e6e5431-bb17-4c41-9985-d39c50d83c73" providerId="ADAL" clId="{B9F33DEE-EC52-4B89-A8C8-427ED27EC638}" dt="2024-09-15T22:19:47.982" v="1908" actId="20577"/>
          <ac:spMkLst>
            <pc:docMk/>
            <pc:sldMk cId="1426591584" sldId="262"/>
            <ac:spMk id="25" creationId="{52CAF4C3-66F4-E622-B5BC-3280EDD9081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2:21:26.844" v="2059" actId="21"/>
          <ac:spMkLst>
            <pc:docMk/>
            <pc:sldMk cId="1426591584" sldId="262"/>
            <ac:spMk id="34" creationId="{686DF862-35A1-0000-B22F-380C6943172E}"/>
          </ac:spMkLst>
        </pc:spChg>
        <pc:spChg chg="add mod">
          <ac:chgData name="Toby Donaldson" userId="2e6e5431-bb17-4c41-9985-d39c50d83c73" providerId="ADAL" clId="{B9F33DEE-EC52-4B89-A8C8-427ED27EC638}" dt="2024-09-15T22:27:18.164" v="2526" actId="20577"/>
          <ac:spMkLst>
            <pc:docMk/>
            <pc:sldMk cId="1426591584" sldId="262"/>
            <ac:spMk id="35" creationId="{98FA6560-1BAF-6EFD-ABD3-CB22E2B03C98}"/>
          </ac:spMkLst>
        </pc:s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B9F33DEE-EC52-4B89-A8C8-427ED27EC638}" dt="2024-09-15T22:08:41.487" v="1359" actId="165"/>
          <ac:grpSpMkLst>
            <pc:docMk/>
            <pc:sldMk cId="1426591584" sldId="262"/>
            <ac:grpSpMk id="32" creationId="{609F6DAF-69E0-4240-4CB0-A656E8166D93}"/>
          </ac:grpSpMkLst>
        </pc:grp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27" creationId="{38FA59B6-9B66-CBAD-D39B-161695BC761C}"/>
          </ac:cxnSpMkLst>
        </pc:cxnChg>
        <pc:cxnChg chg="add del">
          <ac:chgData name="Toby Donaldson" userId="2e6e5431-bb17-4c41-9985-d39c50d83c73" providerId="ADAL" clId="{B9F33DEE-EC52-4B89-A8C8-427ED27EC638}" dt="2024-09-15T22:20:20.825" v="1911" actId="11529"/>
          <ac:cxnSpMkLst>
            <pc:docMk/>
            <pc:sldMk cId="1426591584" sldId="262"/>
            <ac:cxnSpMk id="29" creationId="{44A86B16-E5E0-4DA1-6ABC-759FB104A849}"/>
          </ac:cxnSpMkLst>
        </pc:cxn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33" creationId="{91E9CB9C-8FEA-04EA-C9DD-ED1A69115C24}"/>
          </ac:cxnSpMkLst>
        </pc:cxnChg>
        <pc:cxnChg chg="add">
          <ac:chgData name="Toby Donaldson" userId="2e6e5431-bb17-4c41-9985-d39c50d83c73" providerId="ADAL" clId="{B9F33DEE-EC52-4B89-A8C8-427ED27EC638}" dt="2024-09-15T22:41:28.803" v="3431" actId="11529"/>
          <ac:cxnSpMkLst>
            <pc:docMk/>
            <pc:sldMk cId="1426591584" sldId="262"/>
            <ac:cxnSpMk id="37" creationId="{42ED4367-9997-7FDB-F18C-E34E20568968}"/>
          </ac:cxnSpMkLst>
        </pc:cxnChg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  <pc:spChg chg="add mod">
          <ac:chgData name="Toby Donaldson" userId="2e6e5431-bb17-4c41-9985-d39c50d83c73" providerId="ADAL" clId="{B9F33DEE-EC52-4B89-A8C8-427ED27EC638}" dt="2024-09-15T22:23:49.009" v="2205" actId="20577"/>
          <ac:spMkLst>
            <pc:docMk/>
            <pc:sldMk cId="3978292670" sldId="263"/>
            <ac:spMk id="2" creationId="{02E510AA-5447-C5C0-7073-77B1B19CE931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3" creationId="{6F6CA328-C933-D7F1-3564-D78159741037}"/>
          </ac:spMkLst>
        </pc:spChg>
        <pc:spChg chg="del">
          <ac:chgData name="Toby Donaldson" userId="2e6e5431-bb17-4c41-9985-d39c50d83c73" providerId="ADAL" clId="{B9F33DEE-EC52-4B89-A8C8-427ED27EC638}" dt="2024-09-15T22:27:34.286" v="2527" actId="21"/>
          <ac:spMkLst>
            <pc:docMk/>
            <pc:sldMk cId="3978292670" sldId="263"/>
            <ac:spMk id="5" creationId="{31B88D45-8E57-62FD-AEF7-79C61C6FB2E6}"/>
          </ac:spMkLst>
        </pc:spChg>
        <pc:spChg chg="add mod">
          <ac:chgData name="Toby Donaldson" userId="2e6e5431-bb17-4c41-9985-d39c50d83c73" providerId="ADAL" clId="{B9F33DEE-EC52-4B89-A8C8-427ED27EC638}" dt="2024-09-16T01:08:14.984" v="4520" actId="1076"/>
          <ac:spMkLst>
            <pc:docMk/>
            <pc:sldMk cId="3978292670" sldId="263"/>
            <ac:spMk id="8" creationId="{6B86AF8E-A310-DE7B-185B-43D06383F58D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2" creationId="{3612BEC3-EBE9-0A8D-F0EF-AACD17B1F70F}"/>
          </ac:spMkLst>
        </pc:spChg>
        <pc:spChg chg="add mod">
          <ac:chgData name="Toby Donaldson" userId="2e6e5431-bb17-4c41-9985-d39c50d83c73" providerId="ADAL" clId="{B9F33DEE-EC52-4B89-A8C8-427ED27EC638}" dt="2024-09-16T01:09:14.647" v="4604" actId="1076"/>
          <ac:spMkLst>
            <pc:docMk/>
            <pc:sldMk cId="3978292670" sldId="263"/>
            <ac:spMk id="14" creationId="{DE1FFE3D-3397-C9FB-3F32-0C800C8B4336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7" creationId="{E74F9A56-F678-29DE-CFAA-F8F9172A646B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9" creationId="{D01305CC-6DC5-B501-39E1-0F6EEF1468CA}"/>
          </ac:spMkLst>
        </pc:spChg>
        <pc:spChg chg="del mod">
          <ac:chgData name="Toby Donaldson" userId="2e6e5431-bb17-4c41-9985-d39c50d83c73" providerId="ADAL" clId="{B9F33DEE-EC52-4B89-A8C8-427ED27EC638}" dt="2024-09-15T22:24:10.524" v="2218" actId="21"/>
          <ac:spMkLst>
            <pc:docMk/>
            <pc:sldMk cId="3978292670" sldId="263"/>
            <ac:spMk id="20" creationId="{37978A68-37FE-9AE1-2DC2-50FB0EB6437E}"/>
          </ac:spMkLst>
        </pc:spChg>
        <pc:spChg chg="del">
          <ac:chgData name="Toby Donaldson" userId="2e6e5431-bb17-4c41-9985-d39c50d83c73" providerId="ADAL" clId="{B9F33DEE-EC52-4B89-A8C8-427ED27EC638}" dt="2024-09-15T22:21:54.650" v="2062" actId="21"/>
          <ac:spMkLst>
            <pc:docMk/>
            <pc:sldMk cId="3978292670" sldId="263"/>
            <ac:spMk id="21" creationId="{A00FE7AC-A6CA-23B3-E2D9-70744B5FC616}"/>
          </ac:spMkLst>
        </pc:spChg>
        <pc:spChg chg="mod">
          <ac:chgData name="Toby Donaldson" userId="2e6e5431-bb17-4c41-9985-d39c50d83c73" providerId="ADAL" clId="{B9F33DEE-EC52-4B89-A8C8-427ED27EC638}" dt="2024-09-15T22:27:40.154" v="2528" actId="1076"/>
          <ac:spMkLst>
            <pc:docMk/>
            <pc:sldMk cId="3978292670" sldId="263"/>
            <ac:spMk id="31" creationId="{3E7C6BDF-914F-273C-A732-BD72CA1F5A5F}"/>
          </ac:spMkLst>
        </pc:spChg>
        <pc:graphicFrameChg chg="add mod modGraphic">
          <ac:chgData name="Toby Donaldson" userId="2e6e5431-bb17-4c41-9985-d39c50d83c73" providerId="ADAL" clId="{B9F33DEE-EC52-4B89-A8C8-427ED27EC638}" dt="2024-09-15T22:28:20" v="2568" actId="5793"/>
          <ac:graphicFrameMkLst>
            <pc:docMk/>
            <pc:sldMk cId="3978292670" sldId="263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1:39.141" v="3432"/>
          <ac:cxnSpMkLst>
            <pc:docMk/>
            <pc:sldMk cId="3978292670" sldId="263"/>
            <ac:cxnSpMk id="7" creationId="{03CAF2D1-B867-DA50-A0AE-803CCC10F667}"/>
          </ac:cxnSpMkLst>
        </pc:cxnChg>
        <pc:cxnChg chg="add mod">
          <ac:chgData name="Toby Donaldson" userId="2e6e5431-bb17-4c41-9985-d39c50d83c73" providerId="ADAL" clId="{B9F33DEE-EC52-4B89-A8C8-427ED27EC638}" dt="2024-09-16T01:08:14.984" v="4520" actId="1076"/>
          <ac:cxnSpMkLst>
            <pc:docMk/>
            <pc:sldMk cId="3978292670" sldId="263"/>
            <ac:cxnSpMk id="9" creationId="{DF81CD43-95A1-FB5B-3361-286D2B614C7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  <pc:spChg chg="del">
          <ac:chgData name="Toby Donaldson" userId="2e6e5431-bb17-4c41-9985-d39c50d83c73" providerId="ADAL" clId="{B9F33DEE-EC52-4B89-A8C8-427ED27EC638}" dt="2024-09-15T22:29:11.612" v="2577" actId="21"/>
          <ac:spMkLst>
            <pc:docMk/>
            <pc:sldMk cId="2698651436" sldId="264"/>
            <ac:spMk id="2" creationId="{02E510AA-5447-C5C0-7073-77B1B19CE931}"/>
          </ac:spMkLst>
        </pc:spChg>
        <pc:spChg chg="add mod topLvl">
          <ac:chgData name="Toby Donaldson" userId="2e6e5431-bb17-4c41-9985-d39c50d83c73" providerId="ADAL" clId="{B9F33DEE-EC52-4B89-A8C8-427ED27EC638}" dt="2024-09-15T22:32:34.890" v="2902" actId="165"/>
          <ac:spMkLst>
            <pc:docMk/>
            <pc:sldMk cId="2698651436" sldId="264"/>
            <ac:spMk id="3" creationId="{239BABC7-A969-EC44-5606-A77663CB8994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5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7" creationId="{52CAF4C3-66F4-E622-B5BC-3280EDD90817}"/>
          </ac:spMkLst>
        </pc:spChg>
        <pc:spChg chg="add mod topLvl">
          <ac:chgData name="Toby Donaldson" userId="2e6e5431-bb17-4c41-9985-d39c50d83c73" providerId="ADAL" clId="{B9F33DEE-EC52-4B89-A8C8-427ED27EC638}" dt="2024-09-15T22:36:38.675" v="3073" actId="20577"/>
          <ac:spMkLst>
            <pc:docMk/>
            <pc:sldMk cId="2698651436" sldId="264"/>
            <ac:spMk id="8" creationId="{B6D5C3F5-F2D2-7E13-0191-2A3084FC8C7A}"/>
          </ac:spMkLst>
        </pc:spChg>
        <pc:spChg chg="add del mod">
          <ac:chgData name="Toby Donaldson" userId="2e6e5431-bb17-4c41-9985-d39c50d83c73" providerId="ADAL" clId="{B9F33DEE-EC52-4B89-A8C8-427ED27EC638}" dt="2024-09-15T22:30:35.654" v="2741" actId="21"/>
          <ac:spMkLst>
            <pc:docMk/>
            <pc:sldMk cId="2698651436" sldId="264"/>
            <ac:spMk id="9" creationId="{119F7A9B-E05D-DC56-B19E-38E5F28A038D}"/>
          </ac:spMkLst>
        </pc:spChg>
        <pc:spChg chg="add mod">
          <ac:chgData name="Toby Donaldson" userId="2e6e5431-bb17-4c41-9985-d39c50d83c73" providerId="ADAL" clId="{B9F33DEE-EC52-4B89-A8C8-427ED27EC638}" dt="2024-09-15T22:33:02.142" v="2908" actId="1076"/>
          <ac:spMkLst>
            <pc:docMk/>
            <pc:sldMk cId="2698651436" sldId="264"/>
            <ac:spMk id="14" creationId="{8AA89E6A-FE92-C5CE-C549-5969C0ADB8DA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2" creationId="{57C99A9E-11C3-38CB-A9F2-795D4B2BEBAD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3" creationId="{C05BEE46-0113-A494-B8B2-BD73EDD3DCCE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4" creationId="{EBADFB72-AD99-6846-E96D-DA750ABBDB49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5" creationId="{52CAF4C3-66F4-E622-B5BC-3280EDD90817}"/>
          </ac:spMkLst>
        </pc:spChg>
        <pc:spChg chg="add del mod">
          <ac:chgData name="Toby Donaldson" userId="2e6e5431-bb17-4c41-9985-d39c50d83c73" providerId="ADAL" clId="{B9F33DEE-EC52-4B89-A8C8-427ED27EC638}" dt="2024-09-15T22:40:39.881" v="3426" actId="21"/>
          <ac:spMkLst>
            <pc:docMk/>
            <pc:sldMk cId="2698651436" sldId="264"/>
            <ac:spMk id="32" creationId="{C2B00A82-D3D5-66B8-5942-9578D48BBD93}"/>
          </ac:spMkLst>
        </pc:spChg>
        <pc:spChg chg="add mod">
          <ac:chgData name="Toby Donaldson" userId="2e6e5431-bb17-4c41-9985-d39c50d83c73" providerId="ADAL" clId="{B9F33DEE-EC52-4B89-A8C8-427ED27EC638}" dt="2024-09-15T22:40:46.696" v="3427"/>
          <ac:spMkLst>
            <pc:docMk/>
            <pc:sldMk cId="2698651436" sldId="264"/>
            <ac:spMk id="37" creationId="{F83E24E7-6E94-87F4-5F70-468B8718D547}"/>
          </ac:spMkLst>
        </pc:spChg>
        <pc:grpChg chg="add del mod">
          <ac:chgData name="Toby Donaldson" userId="2e6e5431-bb17-4c41-9985-d39c50d83c73" providerId="ADAL" clId="{B9F33DEE-EC52-4B89-A8C8-427ED27EC638}" dt="2024-09-15T22:32:34.890" v="2902" actId="165"/>
          <ac:grpSpMkLst>
            <pc:docMk/>
            <pc:sldMk cId="2698651436" sldId="264"/>
            <ac:grpSpMk id="10" creationId="{6F75DF0F-8A8C-4EA2-8F70-FAD428B74BC9}"/>
          </ac:grpSpMkLst>
        </pc:grpChg>
        <pc:graphicFrameChg chg="modGraphic">
          <ac:chgData name="Toby Donaldson" userId="2e6e5431-bb17-4c41-9985-d39c50d83c73" providerId="ADAL" clId="{B9F33DEE-EC52-4B89-A8C8-427ED27EC638}" dt="2024-09-15T22:28:48.246" v="2571" actId="13926"/>
          <ac:graphicFrameMkLst>
            <pc:docMk/>
            <pc:sldMk cId="2698651436" sldId="264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32:48.631" v="2905" actId="14100"/>
          <ac:cxnSpMkLst>
            <pc:docMk/>
            <pc:sldMk cId="2698651436" sldId="264"/>
            <ac:cxnSpMk id="12" creationId="{E5EB4656-C24F-54BC-98C0-F4ECD89E9242}"/>
          </ac:cxnSpMkLst>
        </pc:cxnChg>
        <pc:cxnChg chg="add mod">
          <ac:chgData name="Toby Donaldson" userId="2e6e5431-bb17-4c41-9985-d39c50d83c73" providerId="ADAL" clId="{B9F33DEE-EC52-4B89-A8C8-427ED27EC638}" dt="2024-09-15T22:33:02.142" v="2908" actId="1076"/>
          <ac:cxnSpMkLst>
            <pc:docMk/>
            <pc:sldMk cId="2698651436" sldId="264"/>
            <ac:cxnSpMk id="16" creationId="{E977C612-7F76-57C5-6CD3-193C0C0CE232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27" creationId="{38FA59B6-9B66-CBAD-D39B-161695BC761C}"/>
          </ac:cxnSpMkLst>
        </pc:cxnChg>
        <pc:cxnChg chg="add">
          <ac:chgData name="Toby Donaldson" userId="2e6e5431-bb17-4c41-9985-d39c50d83c73" providerId="ADAL" clId="{B9F33DEE-EC52-4B89-A8C8-427ED27EC638}" dt="2024-09-15T22:33:10.804" v="2909" actId="11529"/>
          <ac:cxnSpMkLst>
            <pc:docMk/>
            <pc:sldMk cId="2698651436" sldId="264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33" creationId="{91E9CB9C-8FEA-04EA-C9DD-ED1A69115C24}"/>
          </ac:cxnSpMkLst>
        </pc:cxnChg>
        <pc:cxnChg chg="add mod">
          <ac:chgData name="Toby Donaldson" userId="2e6e5431-bb17-4c41-9985-d39c50d83c73" providerId="ADAL" clId="{B9F33DEE-EC52-4B89-A8C8-427ED27EC638}" dt="2024-09-15T22:41:51.323" v="3433" actId="14100"/>
          <ac:cxnSpMkLst>
            <pc:docMk/>
            <pc:sldMk cId="2698651436" sldId="264"/>
            <ac:cxnSpMk id="34" creationId="{B01318F9-CE79-F0CD-8C61-9C4FB077CC3E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  <pc:spChg chg="add mod">
          <ac:chgData name="Toby Donaldson" userId="2e6e5431-bb17-4c41-9985-d39c50d83c73" providerId="ADAL" clId="{B9F33DEE-EC52-4B89-A8C8-427ED27EC638}" dt="2024-09-15T22:37:16.112" v="3080"/>
          <ac:spMkLst>
            <pc:docMk/>
            <pc:sldMk cId="2133653738" sldId="265"/>
            <ac:spMk id="2" creationId="{AAE7DB2A-32AB-2B40-8C71-7ACA06E0E045}"/>
          </ac:spMkLst>
        </pc:spChg>
        <pc:spChg chg="add mod">
          <ac:chgData name="Toby Donaldson" userId="2e6e5431-bb17-4c41-9985-d39c50d83c73" providerId="ADAL" clId="{B9F33DEE-EC52-4B89-A8C8-427ED27EC638}" dt="2024-09-15T22:39:41.758" v="3411" actId="113"/>
          <ac:spMkLst>
            <pc:docMk/>
            <pc:sldMk cId="2133653738" sldId="265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0:19.151" v="3424" actId="20577"/>
          <ac:spMkLst>
            <pc:docMk/>
            <pc:sldMk cId="2133653738" sldId="265"/>
            <ac:spMk id="11" creationId="{38B6C3BE-8122-15E8-589E-47866F092608}"/>
          </ac:spMkLst>
        </pc:spChg>
        <pc:spChg chg="mod">
          <ac:chgData name="Toby Donaldson" userId="2e6e5431-bb17-4c41-9985-d39c50d83c73" providerId="ADAL" clId="{B9F33DEE-EC52-4B89-A8C8-427ED27EC638}" dt="2024-09-15T22:40:33.717" v="3425" actId="1076"/>
          <ac:spMkLst>
            <pc:docMk/>
            <pc:sldMk cId="2133653738" sldId="265"/>
            <ac:spMk id="32" creationId="{C2B00A82-D3D5-66B8-5942-9578D48BBD93}"/>
          </ac:spMkLst>
        </pc:spChg>
        <pc:graphicFrameChg chg="modGraphic">
          <ac:chgData name="Toby Donaldson" userId="2e6e5431-bb17-4c41-9985-d39c50d83c73" providerId="ADAL" clId="{B9F33DEE-EC52-4B89-A8C8-427ED27EC638}" dt="2024-09-15T22:39:59.813" v="3417" actId="20577"/>
          <ac:graphicFrameMkLst>
            <pc:docMk/>
            <pc:sldMk cId="2133653738" sldId="265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0:59.350" v="3430" actId="14100"/>
          <ac:cxnSpMkLst>
            <pc:docMk/>
            <pc:sldMk cId="2133653738" sldId="265"/>
            <ac:cxnSpMk id="15" creationId="{BF6C79D3-DDCC-F3DD-FC9B-C23FA7BEB2B6}"/>
          </ac:cxnSpMkLst>
        </pc:cxnChg>
        <pc:cxnChg chg="mod">
          <ac:chgData name="Toby Donaldson" userId="2e6e5431-bb17-4c41-9985-d39c50d83c73" providerId="ADAL" clId="{B9F33DEE-EC52-4B89-A8C8-427ED27EC638}" dt="2024-09-15T22:39:50.318" v="3413" actId="14100"/>
          <ac:cxnSpMkLst>
            <pc:docMk/>
            <pc:sldMk cId="2133653738" sldId="265"/>
            <ac:cxnSpMk id="30" creationId="{FC34CDBD-E674-57F4-06F7-6A017139851B}"/>
          </ac:cxnSpMkLst>
        </pc:cxnChg>
        <pc:cxnChg chg="mod">
          <ac:chgData name="Toby Donaldson" userId="2e6e5431-bb17-4c41-9985-d39c50d83c73" providerId="ADAL" clId="{B9F33DEE-EC52-4B89-A8C8-427ED27EC638}" dt="2024-09-15T22:40:33.717" v="3425" actId="1076"/>
          <ac:cxnSpMkLst>
            <pc:docMk/>
            <pc:sldMk cId="2133653738" sldId="265"/>
            <ac:cxnSpMk id="34" creationId="{B01318F9-CE79-F0CD-8C61-9C4FB077CC3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  <pc:spChg chg="add mod">
          <ac:chgData name="Toby Donaldson" userId="2e6e5431-bb17-4c41-9985-d39c50d83c73" providerId="ADAL" clId="{B9F33DEE-EC52-4B89-A8C8-427ED27EC638}" dt="2024-09-15T22:43:22.918" v="3606"/>
          <ac:spMkLst>
            <pc:docMk/>
            <pc:sldMk cId="1883967527" sldId="266"/>
            <ac:spMk id="2" creationId="{7C5503AB-0BD0-E81D-4515-A2E69FAD73C3}"/>
          </ac:spMkLst>
        </pc:spChg>
        <pc:spChg chg="del">
          <ac:chgData name="Toby Donaldson" userId="2e6e5431-bb17-4c41-9985-d39c50d83c73" providerId="ADAL" clId="{B9F33DEE-EC52-4B89-A8C8-427ED27EC638}" dt="2024-09-15T22:42:51.973" v="3598" actId="21"/>
          <ac:spMkLst>
            <pc:docMk/>
            <pc:sldMk cId="1883967527" sldId="266"/>
            <ac:spMk id="3" creationId="{239BABC7-A969-EC44-5606-A77663CB8994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3:48.254" v="3621" actId="1076"/>
          <ac:spMkLst>
            <pc:docMk/>
            <pc:sldMk cId="1883967527" sldId="266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5:13.219" v="3783" actId="1076"/>
          <ac:spMkLst>
            <pc:docMk/>
            <pc:sldMk cId="1883967527" sldId="266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43:15.476" v="3605" actId="21"/>
          <ac:spMkLst>
            <pc:docMk/>
            <pc:sldMk cId="1883967527" sldId="266"/>
            <ac:spMk id="11" creationId="{38B6C3BE-8122-15E8-589E-47866F092608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14" creationId="{8AA89E6A-FE92-C5CE-C549-5969C0ADB8DA}"/>
          </ac:spMkLst>
        </pc:spChg>
        <pc:spChg chg="add mod">
          <ac:chgData name="Toby Donaldson" userId="2e6e5431-bb17-4c41-9985-d39c50d83c73" providerId="ADAL" clId="{B9F33DEE-EC52-4B89-A8C8-427ED27EC638}" dt="2024-09-15T22:50:36.392" v="4128" actId="20577"/>
          <ac:spMkLst>
            <pc:docMk/>
            <pc:sldMk cId="1883967527" sldId="266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51:28.080" v="4285" actId="1076"/>
          <ac:spMkLst>
            <pc:docMk/>
            <pc:sldMk cId="1883967527" sldId="266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32" creationId="{C2B00A82-D3D5-66B8-5942-9578D48BBD93}"/>
          </ac:spMkLst>
        </pc:spChg>
        <pc:graphicFrameChg chg="del">
          <ac:chgData name="Toby Donaldson" userId="2e6e5431-bb17-4c41-9985-d39c50d83c73" providerId="ADAL" clId="{B9F33DEE-EC52-4B89-A8C8-427ED27EC638}" dt="2024-09-15T22:43:11.848" v="3604" actId="21"/>
          <ac:graphicFrameMkLst>
            <pc:docMk/>
            <pc:sldMk cId="1883967527" sldId="266"/>
            <ac:graphicFrameMk id="6" creationId="{9AD784A8-04B5-BB9B-1CBE-E9214CA1CA45}"/>
          </ac:graphicFrameMkLst>
        </pc:graphicFrameChg>
        <pc:cxnChg chg="mod">
          <ac:chgData name="Toby Donaldson" userId="2e6e5431-bb17-4c41-9985-d39c50d83c73" providerId="ADAL" clId="{B9F33DEE-EC52-4B89-A8C8-427ED27EC638}" dt="2024-09-15T22:50:36.392" v="4128" actId="20577"/>
          <ac:cxnSpMkLst>
            <pc:docMk/>
            <pc:sldMk cId="1883967527" sldId="266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42:59.918" v="3600" actId="21"/>
          <ac:cxnSpMkLst>
            <pc:docMk/>
            <pc:sldMk cId="1883967527" sldId="266"/>
            <ac:cxnSpMk id="15" creationId="{BF6C79D3-DDCC-F3DD-FC9B-C23FA7BEB2B6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16" creationId="{E977C612-7F76-57C5-6CD3-193C0C0CE232}"/>
          </ac:cxnSpMkLst>
        </pc:cxnChg>
        <pc:cxnChg chg="add mod">
          <ac:chgData name="Toby Donaldson" userId="2e6e5431-bb17-4c41-9985-d39c50d83c73" providerId="ADAL" clId="{B9F33DEE-EC52-4B89-A8C8-427ED27EC638}" dt="2024-09-15T22:51:37.091" v="4288" actId="14100"/>
          <ac:cxnSpMkLst>
            <pc:docMk/>
            <pc:sldMk cId="1883967527" sldId="266"/>
            <ac:cxnSpMk id="23" creationId="{C673D87D-EEC2-B194-C90B-F9E57D8D1DF8}"/>
          </ac:cxnSpMkLst>
        </pc:cxnChg>
        <pc:cxnChg chg="mod">
          <ac:chgData name="Toby Donaldson" userId="2e6e5431-bb17-4c41-9985-d39c50d83c73" providerId="ADAL" clId="{B9F33DEE-EC52-4B89-A8C8-427ED27EC638}" dt="2024-09-15T22:45:13.219" v="3783" actId="1076"/>
          <ac:cxnSpMkLst>
            <pc:docMk/>
            <pc:sldMk cId="1883967527" sldId="266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34" creationId="{B01318F9-CE79-F0CD-8C61-9C4FB077CC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  <pc:spChg chg="del">
          <ac:chgData name="Toby Donaldson" userId="2e6e5431-bb17-4c41-9985-d39c50d83c73" providerId="ADAL" clId="{B9F33DEE-EC52-4B89-A8C8-427ED27EC638}" dt="2024-09-15T22:45:30.900" v="3785" actId="21"/>
          <ac:spMkLst>
            <pc:docMk/>
            <pc:sldMk cId="3347679138" sldId="267"/>
            <ac:spMk id="2" creationId="{7C5503AB-0BD0-E81D-4515-A2E69FAD73C3}"/>
          </ac:spMkLst>
        </pc:spChg>
        <pc:spChg chg="add del mod">
          <ac:chgData name="Toby Donaldson" userId="2e6e5431-bb17-4c41-9985-d39c50d83c73" providerId="ADAL" clId="{B9F33DEE-EC52-4B89-A8C8-427ED27EC638}" dt="2024-09-15T22:45:34.537" v="3787" actId="21"/>
          <ac:spMkLst>
            <pc:docMk/>
            <pc:sldMk cId="3347679138" sldId="267"/>
            <ac:spMk id="3" creationId="{7C5503AB-0BD0-E81D-4515-A2E69FAD73C3}"/>
          </ac:spMkLst>
        </pc:spChg>
        <pc:spChg chg="add mod">
          <ac:chgData name="Toby Donaldson" userId="2e6e5431-bb17-4c41-9985-d39c50d83c73" providerId="ADAL" clId="{B9F33DEE-EC52-4B89-A8C8-427ED27EC638}" dt="2024-09-15T22:49:41.065" v="4117"/>
          <ac:spMkLst>
            <pc:docMk/>
            <pc:sldMk cId="3347679138" sldId="267"/>
            <ac:spMk id="5" creationId="{8900396F-F576-0504-C284-3B412A7F14BB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8" creationId="{B6D5C3F5-F2D2-7E13-0191-2A3084FC8C7A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45:36.394" v="3788" actId="21"/>
          <ac:spMkLst>
            <pc:docMk/>
            <pc:sldMk cId="3347679138" sldId="267"/>
            <ac:spMk id="31" creationId="{3E7C6BDF-914F-273C-A732-BD72CA1F5A5F}"/>
          </ac:spMkLst>
        </pc:sp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12" creationId="{E5EB4656-C24F-54BC-98C0-F4ECD89E9242}"/>
          </ac:cxnSpMkLst>
        </pc:cxn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30" creationId="{FC34CDBD-E674-57F4-06F7-6A017139851B}"/>
          </ac:cxnSpMkLst>
        </pc:cxnChg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  <pc:spChg chg="del">
          <ac:chgData name="Toby Donaldson" userId="2e6e5431-bb17-4c41-9985-d39c50d83c73" providerId="ADAL" clId="{B9F33DEE-EC52-4B89-A8C8-427ED27EC638}" dt="2024-09-15T22:46:48.957" v="3812" actId="21"/>
          <ac:spMkLst>
            <pc:docMk/>
            <pc:sldMk cId="841092949" sldId="268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9:24.775" v="4114" actId="1076"/>
          <ac:spMkLst>
            <pc:docMk/>
            <pc:sldMk cId="841092949" sldId="268"/>
            <ac:spMk id="8" creationId="{B6D5C3F5-F2D2-7E13-0191-2A3084FC8C7A}"/>
          </ac:spMkLst>
        </pc:spChg>
        <pc:spChg chg="add mod">
          <ac:chgData name="Toby Donaldson" userId="2e6e5431-bb17-4c41-9985-d39c50d83c73" providerId="ADAL" clId="{B9F33DEE-EC52-4B89-A8C8-427ED27EC638}" dt="2024-09-15T22:49:02.802" v="4109" actId="1076"/>
          <ac:spMkLst>
            <pc:docMk/>
            <pc:sldMk cId="841092949" sldId="268"/>
            <ac:spMk id="14" creationId="{FB007572-40DD-CEF1-D014-79447D388FF3}"/>
          </ac:spMkLst>
        </pc:spChg>
        <pc:spChg chg="add mod">
          <ac:chgData name="Toby Donaldson" userId="2e6e5431-bb17-4c41-9985-d39c50d83c73" providerId="ADAL" clId="{B9F33DEE-EC52-4B89-A8C8-427ED27EC638}" dt="2024-09-15T22:46:51.171" v="3813" actId="164"/>
          <ac:spMkLst>
            <pc:docMk/>
            <pc:sldMk cId="841092949" sldId="268"/>
            <ac:spMk id="15" creationId="{ABD6664D-9655-2F19-AE3C-F269E40352C9}"/>
          </ac:spMkLst>
        </pc:spChg>
        <pc:spChg chg="del">
          <ac:chgData name="Toby Donaldson" userId="2e6e5431-bb17-4c41-9985-d39c50d83c73" providerId="ADAL" clId="{B9F33DEE-EC52-4B89-A8C8-427ED27EC638}" dt="2024-09-15T22:47:41.385" v="3929" actId="21"/>
          <ac:spMkLst>
            <pc:docMk/>
            <pc:sldMk cId="841092949" sldId="268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49:28.418" v="4115" actId="1076"/>
          <ac:spMkLst>
            <pc:docMk/>
            <pc:sldMk cId="841092949" sldId="268"/>
            <ac:spMk id="20" creationId="{8240D750-70B9-644E-B87A-7A085CE299CE}"/>
          </ac:spMkLst>
        </pc:spChg>
        <pc:spChg chg="add mod">
          <ac:chgData name="Toby Donaldson" userId="2e6e5431-bb17-4c41-9985-d39c50d83c73" providerId="ADAL" clId="{B9F33DEE-EC52-4B89-A8C8-427ED27EC638}" dt="2024-09-15T22:48:56.547" v="4107" actId="1076"/>
          <ac:spMkLst>
            <pc:docMk/>
            <pc:sldMk cId="841092949" sldId="268"/>
            <ac:spMk id="21" creationId="{9E919D63-6CD5-ED37-AB9D-449D27766056}"/>
          </ac:spMkLst>
        </pc:spChg>
        <pc:spChg chg="add mod">
          <ac:chgData name="Toby Donaldson" userId="2e6e5431-bb17-4c41-9985-d39c50d83c73" providerId="ADAL" clId="{B9F33DEE-EC52-4B89-A8C8-427ED27EC638}" dt="2024-09-15T22:49:07.278" v="4111" actId="1076"/>
          <ac:spMkLst>
            <pc:docMk/>
            <pc:sldMk cId="841092949" sldId="268"/>
            <ac:spMk id="22" creationId="{ABD9FAE7-D813-7A71-BB24-D63C7E882239}"/>
          </ac:spMkLst>
        </pc:spChg>
        <pc:grpChg chg="add mod">
          <ac:chgData name="Toby Donaldson" userId="2e6e5431-bb17-4c41-9985-d39c50d83c73" providerId="ADAL" clId="{B9F33DEE-EC52-4B89-A8C8-427ED27EC638}" dt="2024-09-15T22:46:51.171" v="3813" actId="164"/>
          <ac:grpSpMkLst>
            <pc:docMk/>
            <pc:sldMk cId="841092949" sldId="268"/>
            <ac:grpSpMk id="13" creationId="{A29488C9-EB21-C5FD-DB93-B2D0288BD8CA}"/>
          </ac:grpSpMkLst>
        </pc:grpChg>
        <pc:grpChg chg="add mod">
          <ac:chgData name="Toby Donaldson" userId="2e6e5431-bb17-4c41-9985-d39c50d83c73" providerId="ADAL" clId="{B9F33DEE-EC52-4B89-A8C8-427ED27EC638}" dt="2024-09-15T22:46:54.359" v="3814" actId="1076"/>
          <ac:grpSpMkLst>
            <pc:docMk/>
            <pc:sldMk cId="841092949" sldId="268"/>
            <ac:grpSpMk id="17" creationId="{5FD113DB-936B-96B5-80AB-EAC5A00BCAF6}"/>
          </ac:grpSpMkLst>
        </pc:grp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3" creationId="{8A31175A-A137-DEDD-5046-D77086FE6E6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5" creationId="{5C106F43-6AE9-D878-C0EF-65D4E17CCE5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47:41.385" v="3929" actId="21"/>
          <ac:cxnSpMkLst>
            <pc:docMk/>
            <pc:sldMk cId="841092949" sldId="268"/>
            <ac:cxnSpMk id="12" creationId="{E5EB4656-C24F-54BC-98C0-F4ECD89E9242}"/>
          </ac:cxnSpMkLst>
        </pc:cxnChg>
        <pc:cxnChg chg="add">
          <ac:chgData name="Toby Donaldson" userId="2e6e5431-bb17-4c41-9985-d39c50d83c73" providerId="ADAL" clId="{B9F33DEE-EC52-4B89-A8C8-427ED27EC638}" dt="2024-09-15T22:49:11.427" v="4112" actId="11529"/>
          <ac:cxnSpMkLst>
            <pc:docMk/>
            <pc:sldMk cId="841092949" sldId="268"/>
            <ac:cxnSpMk id="24" creationId="{998FAB36-6C20-D996-E9D3-BA375D403104}"/>
          </ac:cxnSpMkLst>
        </pc:cxnChg>
        <pc:cxnChg chg="del mod">
          <ac:chgData name="Toby Donaldson" userId="2e6e5431-bb17-4c41-9985-d39c50d83c73" providerId="ADAL" clId="{B9F33DEE-EC52-4B89-A8C8-427ED27EC638}" dt="2024-09-15T22:49:20.865" v="4113" actId="21"/>
          <ac:cxnSpMkLst>
            <pc:docMk/>
            <pc:sldMk cId="841092949" sldId="268"/>
            <ac:cxnSpMk id="30" creationId="{FC34CDBD-E674-57F4-06F7-6A017139851B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  <pc:spChg chg="mod">
          <ac:chgData name="Toby Donaldson" userId="2e6e5431-bb17-4c41-9985-d39c50d83c73" providerId="ADAL" clId="{B9F33DEE-EC52-4B89-A8C8-427ED27EC638}" dt="2024-09-17T02:13:05.191" v="5708" actId="20577"/>
          <ac:spMkLst>
            <pc:docMk/>
            <pc:sldMk cId="2020498111" sldId="269"/>
            <ac:spMk id="7" creationId="{E4C14258-1CF2-BFBA-3486-044EAD80E806}"/>
          </ac:spMkLst>
        </pc:spChg>
        <pc:spChg chg="mod">
          <ac:chgData name="Toby Donaldson" userId="2e6e5431-bb17-4c41-9985-d39c50d83c73" providerId="ADAL" clId="{B9F33DEE-EC52-4B89-A8C8-427ED27EC638}" dt="2024-09-17T02:14:52.933" v="5739" actId="5793"/>
          <ac:spMkLst>
            <pc:docMk/>
            <pc:sldMk cId="2020498111" sldId="269"/>
            <ac:spMk id="8" creationId="{B6D5C3F5-F2D2-7E13-0191-2A3084FC8C7A}"/>
          </ac:spMkLst>
        </pc:spChg>
        <pc:spChg chg="mod">
          <ac:chgData name="Toby Donaldson" userId="2e6e5431-bb17-4c41-9985-d39c50d83c73" providerId="ADAL" clId="{B9F33DEE-EC52-4B89-A8C8-427ED27EC638}" dt="2024-09-17T02:14:13.998" v="5728" actId="1076"/>
          <ac:spMkLst>
            <pc:docMk/>
            <pc:sldMk cId="2020498111" sldId="269"/>
            <ac:spMk id="9" creationId="{BDECF75A-3681-7F70-24FF-8AE82910777F}"/>
          </ac:spMkLst>
        </pc:spChg>
        <pc:spChg chg="add mod">
          <ac:chgData name="Toby Donaldson" userId="2e6e5431-bb17-4c41-9985-d39c50d83c73" providerId="ADAL" clId="{B9F33DEE-EC52-4B89-A8C8-427ED27EC638}" dt="2024-09-17T02:14:09.782" v="5727" actId="1076"/>
          <ac:spMkLst>
            <pc:docMk/>
            <pc:sldMk cId="2020498111" sldId="269"/>
            <ac:spMk id="10" creationId="{BB782C6C-42BA-9CB6-8AC3-1AC2B175C58E}"/>
          </ac:spMkLst>
        </pc:spChg>
        <pc:spChg chg="mod topLvl">
          <ac:chgData name="Toby Donaldson" userId="2e6e5431-bb17-4c41-9985-d39c50d83c73" providerId="ADAL" clId="{B9F33DEE-EC52-4B89-A8C8-427ED27EC638}" dt="2024-09-17T02:13:55.485" v="5721" actId="20577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B9F33DEE-EC52-4B89-A8C8-427ED27EC638}" dt="2024-09-17T02:13:47.989" v="5718" actId="164"/>
          <ac:spMkLst>
            <pc:docMk/>
            <pc:sldMk cId="2020498111" sldId="269"/>
            <ac:spMk id="15" creationId="{ABD6664D-9655-2F19-AE3C-F269E40352C9}"/>
          </ac:spMkLst>
        </pc:spChg>
        <pc:spChg chg="mod">
          <ac:chgData name="Toby Donaldson" userId="2e6e5431-bb17-4c41-9985-d39c50d83c73" providerId="ADAL" clId="{B9F33DEE-EC52-4B89-A8C8-427ED27EC638}" dt="2024-09-17T02:14:19.442" v="5729"/>
          <ac:spMkLst>
            <pc:docMk/>
            <pc:sldMk cId="2020498111" sldId="269"/>
            <ac:spMk id="16" creationId="{59B1BAAB-1990-0E46-80CB-CCA580AAC975}"/>
          </ac:spMkLst>
        </pc:spChg>
        <pc:spChg chg="mod">
          <ac:chgData name="Toby Donaldson" userId="2e6e5431-bb17-4c41-9985-d39c50d83c73" providerId="ADAL" clId="{B9F33DEE-EC52-4B89-A8C8-427ED27EC638}" dt="2024-09-17T02:14:26.497" v="5731" actId="1076"/>
          <ac:spMkLst>
            <pc:docMk/>
            <pc:sldMk cId="2020498111" sldId="269"/>
            <ac:spMk id="18" creationId="{A1748141-B367-DC8D-2CD6-1FF84F6918F1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0" creationId="{8240D750-70B9-644E-B87A-7A085CE299CE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1" creationId="{9E919D63-6CD5-ED37-AB9D-449D27766056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2" creationId="{ABD9FAE7-D813-7A71-BB24-D63C7E882239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3" creationId="{6692FCAE-D771-5FAF-20D7-D4FCA9E69C66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5" creationId="{35E1048C-0D87-21F9-B3CD-F4D47E3DA985}"/>
          </ac:spMkLst>
        </pc:spChg>
        <pc:spChg chg="add mod">
          <ac:chgData name="Toby Donaldson" userId="2e6e5431-bb17-4c41-9985-d39c50d83c73" providerId="ADAL" clId="{B9F33DEE-EC52-4B89-A8C8-427ED27EC638}" dt="2024-09-17T02:16:47.222" v="5814" actId="20577"/>
          <ac:spMkLst>
            <pc:docMk/>
            <pc:sldMk cId="2020498111" sldId="269"/>
            <ac:spMk id="26" creationId="{F15A22E5-05FA-A4B3-86A6-92906925FA90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7" creationId="{93973F3E-D0E9-4F31-3F11-A4B290827D47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8" creationId="{9F8B6B40-2A68-43E2-BE31-402C24F5013A}"/>
          </ac:spMkLst>
        </pc:spChg>
        <pc:grpChg chg="add mod">
          <ac:chgData name="Toby Donaldson" userId="2e6e5431-bb17-4c41-9985-d39c50d83c73" providerId="ADAL" clId="{B9F33DEE-EC52-4B89-A8C8-427ED27EC638}" dt="2024-09-17T02:12:18.759" v="5637" actId="1076"/>
          <ac:grpSpMkLst>
            <pc:docMk/>
            <pc:sldMk cId="2020498111" sldId="269"/>
            <ac:grpSpMk id="2" creationId="{E9BFEDD2-56F3-527A-C688-8D815953D4CF}"/>
          </ac:grpSpMkLst>
        </pc:grpChg>
        <pc:grpChg chg="add mod">
          <ac:chgData name="Toby Donaldson" userId="2e6e5431-bb17-4c41-9985-d39c50d83c73" providerId="ADAL" clId="{B9F33DEE-EC52-4B89-A8C8-427ED27EC638}" dt="2024-09-17T02:14:34.095" v="5732" actId="1076"/>
          <ac:grpSpMkLst>
            <pc:docMk/>
            <pc:sldMk cId="2020498111" sldId="269"/>
            <ac:grpSpMk id="11" creationId="{6E05BE33-57C5-CB83-B7E3-8EC1D2D9C2AA}"/>
          </ac:grpSpMkLst>
        </pc:grpChg>
        <pc:grpChg chg="add mod">
          <ac:chgData name="Toby Donaldson" userId="2e6e5431-bb17-4c41-9985-d39c50d83c73" providerId="ADAL" clId="{B9F33DEE-EC52-4B89-A8C8-427ED27EC638}" dt="2024-09-17T02:14:22.034" v="5730" actId="1076"/>
          <ac:grpSpMkLst>
            <pc:docMk/>
            <pc:sldMk cId="2020498111" sldId="269"/>
            <ac:grpSpMk id="12" creationId="{304F8B06-9612-D88C-DA3E-3AE56EB6E72C}"/>
          </ac:grpSpMkLst>
        </pc:grpChg>
        <pc:grpChg chg="mod topLvl">
          <ac:chgData name="Toby Donaldson" userId="2e6e5431-bb17-4c41-9985-d39c50d83c73" providerId="ADAL" clId="{B9F33DEE-EC52-4B89-A8C8-427ED27EC638}" dt="2024-09-17T02:13:47.989" v="5718" actId="164"/>
          <ac:grpSpMkLst>
            <pc:docMk/>
            <pc:sldMk cId="2020498111" sldId="269"/>
            <ac:grpSpMk id="13" creationId="{A29488C9-EB21-C5FD-DB93-B2D0288BD8CA}"/>
          </ac:grpSpMkLst>
        </pc:grpChg>
        <pc:grpChg chg="del">
          <ac:chgData name="Toby Donaldson" userId="2e6e5431-bb17-4c41-9985-d39c50d83c73" providerId="ADAL" clId="{B9F33DEE-EC52-4B89-A8C8-427ED27EC638}" dt="2024-09-17T02:13:22.917" v="5711" actId="165"/>
          <ac:grpSpMkLst>
            <pc:docMk/>
            <pc:sldMk cId="2020498111" sldId="269"/>
            <ac:grpSpMk id="17" creationId="{5FD113DB-936B-96B5-80AB-EAC5A00BCAF6}"/>
          </ac:grpSpMkLst>
        </pc:grpChg>
        <pc:grpChg chg="add mod">
          <ac:chgData name="Toby Donaldson" userId="2e6e5431-bb17-4c41-9985-d39c50d83c73" providerId="ADAL" clId="{B9F33DEE-EC52-4B89-A8C8-427ED27EC638}" dt="2024-09-17T02:14:59.119" v="5740"/>
          <ac:grpSpMkLst>
            <pc:docMk/>
            <pc:sldMk cId="2020498111" sldId="269"/>
            <ac:grpSpMk id="19" creationId="{8C111953-C520-E88E-B2CC-84D470FA8B1B}"/>
          </ac:grpSpMkLst>
        </pc:grp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50:03.904" v="4120" actId="21"/>
          <ac:cxnSpMkLst>
            <pc:docMk/>
            <pc:sldMk cId="2020498111" sldId="269"/>
            <ac:cxnSpMk id="24" creationId="{998FAB36-6C20-D996-E9D3-BA375D403104}"/>
          </ac:cxnSpMkLst>
        </pc:cxnChg>
        <pc:cxnChg chg="add mod">
          <ac:chgData name="Toby Donaldson" userId="2e6e5431-bb17-4c41-9985-d39c50d83c73" providerId="ADAL" clId="{B9F33DEE-EC52-4B89-A8C8-427ED27EC638}" dt="2024-09-17T02:15:59.518" v="5808" actId="1076"/>
          <ac:cxnSpMkLst>
            <pc:docMk/>
            <pc:sldMk cId="2020498111" sldId="269"/>
            <ac:cxnSpMk id="30" creationId="{A3114C49-28A0-9F3A-49B7-86065EEE3AE3}"/>
          </ac:cxnSpMkLst>
        </pc:cxnChg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2" creationId="{7C5503AB-0BD0-E81D-4515-A2E69FAD73C3}"/>
          </ac:spMkLst>
        </pc:spChg>
        <pc:spChg chg="mod">
          <ac:chgData name="Toby Donaldson" userId="2e6e5431-bb17-4c41-9985-d39c50d83c73" providerId="ADAL" clId="{B9F33DEE-EC52-4B89-A8C8-427ED27EC638}" dt="2024-09-17T02:16:18.113" v="5811" actId="255"/>
          <ac:spMkLst>
            <pc:docMk/>
            <pc:sldMk cId="3856894038" sldId="270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7T02:16:24.682" v="5813" actId="20577"/>
          <ac:spMkLst>
            <pc:docMk/>
            <pc:sldMk cId="3856894038" sldId="270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31" creationId="{3E7C6BDF-914F-273C-A732-BD72CA1F5A5F}"/>
          </ac:spMkLst>
        </pc:sp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23" creationId="{C673D87D-EEC2-B194-C90B-F9E57D8D1DF8}"/>
          </ac:cxnSpMkLst>
        </pc:cxnChg>
        <pc:cxnChg chg="del mod">
          <ac:chgData name="Toby Donaldson" userId="2e6e5431-bb17-4c41-9985-d39c50d83c73" providerId="ADAL" clId="{B9F33DEE-EC52-4B89-A8C8-427ED27EC638}" dt="2024-09-15T22:52:24.448" v="4292" actId="21"/>
          <ac:cxnSpMkLst>
            <pc:docMk/>
            <pc:sldMk cId="3856894038" sldId="270"/>
            <ac:cxnSpMk id="30" creationId="{FC34CDBD-E674-57F4-06F7-6A017139851B}"/>
          </ac:cxnSpMkLst>
        </pc:cxnChg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  <pc:spChg chg="mod">
          <ac:chgData name="Toby Donaldson" userId="2e6e5431-bb17-4c41-9985-d39c50d83c73" providerId="ADAL" clId="{B9F33DEE-EC52-4B89-A8C8-427ED27EC638}" dt="2024-09-17T01:50:42.690" v="4631" actId="1076"/>
          <ac:spMkLst>
            <pc:docMk/>
            <pc:sldMk cId="972997824" sldId="278"/>
            <ac:spMk id="2" creationId="{A4C0262C-4EE7-95DD-65BA-1844622F2587}"/>
          </ac:spMkLst>
        </pc:spChg>
        <pc:spChg chg="del mod">
          <ac:chgData name="Toby Donaldson" userId="2e6e5431-bb17-4c41-9985-d39c50d83c73" providerId="ADAL" clId="{B9F33DEE-EC52-4B89-A8C8-427ED27EC638}" dt="2024-09-17T01:50:35.726" v="4628" actId="21"/>
          <ac:spMkLst>
            <pc:docMk/>
            <pc:sldMk cId="972997824" sldId="278"/>
            <ac:spMk id="3" creationId="{2368F812-D6B9-5FD5-40F2-B505E7FC1C74}"/>
          </ac:spMkLst>
        </pc:spChg>
        <pc:spChg chg="add del mod">
          <ac:chgData name="Toby Donaldson" userId="2e6e5431-bb17-4c41-9985-d39c50d83c73" providerId="ADAL" clId="{B9F33DEE-EC52-4B89-A8C8-427ED27EC638}" dt="2024-09-17T01:50:37.965" v="4629" actId="21"/>
          <ac:spMkLst>
            <pc:docMk/>
            <pc:sldMk cId="972997824" sldId="278"/>
            <ac:spMk id="6" creationId="{9A5CEFBD-46EE-39D5-D6D4-9CDFBC8845EC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  <pc:spChg chg="mod">
          <ac:chgData name="Toby Donaldson" userId="2e6e5431-bb17-4c41-9985-d39c50d83c73" providerId="ADAL" clId="{B9F33DEE-EC52-4B89-A8C8-427ED27EC638}" dt="2024-09-17T01:55:13.758" v="4881" actId="1076"/>
          <ac:spMkLst>
            <pc:docMk/>
            <pc:sldMk cId="3144938788" sldId="279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01:51:33.411" v="4680" actId="21"/>
          <ac:spMkLst>
            <pc:docMk/>
            <pc:sldMk cId="3144938788" sldId="279"/>
            <ac:spMk id="3" creationId="{19A5AB0B-316A-E4D6-89D5-A79BF0F79850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5" creationId="{324C487E-B56B-378F-3ECB-8F4C75AA6502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1:54:36.828" v="4874" actId="1076"/>
          <ac:spMkLst>
            <pc:docMk/>
            <pc:sldMk cId="3144938788" sldId="279"/>
            <ac:spMk id="9" creationId="{8925D28E-5B07-786A-8754-E9D1A497724E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00:35.787" v="5468" actId="20577"/>
          <ac:spMkLst>
            <pc:docMk/>
            <pc:sldMk cId="3144938788" sldId="279"/>
            <ac:spMk id="15" creationId="{8AA1AB4B-5BAE-250D-0C9E-BF4CD2E39A17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8" creationId="{745ECC18-B432-065C-86D1-E6224C83733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0" creationId="{E7FF20C5-9D48-B21C-30A5-FA40264A97B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1" creationId="{D740259B-6CB5-F639-4EA8-154D270E96F9}"/>
          </ac:spMkLst>
        </pc:spChg>
        <pc:cxnChg chg="add mod">
          <ac:chgData name="Toby Donaldson" userId="2e6e5431-bb17-4c41-9985-d39c50d83c73" providerId="ADAL" clId="{B9F33DEE-EC52-4B89-A8C8-427ED27EC638}" dt="2024-09-17T01:54:30.701" v="4873" actId="1076"/>
          <ac:cxnSpMkLst>
            <pc:docMk/>
            <pc:sldMk cId="3144938788" sldId="279"/>
            <ac:cxnSpMk id="8" creationId="{D94D4FAC-A856-4E52-8F8E-1889D14E6F1B}"/>
          </ac:cxnSpMkLst>
        </pc:cxnChg>
        <pc:cxnChg chg="add">
          <ac:chgData name="Toby Donaldson" userId="2e6e5431-bb17-4c41-9985-d39c50d83c73" providerId="ADAL" clId="{B9F33DEE-EC52-4B89-A8C8-427ED27EC638}" dt="2024-09-17T01:54:43.025" v="4875" actId="11529"/>
          <ac:cxnSpMkLst>
            <pc:docMk/>
            <pc:sldMk cId="3144938788" sldId="279"/>
            <ac:cxnSpMk id="12" creationId="{CDC98F4E-239D-3056-EC63-72C0C981750F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4" creationId="{50985F18-F7E1-BA9B-487C-0142791D32A1}"/>
          </ac:cxnSpMkLst>
        </pc:cxnChg>
        <pc:cxnChg chg="add mod">
          <ac:chgData name="Toby Donaldson" userId="2e6e5431-bb17-4c41-9985-d39c50d83c73" providerId="ADAL" clId="{B9F33DEE-EC52-4B89-A8C8-427ED27EC638}" dt="2024-09-17T02:00:35.787" v="5468" actId="20577"/>
          <ac:cxnSpMkLst>
            <pc:docMk/>
            <pc:sldMk cId="3144938788" sldId="279"/>
            <ac:cxnSpMk id="17" creationId="{97142D38-2613-EDDE-AB45-8755456238C9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6" creationId="{6554D7EE-189E-9A91-F08D-1FC1E7F4F582}"/>
          </ac:spMkLst>
        </pc:spChg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2:33.790" v="5474" actId="21"/>
          <ac:spMkLst>
            <pc:docMk/>
            <pc:sldMk cId="1423446375" sldId="280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8" creationId="{D94D4FAC-A856-4E52-8F8E-1889D14E6F1B}"/>
          </ac:cxnSpMkLst>
        </pc:cxn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2:32.118" v="5473" actId="21"/>
          <ac:cxnSpMkLst>
            <pc:docMk/>
            <pc:sldMk cId="1423446375" sldId="280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3:02.981" v="5482" actId="21"/>
          <ac:spMkLst>
            <pc:docMk/>
            <pc:sldMk cId="4150615350" sldId="281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3:02.981" v="5482" actId="21"/>
          <ac:cxnSpMkLst>
            <pc:docMk/>
            <pc:sldMk cId="4150615350" sldId="281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9" creationId="{2BB7524A-EC6B-8E5A-F9EA-90B3D9B434B3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  <pc:spChg chg="mod">
          <ac:chgData name="Toby Donaldson" userId="2e6e5431-bb17-4c41-9985-d39c50d83c73" providerId="ADAL" clId="{B9F33DEE-EC52-4B89-A8C8-427ED27EC638}" dt="2024-09-17T02:06:25.327" v="5509" actId="20577"/>
          <ac:spMkLst>
            <pc:docMk/>
            <pc:sldMk cId="3864837313" sldId="282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1" creationId="{D740259B-6CB5-F639-4EA8-154D270E96F9}"/>
          </ac:spMkLst>
        </pc:spChg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5" creationId="{324C487E-B56B-378F-3ECB-8F4C75AA6502}"/>
          </ac:spMkLst>
        </pc:spChg>
        <pc:spChg chg="del mod topLvl">
          <ac:chgData name="Toby Donaldson" userId="2e6e5431-bb17-4c41-9985-d39c50d83c73" providerId="ADAL" clId="{B9F33DEE-EC52-4B89-A8C8-427ED27EC638}" dt="2024-09-17T02:04:13.537" v="5491" actId="21"/>
          <ac:spMkLst>
            <pc:docMk/>
            <pc:sldMk cId="976387272" sldId="283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7" creationId="{A0217A69-2D38-1B4E-1FF3-AD6DFC8AA55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9" creationId="{8925D28E-5B07-786A-8754-E9D1A497724E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17:18.730" v="5816" actId="2711"/>
          <ac:spMkLst>
            <pc:docMk/>
            <pc:sldMk cId="976387272" sldId="283"/>
            <ac:spMk id="13" creationId="{5C3CB041-437A-DDC4-FD22-B5E3515334BD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5" creationId="{8AA1AB4B-5BAE-250D-0C9E-BF4CD2E39A17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16" creationId="{01E47D72-73AA-BE2F-4E2F-DFC9E6F25E6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8" creationId="{745ECC18-B432-065C-86D1-E6224C83733B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20" creationId="{E7FF20C5-9D48-B21C-30A5-FA40264A97BB}"/>
          </ac:spMkLst>
        </pc:spChg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21" creationId="{D740259B-6CB5-F639-4EA8-154D270E96F9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22" creationId="{FE2AC58D-310B-4405-3AF3-B1E68EAF4FC8}"/>
          </ac:spMkLst>
        </pc:spChg>
        <pc:spChg chg="add mod">
          <ac:chgData name="Toby Donaldson" userId="2e6e5431-bb17-4c41-9985-d39c50d83c73" providerId="ADAL" clId="{B9F33DEE-EC52-4B89-A8C8-427ED27EC638}" dt="2024-09-17T02:09:19.912" v="5597" actId="20577"/>
          <ac:spMkLst>
            <pc:docMk/>
            <pc:sldMk cId="976387272" sldId="283"/>
            <ac:spMk id="23" creationId="{291A1925-5700-8F93-0A84-462940269379}"/>
          </ac:spMkLst>
        </pc:spChg>
        <pc:spChg chg="add mod">
          <ac:chgData name="Toby Donaldson" userId="2e6e5431-bb17-4c41-9985-d39c50d83c73" providerId="ADAL" clId="{B9F33DEE-EC52-4B89-A8C8-427ED27EC638}" dt="2024-09-17T02:10:35.527" v="5609" actId="20577"/>
          <ac:spMkLst>
            <pc:docMk/>
            <pc:sldMk cId="976387272" sldId="283"/>
            <ac:spMk id="25" creationId="{10CA99D2-3F4D-6A00-5007-C91E7D3C6E62}"/>
          </ac:spMkLst>
        </pc:spChg>
        <pc:spChg chg="add mod">
          <ac:chgData name="Toby Donaldson" userId="2e6e5431-bb17-4c41-9985-d39c50d83c73" providerId="ADAL" clId="{B9F33DEE-EC52-4B89-A8C8-427ED27EC638}" dt="2024-09-17T02:10:29.700" v="5608" actId="164"/>
          <ac:spMkLst>
            <pc:docMk/>
            <pc:sldMk cId="976387272" sldId="283"/>
            <ac:spMk id="26" creationId="{4877FAD7-D14C-AF3E-C871-6BC5030EFCC9}"/>
          </ac:spMkLst>
        </pc:spChg>
        <pc:spChg chg="mod">
          <ac:chgData name="Toby Donaldson" userId="2e6e5431-bb17-4c41-9985-d39c50d83c73" providerId="ADAL" clId="{B9F33DEE-EC52-4B89-A8C8-427ED27EC638}" dt="2024-09-17T02:11:18.495" v="5629" actId="20577"/>
          <ac:spMkLst>
            <pc:docMk/>
            <pc:sldMk cId="976387272" sldId="283"/>
            <ac:spMk id="29" creationId="{58C601BE-F47C-5E9A-738E-44C014A6D569}"/>
          </ac:spMkLst>
        </pc:spChg>
        <pc:spChg chg="mod">
          <ac:chgData name="Toby Donaldson" userId="2e6e5431-bb17-4c41-9985-d39c50d83c73" providerId="ADAL" clId="{B9F33DEE-EC52-4B89-A8C8-427ED27EC638}" dt="2024-09-17T02:11:16.176" v="5628" actId="20577"/>
          <ac:spMkLst>
            <pc:docMk/>
            <pc:sldMk cId="976387272" sldId="283"/>
            <ac:spMk id="30" creationId="{423C68F7-149F-C74D-EA23-3E90452618D9}"/>
          </ac:spMkLst>
        </pc:spChg>
        <pc:spChg chg="mod">
          <ac:chgData name="Toby Donaldson" userId="2e6e5431-bb17-4c41-9985-d39c50d83c73" providerId="ADAL" clId="{B9F33DEE-EC52-4B89-A8C8-427ED27EC638}" dt="2024-09-17T02:11:21.571" v="5630" actId="20577"/>
          <ac:spMkLst>
            <pc:docMk/>
            <pc:sldMk cId="976387272" sldId="283"/>
            <ac:spMk id="32" creationId="{46FC1249-F421-AF09-9419-FF750CAF0E3D}"/>
          </ac:spMkLst>
        </pc:spChg>
        <pc:spChg chg="mod">
          <ac:chgData name="Toby Donaldson" userId="2e6e5431-bb17-4c41-9985-d39c50d83c73" providerId="ADAL" clId="{B9F33DEE-EC52-4B89-A8C8-427ED27EC638}" dt="2024-09-17T02:11:12.865" v="5627" actId="20577"/>
          <ac:spMkLst>
            <pc:docMk/>
            <pc:sldMk cId="976387272" sldId="283"/>
            <ac:spMk id="33" creationId="{3D125A3F-6CA2-A288-1FA7-FC45E80BDC5D}"/>
          </ac:spMkLst>
        </pc:spChg>
        <pc:spChg chg="add mod">
          <ac:chgData name="Toby Donaldson" userId="2e6e5431-bb17-4c41-9985-d39c50d83c73" providerId="ADAL" clId="{B9F33DEE-EC52-4B89-A8C8-427ED27EC638}" dt="2024-09-17T02:18:25.657" v="5907" actId="1076"/>
          <ac:spMkLst>
            <pc:docMk/>
            <pc:sldMk cId="976387272" sldId="283"/>
            <ac:spMk id="34" creationId="{EFFAB7A4-1E16-5C74-DA8D-DD2415BFA1FB}"/>
          </ac:spMkLst>
        </pc:spChg>
        <pc:spChg chg="add mod">
          <ac:chgData name="Toby Donaldson" userId="2e6e5431-bb17-4c41-9985-d39c50d83c73" providerId="ADAL" clId="{B9F33DEE-EC52-4B89-A8C8-427ED27EC638}" dt="2024-09-17T02:20:02.705" v="5918"/>
          <ac:spMkLst>
            <pc:docMk/>
            <pc:sldMk cId="976387272" sldId="283"/>
            <ac:spMk id="39" creationId="{D8506358-E417-DBAA-41F2-8AEF40C050DF}"/>
          </ac:spMkLst>
        </pc:spChg>
        <pc:grpChg chg="add del mod">
          <ac:chgData name="Toby Donaldson" userId="2e6e5431-bb17-4c41-9985-d39c50d83c73" providerId="ADAL" clId="{B9F33DEE-EC52-4B89-A8C8-427ED27EC638}" dt="2024-09-17T02:04:00.764" v="5489" actId="165"/>
          <ac:grpSpMkLst>
            <pc:docMk/>
            <pc:sldMk cId="976387272" sldId="283"/>
            <ac:grpSpMk id="3" creationId="{F58FA83E-EAED-E63D-2849-45B89D41E159}"/>
          </ac:grpSpMkLst>
        </pc:grpChg>
        <pc:grpChg chg="add mod">
          <ac:chgData name="Toby Donaldson" userId="2e6e5431-bb17-4c41-9985-d39c50d83c73" providerId="ADAL" clId="{B9F33DEE-EC52-4B89-A8C8-427ED27EC638}" dt="2024-09-17T02:05:42.795" v="5501" actId="1076"/>
          <ac:grpSpMkLst>
            <pc:docMk/>
            <pc:sldMk cId="976387272" sldId="283"/>
            <ac:grpSpMk id="11" creationId="{9C38C3E6-9402-321B-BA52-6E2396A0AF15}"/>
          </ac:grpSpMkLst>
        </pc:grpChg>
        <pc:grpChg chg="add del mod">
          <ac:chgData name="Toby Donaldson" userId="2e6e5431-bb17-4c41-9985-d39c50d83c73" providerId="ADAL" clId="{B9F33DEE-EC52-4B89-A8C8-427ED27EC638}" dt="2024-09-17T02:11:45.338" v="5633" actId="21"/>
          <ac:grpSpMkLst>
            <pc:docMk/>
            <pc:sldMk cId="976387272" sldId="283"/>
            <ac:grpSpMk id="24" creationId="{2C768DF8-86ED-7B3A-101C-DAE5645DAA94}"/>
          </ac:grpSpMkLst>
        </pc:grpChg>
        <pc:grpChg chg="add mod">
          <ac:chgData name="Toby Donaldson" userId="2e6e5431-bb17-4c41-9985-d39c50d83c73" providerId="ADAL" clId="{B9F33DEE-EC52-4B89-A8C8-427ED27EC638}" dt="2024-09-17T02:11:50.668" v="5634" actId="1076"/>
          <ac:grpSpMkLst>
            <pc:docMk/>
            <pc:sldMk cId="976387272" sldId="283"/>
            <ac:grpSpMk id="27" creationId="{7B552CD9-B164-F560-8747-4C8D4E7956EC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28" creationId="{AF1773CB-8CD9-1C99-FE90-1C0DDA85CF0A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31" creationId="{C7813A69-033E-4E9E-2297-3C3C491CCE56}"/>
          </ac:grpSpMkLst>
        </pc:grp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8" creationId="{D94D4FAC-A856-4E52-8F8E-1889D14E6F1B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2" creationId="{CDC98F4E-239D-3056-EC63-72C0C981750F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4" creationId="{50985F18-F7E1-BA9B-487C-0142791D32A1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7" creationId="{97142D38-2613-EDDE-AB45-8755456238C9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9" creationId="{2BB7524A-EC6B-8E5A-F9EA-90B3D9B434B3}"/>
          </ac:cxnSpMkLst>
        </pc:cxnChg>
        <pc:cxnChg chg="add">
          <ac:chgData name="Toby Donaldson" userId="2e6e5431-bb17-4c41-9985-d39c50d83c73" providerId="ADAL" clId="{B9F33DEE-EC52-4B89-A8C8-427ED27EC638}" dt="2024-09-17T02:18:30.820" v="5908" actId="11529"/>
          <ac:cxnSpMkLst>
            <pc:docMk/>
            <pc:sldMk cId="976387272" sldId="283"/>
            <ac:cxnSpMk id="36" creationId="{A273E1BD-FA06-0E24-9475-B60A7E037EF2}"/>
          </ac:cxnSpMkLst>
        </pc:cxnChg>
        <pc:cxnChg chg="add">
          <ac:chgData name="Toby Donaldson" userId="2e6e5431-bb17-4c41-9985-d39c50d83c73" providerId="ADAL" clId="{B9F33DEE-EC52-4B89-A8C8-427ED27EC638}" dt="2024-09-17T02:18:39.224" v="5909" actId="11529"/>
          <ac:cxnSpMkLst>
            <pc:docMk/>
            <pc:sldMk cId="976387272" sldId="283"/>
            <ac:cxnSpMk id="38" creationId="{506CBA53-6F37-5172-DEDD-7A2C398C4F88}"/>
          </ac:cxnSpMkLst>
        </pc:cxnChg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7" creationId="{7B552CD9-B164-F560-8747-4C8D4E7956EC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8" creationId="{AF1773CB-8CD9-1C99-FE90-1C0DDA85CF0A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31" creationId="{C7813A69-033E-4E9E-2297-3C3C491CCE56}"/>
          </ac:grpSpMkLst>
        </pc:grpChg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6" creationId="{FBD1B39E-3F98-7575-D07C-115CF7738F6B}"/>
          </ac:spMkLst>
        </pc:spChg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8" creationId="{877AAAB6-D7D2-5575-AAA8-0C7FAE94FF37}"/>
          </ac:spMkLst>
        </pc:spChg>
        <pc:spChg chg="add mod">
          <ac:chgData name="Toby Donaldson" userId="2e6e5431-bb17-4c41-9985-d39c50d83c73" providerId="ADAL" clId="{B9F33DEE-EC52-4B89-A8C8-427ED27EC638}" dt="2024-09-17T02:20:11.568" v="5920" actId="14100"/>
          <ac:spMkLst>
            <pc:docMk/>
            <pc:sldMk cId="2835686456" sldId="287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5:01.830" v="6145" actId="20577"/>
          <ac:spMkLst>
            <pc:docMk/>
            <pc:sldMk cId="2835686456" sldId="287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1:16.595" v="5942"/>
          <ac:spMkLst>
            <pc:docMk/>
            <pc:sldMk cId="2835686456" sldId="287"/>
            <ac:spMk id="17" creationId="{C6834B3E-5FBF-CAD0-B59B-59BF5941DACE}"/>
          </ac:spMkLst>
        </pc:spChg>
        <pc:spChg chg="mod">
          <ac:chgData name="Toby Donaldson" userId="2e6e5431-bb17-4c41-9985-d39c50d83c73" providerId="ADAL" clId="{B9F33DEE-EC52-4B89-A8C8-427ED27EC638}" dt="2024-09-17T02:20:53.978" v="5938" actId="113"/>
          <ac:spMkLst>
            <pc:docMk/>
            <pc:sldMk cId="2835686456" sldId="287"/>
            <ac:spMk id="34" creationId="{EFFAB7A4-1E16-5C74-DA8D-DD2415BFA1FB}"/>
          </ac:spMkLst>
        </pc:spChg>
        <pc:grpChg chg="add del mod">
          <ac:chgData name="Toby Donaldson" userId="2e6e5431-bb17-4c41-9985-d39c50d83c73" providerId="ADAL" clId="{B9F33DEE-EC52-4B89-A8C8-427ED27EC638}" dt="2024-09-17T02:20:19.366" v="5921" actId="21"/>
          <ac:grpSpMkLst>
            <pc:docMk/>
            <pc:sldMk cId="2835686456" sldId="287"/>
            <ac:grpSpMk id="3" creationId="{0E6FC0A0-7746-1675-35C0-22A5C2B950B8}"/>
          </ac:grpSpMkLst>
        </pc:grpChg>
        <pc:grpChg chg="add mod">
          <ac:chgData name="Toby Donaldson" userId="2e6e5431-bb17-4c41-9985-d39c50d83c73" providerId="ADAL" clId="{B9F33DEE-EC52-4B89-A8C8-427ED27EC638}" dt="2024-09-17T02:21:16.595" v="5942"/>
          <ac:grpSpMkLst>
            <pc:docMk/>
            <pc:sldMk cId="2835686456" sldId="287"/>
            <ac:grpSpMk id="15" creationId="{C7D95DFB-2C77-3276-E881-F6A058FAD6EA}"/>
          </ac:grpSpMkLst>
        </pc:grpChg>
        <pc:cxnChg chg="add">
          <ac:chgData name="Toby Donaldson" userId="2e6e5431-bb17-4c41-9985-d39c50d83c73" providerId="ADAL" clId="{B9F33DEE-EC52-4B89-A8C8-427ED27EC638}" dt="2024-09-17T02:21:30.923" v="5947" actId="11529"/>
          <ac:cxnSpMkLst>
            <pc:docMk/>
            <pc:sldMk cId="2835686456" sldId="287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10.161" v="5941" actId="14100"/>
          <ac:cxnSpMkLst>
            <pc:docMk/>
            <pc:sldMk cId="2835686456" sldId="287"/>
            <ac:cxnSpMk id="36" creationId="{A273E1BD-FA06-0E24-9475-B60A7E037EF2}"/>
          </ac:cxnSpMkLst>
        </pc:cxnChg>
        <pc:cxnChg chg="del mod">
          <ac:chgData name="Toby Donaldson" userId="2e6e5431-bb17-4c41-9985-d39c50d83c73" providerId="ADAL" clId="{B9F33DEE-EC52-4B89-A8C8-427ED27EC638}" dt="2024-09-17T02:20:24.612" v="5922" actId="21"/>
          <ac:cxnSpMkLst>
            <pc:docMk/>
            <pc:sldMk cId="2835686456" sldId="287"/>
            <ac:cxnSpMk id="38" creationId="{506CBA53-6F37-5172-DEDD-7A2C398C4F8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  <pc:spChg chg="add mod">
          <ac:chgData name="Toby Donaldson" userId="2e6e5431-bb17-4c41-9985-d39c50d83c73" providerId="ADAL" clId="{B9F33DEE-EC52-4B89-A8C8-427ED27EC638}" dt="2024-09-17T02:24:32.899" v="6143" actId="113"/>
          <ac:spMkLst>
            <pc:docMk/>
            <pc:sldMk cId="3265458198" sldId="288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4:56.915" v="6144" actId="20577"/>
          <ac:spMkLst>
            <pc:docMk/>
            <pc:sldMk cId="3265458198" sldId="288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2:10.895" v="6003" actId="113"/>
          <ac:spMkLst>
            <pc:docMk/>
            <pc:sldMk cId="3265458198" sldId="288"/>
            <ac:spMk id="34" creationId="{EFFAB7A4-1E16-5C74-DA8D-DD2415BFA1FB}"/>
          </ac:spMkLst>
        </pc:spChg>
        <pc:cxnChg chg="add mod">
          <ac:chgData name="Toby Donaldson" userId="2e6e5431-bb17-4c41-9985-d39c50d83c73" providerId="ADAL" clId="{B9F33DEE-EC52-4B89-A8C8-427ED27EC638}" dt="2024-09-17T02:23:55.717" v="6137" actId="1582"/>
          <ac:cxnSpMkLst>
            <pc:docMk/>
            <pc:sldMk cId="3265458198" sldId="288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3:39.743" v="6135" actId="14100"/>
          <ac:cxnSpMkLst>
            <pc:docMk/>
            <pc:sldMk cId="3265458198" sldId="288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46.813" v="5949" actId="20577"/>
          <ac:cxnSpMkLst>
            <pc:docMk/>
            <pc:sldMk cId="3265458198" sldId="288"/>
            <ac:cxnSpMk id="36" creationId="{A273E1BD-FA06-0E24-9475-B60A7E037EF2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  <pc:spChg chg="del">
          <ac:chgData name="Toby Donaldson" userId="2e6e5431-bb17-4c41-9985-d39c50d83c73" providerId="ADAL" clId="{B9F33DEE-EC52-4B89-A8C8-427ED27EC638}" dt="2024-09-17T02:26:42.147" v="6226" actId="21"/>
          <ac:spMkLst>
            <pc:docMk/>
            <pc:sldMk cId="4208034066" sldId="289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5:27.790" v="6148" actId="14100"/>
          <ac:spMkLst>
            <pc:docMk/>
            <pc:sldMk cId="4208034066" sldId="289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6:19.586" v="6222" actId="20577"/>
          <ac:spMkLst>
            <pc:docMk/>
            <pc:sldMk cId="4208034066" sldId="289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26:14.903" v="6221"/>
          <ac:spMkLst>
            <pc:docMk/>
            <pc:sldMk cId="4208034066" sldId="289"/>
            <ac:spMk id="12" creationId="{8F9E51D8-A935-2F8A-A88C-D29C6064ED73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2" creationId="{36588781-C2CE-CDAB-3477-3EF739D5163B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3" creationId="{334C0D91-5C8E-884F-5FB4-C5EFE9EF152F}"/>
          </ac:spMkLst>
        </pc:spChg>
        <pc:spChg chg="mod">
          <ac:chgData name="Toby Donaldson" userId="2e6e5431-bb17-4c41-9985-d39c50d83c73" providerId="ADAL" clId="{B9F33DEE-EC52-4B89-A8C8-427ED27EC638}" dt="2024-09-17T02:26:08.268" v="6220" actId="113"/>
          <ac:spMkLst>
            <pc:docMk/>
            <pc:sldMk cId="4208034066" sldId="289"/>
            <ac:spMk id="34" creationId="{EFFAB7A4-1E16-5C74-DA8D-DD2415BFA1FB}"/>
          </ac:spMkLst>
        </pc:spChg>
        <pc:grpChg chg="add mod">
          <ac:chgData name="Toby Donaldson" userId="2e6e5431-bb17-4c41-9985-d39c50d83c73" providerId="ADAL" clId="{B9F33DEE-EC52-4B89-A8C8-427ED27EC638}" dt="2024-09-17T02:26:14.903" v="6221"/>
          <ac:grpSpMkLst>
            <pc:docMk/>
            <pc:sldMk cId="4208034066" sldId="289"/>
            <ac:grpSpMk id="6" creationId="{E04A6AE7-5F0C-30EC-AD91-A42E98371757}"/>
          </ac:grpSpMkLst>
        </pc:grpChg>
        <pc:grpChg chg="add mod">
          <ac:chgData name="Toby Donaldson" userId="2e6e5431-bb17-4c41-9985-d39c50d83c73" providerId="ADAL" clId="{B9F33DEE-EC52-4B89-A8C8-427ED27EC638}" dt="2024-09-17T02:26:39.970" v="6225"/>
          <ac:grpSpMkLst>
            <pc:docMk/>
            <pc:sldMk cId="4208034066" sldId="289"/>
            <ac:grpSpMk id="20" creationId="{67D8661B-5999-2CD8-AF71-CA4C41E23875}"/>
          </ac:grpSpMkLst>
        </pc:grpChg>
        <pc:cxnChg chg="del mod">
          <ac:chgData name="Toby Donaldson" userId="2e6e5431-bb17-4c41-9985-d39c50d83c73" providerId="ADAL" clId="{B9F33DEE-EC52-4B89-A8C8-427ED27EC638}" dt="2024-09-17T02:26:42.147" v="6226" actId="21"/>
          <ac:cxnSpMkLst>
            <pc:docMk/>
            <pc:sldMk cId="4208034066" sldId="289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6:25.895" v="6223" actId="14100"/>
          <ac:cxnSpMkLst>
            <pc:docMk/>
            <pc:sldMk cId="4208034066" sldId="289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5:33.352" v="6149" actId="14100"/>
          <ac:cxnSpMkLst>
            <pc:docMk/>
            <pc:sldMk cId="4208034066" sldId="289"/>
            <ac:cxnSpMk id="36" creationId="{A273E1BD-FA06-0E24-9475-B60A7E037EF2}"/>
          </ac:cxnSpMkLst>
        </pc:cxnChg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B9F33DEE-EC52-4B89-A8C8-427ED27EC638}" dt="2024-09-17T02:30:10.360" v="6403" actId="113"/>
          <ac:spMkLst>
            <pc:docMk/>
            <pc:sldMk cId="3579788506" sldId="290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30:15.918" v="6405" actId="20577"/>
          <ac:spMkLst>
            <pc:docMk/>
            <pc:sldMk cId="3579788506" sldId="290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30:41.654" v="6407" actId="20577"/>
          <ac:spMkLst>
            <pc:docMk/>
            <pc:sldMk cId="3579788506" sldId="290"/>
            <ac:spMk id="34" creationId="{EFFAB7A4-1E16-5C74-DA8D-DD2415BFA1F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16/09/2024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16/09/2024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16/09/2024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16/09/2024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16/09/2024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16/09/2024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16/09/2024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16/09/2024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16/09/2024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16/09/2024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16/09/2024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16/09/2024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16/09/2024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5772175-955A-4811-B3D9-A03023BEF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4724" y="126724"/>
            <a:ext cx="6346209" cy="611304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92937" y="2554938"/>
            <a:ext cx="2501979" cy="610413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245782" y="1257085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5457" y="385455"/>
            <a:ext cx="6858001" cy="608709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0C86EF7-5EC4-4682-A7BD-444DA4916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760" y="10141"/>
            <a:ext cx="5608469" cy="6858864"/>
          </a:xfrm>
          <a:prstGeom prst="rect">
            <a:avLst/>
          </a:prstGeom>
          <a:gradFill>
            <a:gsLst>
              <a:gs pos="21000">
                <a:schemeClr val="accent1">
                  <a:lumMod val="75000"/>
                  <a:alpha val="6000"/>
                </a:schemeClr>
              </a:gs>
              <a:gs pos="99000">
                <a:schemeClr val="accent1">
                  <a:lumMod val="50000"/>
                  <a:alpha val="33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35B3B-97F8-53B4-0820-5D8414186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457199"/>
            <a:ext cx="4494652" cy="3465177"/>
          </a:xfrm>
        </p:spPr>
        <p:txBody>
          <a:bodyPr anchor="b">
            <a:normAutofit/>
          </a:bodyPr>
          <a:lstStyle/>
          <a:p>
            <a:pPr algn="l"/>
            <a:r>
              <a:rPr lang="en-CA" sz="4400">
                <a:solidFill>
                  <a:srgbClr val="FFFFFF"/>
                </a:solidFill>
              </a:rPr>
              <a:t>Chapter 2</a:t>
            </a:r>
            <a:br>
              <a:rPr lang="en-CA" sz="4400">
                <a:solidFill>
                  <a:srgbClr val="FFFFFF"/>
                </a:solidFill>
              </a:rPr>
            </a:br>
            <a:r>
              <a:rPr lang="en-CA" sz="4400">
                <a:solidFill>
                  <a:srgbClr val="FFFFFF"/>
                </a:solidFill>
              </a:rPr>
              <a:t>Variables and Statements</a:t>
            </a:r>
            <a:endParaRPr lang="en-AU" sz="4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724C6-6D98-F980-728B-C2BA02D7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499" y="4745318"/>
            <a:ext cx="4506605" cy="1266530"/>
          </a:xfrm>
        </p:spPr>
        <p:txBody>
          <a:bodyPr>
            <a:normAutofit/>
          </a:bodyPr>
          <a:lstStyle/>
          <a:p>
            <a:pPr algn="l"/>
            <a:r>
              <a:rPr lang="en-CA" sz="2000">
                <a:solidFill>
                  <a:srgbClr val="FFFFFF"/>
                </a:solidFill>
              </a:rPr>
              <a:t>CMPT 120-D1 Fall 2024</a:t>
            </a:r>
            <a:endParaRPr lang="en-AU" sz="2000">
              <a:solidFill>
                <a:srgbClr val="FFFFFF"/>
              </a:solidFill>
            </a:endParaRPr>
          </a:p>
        </p:txBody>
      </p:sp>
      <p:pic>
        <p:nvPicPr>
          <p:cNvPr id="1026" name="Picture 2" descr="r/TheFarSide - Cow">
            <a:extLst>
              <a:ext uri="{FF2B5EF4-FFF2-40B4-BE49-F238E27FC236}">
                <a16:creationId xmlns:a16="http://schemas.microsoft.com/office/drawing/2014/main" id="{5A95B101-A092-4AFF-5F3C-02DA4D8C4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6" r="-3" b="-3"/>
          <a:stretch/>
        </p:blipFill>
        <p:spPr bwMode="auto">
          <a:xfrm>
            <a:off x="7101840" y="1028701"/>
            <a:ext cx="4033520" cy="48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15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9F6DAF-69E0-4240-4CB0-A656E8166D93}"/>
              </a:ext>
            </a:extLst>
          </p:cNvPr>
          <p:cNvGrpSpPr/>
          <p:nvPr/>
        </p:nvGrpSpPr>
        <p:grpSpPr>
          <a:xfrm>
            <a:off x="851027" y="1252834"/>
            <a:ext cx="4662534" cy="4433981"/>
            <a:chOff x="1095471" y="1195057"/>
            <a:chExt cx="4662534" cy="44339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B88D45-8E57-62FD-AEF7-79C61C6FB2E6}"/>
                </a:ext>
              </a:extLst>
            </p:cNvPr>
            <p:cNvSpPr/>
            <p:nvPr/>
          </p:nvSpPr>
          <p:spPr>
            <a:xfrm>
              <a:off x="1095471" y="1195057"/>
              <a:ext cx="4662534" cy="39178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20BD7AF2-6231-9467-624B-9A66E9036667}"/>
                </a:ext>
              </a:extLst>
            </p:cNvPr>
            <p:cNvSpPr/>
            <p:nvPr/>
          </p:nvSpPr>
          <p:spPr>
            <a:xfrm rot="5400000">
              <a:off x="1871627" y="3067388"/>
              <a:ext cx="684292" cy="280658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BABEC9-26A1-8927-D4BE-3905793EAF3C}"/>
                </a:ext>
              </a:extLst>
            </p:cNvPr>
            <p:cNvGrpSpPr/>
            <p:nvPr/>
          </p:nvGrpSpPr>
          <p:grpSpPr>
            <a:xfrm>
              <a:off x="1358498" y="1397323"/>
              <a:ext cx="1736757" cy="1355229"/>
              <a:chOff x="4911505" y="2191693"/>
              <a:chExt cx="1736757" cy="161906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0B5B5F-D42B-7A88-2E2D-FC9988F2C783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409C56-D16B-9D60-A28F-140EDC33F944}"/>
                  </a:ext>
                </a:extLst>
              </p:cNvPr>
              <p:cNvSpPr txBox="1"/>
              <p:nvPr/>
            </p:nvSpPr>
            <p:spPr>
              <a:xfrm>
                <a:off x="5180200" y="2395623"/>
                <a:ext cx="1199366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CPU</a:t>
                </a:r>
                <a:br>
                  <a:rPr lang="en-CA" sz="1600"/>
                </a:br>
                <a:r>
                  <a:rPr lang="en-CA" sz="1600"/>
                  <a:t>Central </a:t>
                </a:r>
                <a:br>
                  <a:rPr lang="en-CA" sz="1600"/>
                </a:br>
                <a:r>
                  <a:rPr lang="en-CA" sz="1600"/>
                  <a:t>Processing </a:t>
                </a:r>
                <a:br>
                  <a:rPr lang="en-CA" sz="1600"/>
                </a:br>
                <a:r>
                  <a:rPr lang="en-CA" sz="1600"/>
                  <a:t>Unit</a:t>
                </a:r>
                <a:endParaRPr lang="en-AU" sz="16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43169A7-4379-4BA6-4ACF-24B47C969791}"/>
                </a:ext>
              </a:extLst>
            </p:cNvPr>
            <p:cNvGrpSpPr/>
            <p:nvPr/>
          </p:nvGrpSpPr>
          <p:grpSpPr>
            <a:xfrm>
              <a:off x="1332291" y="3615123"/>
              <a:ext cx="1762964" cy="1497772"/>
              <a:chOff x="1332290" y="3615123"/>
              <a:chExt cx="2431985" cy="149777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70381B3-8ECB-C4C0-2864-E3A6D74892A8}"/>
                  </a:ext>
                </a:extLst>
              </p:cNvPr>
              <p:cNvSpPr/>
              <p:nvPr/>
            </p:nvSpPr>
            <p:spPr>
              <a:xfrm>
                <a:off x="1332290" y="3615123"/>
                <a:ext cx="2431985" cy="13552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410A48-605E-D626-5F55-DCE88E37207B}"/>
                  </a:ext>
                </a:extLst>
              </p:cNvPr>
              <p:cNvSpPr txBox="1"/>
              <p:nvPr/>
            </p:nvSpPr>
            <p:spPr>
              <a:xfrm>
                <a:off x="1642073" y="3666346"/>
                <a:ext cx="1812419" cy="1446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Main Memory </a:t>
                </a:r>
                <a:br>
                  <a:rPr lang="en-CA" sz="2000" b="1"/>
                </a:br>
                <a:r>
                  <a:rPr lang="en-CA" sz="2000" b="1"/>
                  <a:t>RAM</a:t>
                </a:r>
                <a:br>
                  <a:rPr lang="en-CA" sz="1600"/>
                </a:br>
                <a:r>
                  <a:rPr lang="en-CA" sz="1600"/>
                  <a:t>Random Access</a:t>
                </a:r>
                <a:br>
                  <a:rPr lang="en-CA" sz="1600"/>
                </a:br>
                <a:r>
                  <a:rPr lang="en-CA" sz="1600"/>
                  <a:t>Memory</a:t>
                </a:r>
                <a:br>
                  <a:rPr lang="en-CA" sz="1600"/>
                </a:br>
                <a:endParaRPr lang="en-AU" sz="16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009F340-E0C5-4C16-9EC0-D7200C5BF59D}"/>
                </a:ext>
              </a:extLst>
            </p:cNvPr>
            <p:cNvGrpSpPr/>
            <p:nvPr/>
          </p:nvGrpSpPr>
          <p:grpSpPr>
            <a:xfrm>
              <a:off x="3843980" y="2461832"/>
              <a:ext cx="1736757" cy="1355229"/>
              <a:chOff x="4911505" y="2191693"/>
              <a:chExt cx="1736757" cy="161906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1EB3134-D8A8-CAAB-AE7A-EA44B6859B3F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09DDE2-385E-5089-30FB-920A0B0F27A3}"/>
                  </a:ext>
                </a:extLst>
              </p:cNvPr>
              <p:cNvSpPr txBox="1"/>
              <p:nvPr/>
            </p:nvSpPr>
            <p:spPr>
              <a:xfrm>
                <a:off x="5265962" y="2395623"/>
                <a:ext cx="1027845" cy="1066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I/O</a:t>
                </a:r>
                <a:br>
                  <a:rPr lang="en-CA" sz="1600"/>
                </a:br>
                <a:r>
                  <a:rPr lang="en-CA" sz="1600"/>
                  <a:t>Input and</a:t>
                </a:r>
                <a:br>
                  <a:rPr lang="en-CA" sz="1600"/>
                </a:br>
                <a:r>
                  <a:rPr lang="en-CA" sz="1600"/>
                  <a:t>Output</a:t>
                </a:r>
                <a:endParaRPr lang="en-AU" sz="1600"/>
              </a:p>
            </p:txBody>
          </p:sp>
        </p:grp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4974C57B-6738-A480-36E1-BF34EF9C79F1}"/>
                </a:ext>
              </a:extLst>
            </p:cNvPr>
            <p:cNvSpPr/>
            <p:nvPr/>
          </p:nvSpPr>
          <p:spPr>
            <a:xfrm rot="1500180">
              <a:off x="3174842" y="2097534"/>
              <a:ext cx="634673" cy="303801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7C6BDF-914F-273C-A732-BD72CA1F5A5F}"/>
                </a:ext>
              </a:extLst>
            </p:cNvPr>
            <p:cNvSpPr txBox="1"/>
            <p:nvPr/>
          </p:nvSpPr>
          <p:spPr>
            <a:xfrm>
              <a:off x="2364792" y="5259706"/>
              <a:ext cx="234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Single CPU Computer</a:t>
              </a:r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624584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9F6DAF-69E0-4240-4CB0-A656E8166D93}"/>
              </a:ext>
            </a:extLst>
          </p:cNvPr>
          <p:cNvGrpSpPr/>
          <p:nvPr/>
        </p:nvGrpSpPr>
        <p:grpSpPr>
          <a:xfrm>
            <a:off x="851027" y="1252834"/>
            <a:ext cx="4662534" cy="4433981"/>
            <a:chOff x="1095471" y="1195057"/>
            <a:chExt cx="4662534" cy="44339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B88D45-8E57-62FD-AEF7-79C61C6FB2E6}"/>
                </a:ext>
              </a:extLst>
            </p:cNvPr>
            <p:cNvSpPr/>
            <p:nvPr/>
          </p:nvSpPr>
          <p:spPr>
            <a:xfrm>
              <a:off x="1095471" y="1195057"/>
              <a:ext cx="4662534" cy="39178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20BD7AF2-6231-9467-624B-9A66E9036667}"/>
                </a:ext>
              </a:extLst>
            </p:cNvPr>
            <p:cNvSpPr/>
            <p:nvPr/>
          </p:nvSpPr>
          <p:spPr>
            <a:xfrm rot="5400000">
              <a:off x="1871627" y="3067388"/>
              <a:ext cx="684292" cy="280658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BABEC9-26A1-8927-D4BE-3905793EAF3C}"/>
                </a:ext>
              </a:extLst>
            </p:cNvPr>
            <p:cNvGrpSpPr/>
            <p:nvPr/>
          </p:nvGrpSpPr>
          <p:grpSpPr>
            <a:xfrm>
              <a:off x="1358498" y="1397323"/>
              <a:ext cx="1736757" cy="1355229"/>
              <a:chOff x="4911505" y="2191693"/>
              <a:chExt cx="1736757" cy="161906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0B5B5F-D42B-7A88-2E2D-FC9988F2C783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409C56-D16B-9D60-A28F-140EDC33F944}"/>
                  </a:ext>
                </a:extLst>
              </p:cNvPr>
              <p:cNvSpPr txBox="1"/>
              <p:nvPr/>
            </p:nvSpPr>
            <p:spPr>
              <a:xfrm>
                <a:off x="5180200" y="2395623"/>
                <a:ext cx="1199366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CPU</a:t>
                </a:r>
                <a:br>
                  <a:rPr lang="en-CA" sz="1600"/>
                </a:br>
                <a:r>
                  <a:rPr lang="en-CA" sz="1600"/>
                  <a:t>Central </a:t>
                </a:r>
                <a:br>
                  <a:rPr lang="en-CA" sz="1600"/>
                </a:br>
                <a:r>
                  <a:rPr lang="en-CA" sz="1600"/>
                  <a:t>Processing </a:t>
                </a:r>
                <a:br>
                  <a:rPr lang="en-CA" sz="1600"/>
                </a:br>
                <a:r>
                  <a:rPr lang="en-CA" sz="1600"/>
                  <a:t>Unit</a:t>
                </a:r>
                <a:endParaRPr lang="en-AU" sz="16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43169A7-4379-4BA6-4ACF-24B47C969791}"/>
                </a:ext>
              </a:extLst>
            </p:cNvPr>
            <p:cNvGrpSpPr/>
            <p:nvPr/>
          </p:nvGrpSpPr>
          <p:grpSpPr>
            <a:xfrm>
              <a:off x="1332291" y="3615123"/>
              <a:ext cx="1762964" cy="1497772"/>
              <a:chOff x="1332290" y="3615123"/>
              <a:chExt cx="2431985" cy="149777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70381B3-8ECB-C4C0-2864-E3A6D74892A8}"/>
                  </a:ext>
                </a:extLst>
              </p:cNvPr>
              <p:cNvSpPr/>
              <p:nvPr/>
            </p:nvSpPr>
            <p:spPr>
              <a:xfrm>
                <a:off x="1332290" y="3615123"/>
                <a:ext cx="2431985" cy="13552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410A48-605E-D626-5F55-DCE88E37207B}"/>
                  </a:ext>
                </a:extLst>
              </p:cNvPr>
              <p:cNvSpPr txBox="1"/>
              <p:nvPr/>
            </p:nvSpPr>
            <p:spPr>
              <a:xfrm>
                <a:off x="1642073" y="3666346"/>
                <a:ext cx="1812419" cy="1446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Main Memory </a:t>
                </a:r>
                <a:br>
                  <a:rPr lang="en-CA" sz="2000" b="1"/>
                </a:br>
                <a:r>
                  <a:rPr lang="en-CA" sz="2000" b="1"/>
                  <a:t>RAM</a:t>
                </a:r>
                <a:br>
                  <a:rPr lang="en-CA" sz="1600"/>
                </a:br>
                <a:r>
                  <a:rPr lang="en-CA" sz="1600"/>
                  <a:t>Random Access</a:t>
                </a:r>
                <a:br>
                  <a:rPr lang="en-CA" sz="1600"/>
                </a:br>
                <a:r>
                  <a:rPr lang="en-CA" sz="1600"/>
                  <a:t>Memory</a:t>
                </a:r>
                <a:br>
                  <a:rPr lang="en-CA" sz="1600"/>
                </a:br>
                <a:endParaRPr lang="en-AU" sz="16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009F340-E0C5-4C16-9EC0-D7200C5BF59D}"/>
                </a:ext>
              </a:extLst>
            </p:cNvPr>
            <p:cNvGrpSpPr/>
            <p:nvPr/>
          </p:nvGrpSpPr>
          <p:grpSpPr>
            <a:xfrm>
              <a:off x="3843980" y="2461832"/>
              <a:ext cx="1736757" cy="1355229"/>
              <a:chOff x="4911505" y="2191693"/>
              <a:chExt cx="1736757" cy="161906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1EB3134-D8A8-CAAB-AE7A-EA44B6859B3F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09DDE2-385E-5089-30FB-920A0B0F27A3}"/>
                  </a:ext>
                </a:extLst>
              </p:cNvPr>
              <p:cNvSpPr txBox="1"/>
              <p:nvPr/>
            </p:nvSpPr>
            <p:spPr>
              <a:xfrm>
                <a:off x="5265962" y="2395623"/>
                <a:ext cx="1027845" cy="1066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I/O</a:t>
                </a:r>
                <a:br>
                  <a:rPr lang="en-CA" sz="1600"/>
                </a:br>
                <a:r>
                  <a:rPr lang="en-CA" sz="1600"/>
                  <a:t>Input and</a:t>
                </a:r>
                <a:br>
                  <a:rPr lang="en-CA" sz="1600"/>
                </a:br>
                <a:r>
                  <a:rPr lang="en-CA" sz="1600"/>
                  <a:t>Output</a:t>
                </a:r>
                <a:endParaRPr lang="en-AU" sz="1600"/>
              </a:p>
            </p:txBody>
          </p:sp>
        </p:grp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4974C57B-6738-A480-36E1-BF34EF9C79F1}"/>
                </a:ext>
              </a:extLst>
            </p:cNvPr>
            <p:cNvSpPr/>
            <p:nvPr/>
          </p:nvSpPr>
          <p:spPr>
            <a:xfrm rot="1500180">
              <a:off x="3174842" y="2097534"/>
              <a:ext cx="634673" cy="303801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7C6BDF-914F-273C-A732-BD72CA1F5A5F}"/>
                </a:ext>
              </a:extLst>
            </p:cNvPr>
            <p:cNvSpPr txBox="1"/>
            <p:nvPr/>
          </p:nvSpPr>
          <p:spPr>
            <a:xfrm>
              <a:off x="2364792" y="5259706"/>
              <a:ext cx="234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Single CPU Computer</a:t>
              </a:r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A2CF7E-3D03-958A-2547-B81CEA273DD5}"/>
              </a:ext>
            </a:extLst>
          </p:cNvPr>
          <p:cNvSpPr txBox="1"/>
          <p:nvPr/>
        </p:nvSpPr>
        <p:spPr>
          <a:xfrm>
            <a:off x="3048000" y="157782"/>
            <a:ext cx="36772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CPU</a:t>
            </a:r>
            <a:r>
              <a:rPr lang="en-CA"/>
              <a:t> is the “brain” of the computer.</a:t>
            </a:r>
            <a:br>
              <a:rPr lang="en-CA"/>
            </a:br>
            <a:r>
              <a:rPr lang="en-CA"/>
              <a:t>Does basic arithmetic, logic, reads/writes memory, ….</a:t>
            </a:r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EE9D6F-FB54-A221-F059-E9310864A7B9}"/>
              </a:ext>
            </a:extLst>
          </p:cNvPr>
          <p:cNvCxnSpPr>
            <a:stCxn id="2" idx="1"/>
          </p:cNvCxnSpPr>
          <p:nvPr/>
        </p:nvCxnSpPr>
        <p:spPr>
          <a:xfrm flipH="1">
            <a:off x="2222090" y="619447"/>
            <a:ext cx="825910" cy="747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7D37F9-015E-EA1E-195B-12FCC2685A84}"/>
              </a:ext>
            </a:extLst>
          </p:cNvPr>
          <p:cNvSpPr txBox="1"/>
          <p:nvPr/>
        </p:nvSpPr>
        <p:spPr>
          <a:xfrm>
            <a:off x="7182465" y="157782"/>
            <a:ext cx="36772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CPUs</a:t>
            </a:r>
            <a:r>
              <a:rPr lang="en-CA"/>
              <a:t> in a phone or laptop are very fast, e.g. they perform billions of low-level instructions per second.</a:t>
            </a:r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2F727D-67E0-C58E-3DA4-E275B1D16ECB}"/>
              </a:ext>
            </a:extLst>
          </p:cNvPr>
          <p:cNvCxnSpPr>
            <a:cxnSpLocks/>
            <a:stCxn id="17" idx="1"/>
            <a:endCxn id="2" idx="3"/>
          </p:cNvCxnSpPr>
          <p:nvPr/>
        </p:nvCxnSpPr>
        <p:spPr>
          <a:xfrm flipH="1">
            <a:off x="6725265" y="6194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62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9F6DAF-69E0-4240-4CB0-A656E8166D93}"/>
              </a:ext>
            </a:extLst>
          </p:cNvPr>
          <p:cNvGrpSpPr/>
          <p:nvPr/>
        </p:nvGrpSpPr>
        <p:grpSpPr>
          <a:xfrm>
            <a:off x="851027" y="1252834"/>
            <a:ext cx="4662534" cy="4433981"/>
            <a:chOff x="1095471" y="1195057"/>
            <a:chExt cx="4662534" cy="44339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B88D45-8E57-62FD-AEF7-79C61C6FB2E6}"/>
                </a:ext>
              </a:extLst>
            </p:cNvPr>
            <p:cNvSpPr/>
            <p:nvPr/>
          </p:nvSpPr>
          <p:spPr>
            <a:xfrm>
              <a:off x="1095471" y="1195057"/>
              <a:ext cx="4662534" cy="39178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20BD7AF2-6231-9467-624B-9A66E9036667}"/>
                </a:ext>
              </a:extLst>
            </p:cNvPr>
            <p:cNvSpPr/>
            <p:nvPr/>
          </p:nvSpPr>
          <p:spPr>
            <a:xfrm rot="5400000">
              <a:off x="1871627" y="3067388"/>
              <a:ext cx="684292" cy="280658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BABEC9-26A1-8927-D4BE-3905793EAF3C}"/>
                </a:ext>
              </a:extLst>
            </p:cNvPr>
            <p:cNvGrpSpPr/>
            <p:nvPr/>
          </p:nvGrpSpPr>
          <p:grpSpPr>
            <a:xfrm>
              <a:off x="1358498" y="1397323"/>
              <a:ext cx="1736757" cy="1355229"/>
              <a:chOff x="4911505" y="2191693"/>
              <a:chExt cx="1736757" cy="161906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0B5B5F-D42B-7A88-2E2D-FC9988F2C783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409C56-D16B-9D60-A28F-140EDC33F944}"/>
                  </a:ext>
                </a:extLst>
              </p:cNvPr>
              <p:cNvSpPr txBox="1"/>
              <p:nvPr/>
            </p:nvSpPr>
            <p:spPr>
              <a:xfrm>
                <a:off x="5180200" y="2395623"/>
                <a:ext cx="1199366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CPU</a:t>
                </a:r>
                <a:br>
                  <a:rPr lang="en-CA" sz="1600"/>
                </a:br>
                <a:r>
                  <a:rPr lang="en-CA" sz="1600"/>
                  <a:t>Central </a:t>
                </a:r>
                <a:br>
                  <a:rPr lang="en-CA" sz="1600"/>
                </a:br>
                <a:r>
                  <a:rPr lang="en-CA" sz="1600"/>
                  <a:t>Processing </a:t>
                </a:r>
                <a:br>
                  <a:rPr lang="en-CA" sz="1600"/>
                </a:br>
                <a:r>
                  <a:rPr lang="en-CA" sz="1600"/>
                  <a:t>Unit</a:t>
                </a:r>
                <a:endParaRPr lang="en-AU" sz="16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43169A7-4379-4BA6-4ACF-24B47C969791}"/>
                </a:ext>
              </a:extLst>
            </p:cNvPr>
            <p:cNvGrpSpPr/>
            <p:nvPr/>
          </p:nvGrpSpPr>
          <p:grpSpPr>
            <a:xfrm>
              <a:off x="1332291" y="3615123"/>
              <a:ext cx="1762964" cy="1497772"/>
              <a:chOff x="1332290" y="3615123"/>
              <a:chExt cx="2431985" cy="149777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70381B3-8ECB-C4C0-2864-E3A6D74892A8}"/>
                  </a:ext>
                </a:extLst>
              </p:cNvPr>
              <p:cNvSpPr/>
              <p:nvPr/>
            </p:nvSpPr>
            <p:spPr>
              <a:xfrm>
                <a:off x="1332290" y="3615123"/>
                <a:ext cx="2431985" cy="13552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410A48-605E-D626-5F55-DCE88E37207B}"/>
                  </a:ext>
                </a:extLst>
              </p:cNvPr>
              <p:cNvSpPr txBox="1"/>
              <p:nvPr/>
            </p:nvSpPr>
            <p:spPr>
              <a:xfrm>
                <a:off x="1642073" y="3666346"/>
                <a:ext cx="1812419" cy="1446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Main Memory </a:t>
                </a:r>
                <a:br>
                  <a:rPr lang="en-CA" sz="2000" b="1"/>
                </a:br>
                <a:r>
                  <a:rPr lang="en-CA" sz="2000" b="1"/>
                  <a:t>RAM</a:t>
                </a:r>
                <a:br>
                  <a:rPr lang="en-CA" sz="1600"/>
                </a:br>
                <a:r>
                  <a:rPr lang="en-CA" sz="1600"/>
                  <a:t>Random Access</a:t>
                </a:r>
                <a:br>
                  <a:rPr lang="en-CA" sz="1600"/>
                </a:br>
                <a:r>
                  <a:rPr lang="en-CA" sz="1600"/>
                  <a:t>Memory</a:t>
                </a:r>
                <a:br>
                  <a:rPr lang="en-CA" sz="1600"/>
                </a:br>
                <a:endParaRPr lang="en-AU" sz="16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009F340-E0C5-4C16-9EC0-D7200C5BF59D}"/>
                </a:ext>
              </a:extLst>
            </p:cNvPr>
            <p:cNvGrpSpPr/>
            <p:nvPr/>
          </p:nvGrpSpPr>
          <p:grpSpPr>
            <a:xfrm>
              <a:off x="3843980" y="2461832"/>
              <a:ext cx="1736757" cy="1355229"/>
              <a:chOff x="4911505" y="2191693"/>
              <a:chExt cx="1736757" cy="161906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1EB3134-D8A8-CAAB-AE7A-EA44B6859B3F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09DDE2-385E-5089-30FB-920A0B0F27A3}"/>
                  </a:ext>
                </a:extLst>
              </p:cNvPr>
              <p:cNvSpPr txBox="1"/>
              <p:nvPr/>
            </p:nvSpPr>
            <p:spPr>
              <a:xfrm>
                <a:off x="5265962" y="2395623"/>
                <a:ext cx="1027845" cy="1066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I/O</a:t>
                </a:r>
                <a:br>
                  <a:rPr lang="en-CA" sz="1600"/>
                </a:br>
                <a:r>
                  <a:rPr lang="en-CA" sz="1600"/>
                  <a:t>Input and</a:t>
                </a:r>
                <a:br>
                  <a:rPr lang="en-CA" sz="1600"/>
                </a:br>
                <a:r>
                  <a:rPr lang="en-CA" sz="1600"/>
                  <a:t>Output</a:t>
                </a:r>
                <a:endParaRPr lang="en-AU" sz="1600"/>
              </a:p>
            </p:txBody>
          </p:sp>
        </p:grp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4974C57B-6738-A480-36E1-BF34EF9C79F1}"/>
                </a:ext>
              </a:extLst>
            </p:cNvPr>
            <p:cNvSpPr/>
            <p:nvPr/>
          </p:nvSpPr>
          <p:spPr>
            <a:xfrm rot="1500180">
              <a:off x="3174842" y="2097534"/>
              <a:ext cx="634673" cy="303801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7C6BDF-914F-273C-A732-BD72CA1F5A5F}"/>
                </a:ext>
              </a:extLst>
            </p:cNvPr>
            <p:cNvSpPr txBox="1"/>
            <p:nvPr/>
          </p:nvSpPr>
          <p:spPr>
            <a:xfrm>
              <a:off x="2364792" y="5259706"/>
              <a:ext cx="234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Single CPU Computer</a:t>
              </a:r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A2CF7E-3D03-958A-2547-B81CEA273DD5}"/>
              </a:ext>
            </a:extLst>
          </p:cNvPr>
          <p:cNvSpPr txBox="1"/>
          <p:nvPr/>
        </p:nvSpPr>
        <p:spPr>
          <a:xfrm>
            <a:off x="3048000" y="157782"/>
            <a:ext cx="36772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CPU</a:t>
            </a:r>
            <a:r>
              <a:rPr lang="en-CA"/>
              <a:t> is the “brain” of the computer.</a:t>
            </a:r>
            <a:br>
              <a:rPr lang="en-CA"/>
            </a:br>
            <a:r>
              <a:rPr lang="en-CA"/>
              <a:t>Does basic arithmetic, logic, reads/writes memory, ….</a:t>
            </a:r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EE9D6F-FB54-A221-F059-E9310864A7B9}"/>
              </a:ext>
            </a:extLst>
          </p:cNvPr>
          <p:cNvCxnSpPr>
            <a:stCxn id="2" idx="1"/>
          </p:cNvCxnSpPr>
          <p:nvPr/>
        </p:nvCxnSpPr>
        <p:spPr>
          <a:xfrm flipH="1">
            <a:off x="2222090" y="619447"/>
            <a:ext cx="825910" cy="747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7D37F9-015E-EA1E-195B-12FCC2685A84}"/>
              </a:ext>
            </a:extLst>
          </p:cNvPr>
          <p:cNvSpPr txBox="1"/>
          <p:nvPr/>
        </p:nvSpPr>
        <p:spPr>
          <a:xfrm>
            <a:off x="7182465" y="157782"/>
            <a:ext cx="36772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CPUs</a:t>
            </a:r>
            <a:r>
              <a:rPr lang="en-CA"/>
              <a:t> in a phone or laptop are very fast, e.g. they perform billions of low-level instructions per second.</a:t>
            </a:r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2F727D-67E0-C58E-3DA4-E275B1D16ECB}"/>
              </a:ext>
            </a:extLst>
          </p:cNvPr>
          <p:cNvCxnSpPr>
            <a:cxnSpLocks/>
            <a:stCxn id="17" idx="1"/>
            <a:endCxn id="2" idx="3"/>
          </p:cNvCxnSpPr>
          <p:nvPr/>
        </p:nvCxnSpPr>
        <p:spPr>
          <a:xfrm flipH="1">
            <a:off x="6725265" y="6194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8D3A4B5-7465-DD83-651F-EAE033E6140F}"/>
              </a:ext>
            </a:extLst>
          </p:cNvPr>
          <p:cNvSpPr txBox="1"/>
          <p:nvPr/>
        </p:nvSpPr>
        <p:spPr>
          <a:xfrm>
            <a:off x="4629435" y="4590868"/>
            <a:ext cx="293313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Main memory </a:t>
            </a:r>
            <a:r>
              <a:rPr lang="en-CA"/>
              <a:t>is “short term memory” where data and instructions are stored.</a:t>
            </a:r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DEECDA-DD86-BC6E-7E2D-122B2D492D75}"/>
              </a:ext>
            </a:extLst>
          </p:cNvPr>
          <p:cNvCxnSpPr>
            <a:cxnSpLocks/>
            <a:stCxn id="3" idx="1"/>
            <a:endCxn id="6" idx="3"/>
          </p:cNvCxnSpPr>
          <p:nvPr/>
        </p:nvCxnSpPr>
        <p:spPr>
          <a:xfrm flipH="1" flipV="1">
            <a:off x="2850811" y="4350515"/>
            <a:ext cx="1778624" cy="702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15FD13-8799-88FA-2FDD-B0F72B485BF6}"/>
              </a:ext>
            </a:extLst>
          </p:cNvPr>
          <p:cNvSpPr txBox="1"/>
          <p:nvPr/>
        </p:nvSpPr>
        <p:spPr>
          <a:xfrm>
            <a:off x="4629435" y="5776888"/>
            <a:ext cx="293313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Laptops and phones usually have large amounts of fast main memory.</a:t>
            </a:r>
            <a:endParaRPr lang="en-A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A4F0CD-BEE7-ED70-8719-C264B40A0538}"/>
              </a:ext>
            </a:extLst>
          </p:cNvPr>
          <p:cNvCxnSpPr>
            <a:cxnSpLocks/>
            <a:stCxn id="25" idx="0"/>
            <a:endCxn id="3" idx="2"/>
          </p:cNvCxnSpPr>
          <p:nvPr/>
        </p:nvCxnSpPr>
        <p:spPr>
          <a:xfrm flipV="1">
            <a:off x="6096000" y="5514198"/>
            <a:ext cx="0" cy="262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239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9F6DAF-69E0-4240-4CB0-A656E8166D93}"/>
              </a:ext>
            </a:extLst>
          </p:cNvPr>
          <p:cNvGrpSpPr/>
          <p:nvPr/>
        </p:nvGrpSpPr>
        <p:grpSpPr>
          <a:xfrm>
            <a:off x="851027" y="1252834"/>
            <a:ext cx="4662534" cy="4433981"/>
            <a:chOff x="1095471" y="1195057"/>
            <a:chExt cx="4662534" cy="44339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B88D45-8E57-62FD-AEF7-79C61C6FB2E6}"/>
                </a:ext>
              </a:extLst>
            </p:cNvPr>
            <p:cNvSpPr/>
            <p:nvPr/>
          </p:nvSpPr>
          <p:spPr>
            <a:xfrm>
              <a:off x="1095471" y="1195057"/>
              <a:ext cx="4662534" cy="39178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20BD7AF2-6231-9467-624B-9A66E9036667}"/>
                </a:ext>
              </a:extLst>
            </p:cNvPr>
            <p:cNvSpPr/>
            <p:nvPr/>
          </p:nvSpPr>
          <p:spPr>
            <a:xfrm rot="5400000">
              <a:off x="1871627" y="3067388"/>
              <a:ext cx="684292" cy="280658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BABEC9-26A1-8927-D4BE-3905793EAF3C}"/>
                </a:ext>
              </a:extLst>
            </p:cNvPr>
            <p:cNvGrpSpPr/>
            <p:nvPr/>
          </p:nvGrpSpPr>
          <p:grpSpPr>
            <a:xfrm>
              <a:off x="1358498" y="1397323"/>
              <a:ext cx="1736757" cy="1355229"/>
              <a:chOff x="4911505" y="2191693"/>
              <a:chExt cx="1736757" cy="161906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0B5B5F-D42B-7A88-2E2D-FC9988F2C783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409C56-D16B-9D60-A28F-140EDC33F944}"/>
                  </a:ext>
                </a:extLst>
              </p:cNvPr>
              <p:cNvSpPr txBox="1"/>
              <p:nvPr/>
            </p:nvSpPr>
            <p:spPr>
              <a:xfrm>
                <a:off x="5180200" y="2395623"/>
                <a:ext cx="1199366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CPU</a:t>
                </a:r>
                <a:br>
                  <a:rPr lang="en-CA" sz="1600"/>
                </a:br>
                <a:r>
                  <a:rPr lang="en-CA" sz="1600"/>
                  <a:t>Central </a:t>
                </a:r>
                <a:br>
                  <a:rPr lang="en-CA" sz="1600"/>
                </a:br>
                <a:r>
                  <a:rPr lang="en-CA" sz="1600"/>
                  <a:t>Processing </a:t>
                </a:r>
                <a:br>
                  <a:rPr lang="en-CA" sz="1600"/>
                </a:br>
                <a:r>
                  <a:rPr lang="en-CA" sz="1600"/>
                  <a:t>Unit</a:t>
                </a:r>
                <a:endParaRPr lang="en-AU" sz="16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43169A7-4379-4BA6-4ACF-24B47C969791}"/>
                </a:ext>
              </a:extLst>
            </p:cNvPr>
            <p:cNvGrpSpPr/>
            <p:nvPr/>
          </p:nvGrpSpPr>
          <p:grpSpPr>
            <a:xfrm>
              <a:off x="1332291" y="3615123"/>
              <a:ext cx="1762964" cy="1497772"/>
              <a:chOff x="1332290" y="3615123"/>
              <a:chExt cx="2431985" cy="149777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70381B3-8ECB-C4C0-2864-E3A6D74892A8}"/>
                  </a:ext>
                </a:extLst>
              </p:cNvPr>
              <p:cNvSpPr/>
              <p:nvPr/>
            </p:nvSpPr>
            <p:spPr>
              <a:xfrm>
                <a:off x="1332290" y="3615123"/>
                <a:ext cx="2431985" cy="13552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410A48-605E-D626-5F55-DCE88E37207B}"/>
                  </a:ext>
                </a:extLst>
              </p:cNvPr>
              <p:cNvSpPr txBox="1"/>
              <p:nvPr/>
            </p:nvSpPr>
            <p:spPr>
              <a:xfrm>
                <a:off x="1642073" y="3666346"/>
                <a:ext cx="1812419" cy="1446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Main Memory </a:t>
                </a:r>
                <a:br>
                  <a:rPr lang="en-CA" sz="2000" b="1"/>
                </a:br>
                <a:r>
                  <a:rPr lang="en-CA" sz="2000" b="1"/>
                  <a:t>RAM</a:t>
                </a:r>
                <a:br>
                  <a:rPr lang="en-CA" sz="1600"/>
                </a:br>
                <a:r>
                  <a:rPr lang="en-CA" sz="1600"/>
                  <a:t>Random Access</a:t>
                </a:r>
                <a:br>
                  <a:rPr lang="en-CA" sz="1600"/>
                </a:br>
                <a:r>
                  <a:rPr lang="en-CA" sz="1600"/>
                  <a:t>Memory</a:t>
                </a:r>
                <a:br>
                  <a:rPr lang="en-CA" sz="1600"/>
                </a:br>
                <a:endParaRPr lang="en-AU" sz="16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009F340-E0C5-4C16-9EC0-D7200C5BF59D}"/>
                </a:ext>
              </a:extLst>
            </p:cNvPr>
            <p:cNvGrpSpPr/>
            <p:nvPr/>
          </p:nvGrpSpPr>
          <p:grpSpPr>
            <a:xfrm>
              <a:off x="3843980" y="2461832"/>
              <a:ext cx="1736757" cy="1355229"/>
              <a:chOff x="4911505" y="2191693"/>
              <a:chExt cx="1736757" cy="161906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1EB3134-D8A8-CAAB-AE7A-EA44B6859B3F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09DDE2-385E-5089-30FB-920A0B0F27A3}"/>
                  </a:ext>
                </a:extLst>
              </p:cNvPr>
              <p:cNvSpPr txBox="1"/>
              <p:nvPr/>
            </p:nvSpPr>
            <p:spPr>
              <a:xfrm>
                <a:off x="5265962" y="2395623"/>
                <a:ext cx="1027845" cy="1066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I/O</a:t>
                </a:r>
                <a:br>
                  <a:rPr lang="en-CA" sz="1600"/>
                </a:br>
                <a:r>
                  <a:rPr lang="en-CA" sz="1600"/>
                  <a:t>Input and</a:t>
                </a:r>
                <a:br>
                  <a:rPr lang="en-CA" sz="1600"/>
                </a:br>
                <a:r>
                  <a:rPr lang="en-CA" sz="1600"/>
                  <a:t>Output</a:t>
                </a:r>
                <a:endParaRPr lang="en-AU" sz="1600"/>
              </a:p>
            </p:txBody>
          </p:sp>
        </p:grp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4974C57B-6738-A480-36E1-BF34EF9C79F1}"/>
                </a:ext>
              </a:extLst>
            </p:cNvPr>
            <p:cNvSpPr/>
            <p:nvPr/>
          </p:nvSpPr>
          <p:spPr>
            <a:xfrm rot="1500180">
              <a:off x="3174842" y="2097534"/>
              <a:ext cx="634673" cy="303801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7C6BDF-914F-273C-A732-BD72CA1F5A5F}"/>
                </a:ext>
              </a:extLst>
            </p:cNvPr>
            <p:cNvSpPr txBox="1"/>
            <p:nvPr/>
          </p:nvSpPr>
          <p:spPr>
            <a:xfrm>
              <a:off x="2364792" y="5259706"/>
              <a:ext cx="234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Single CPU Computer</a:t>
              </a:r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A2CF7E-3D03-958A-2547-B81CEA273DD5}"/>
              </a:ext>
            </a:extLst>
          </p:cNvPr>
          <p:cNvSpPr txBox="1"/>
          <p:nvPr/>
        </p:nvSpPr>
        <p:spPr>
          <a:xfrm>
            <a:off x="3048000" y="157782"/>
            <a:ext cx="36772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CPU</a:t>
            </a:r>
            <a:r>
              <a:rPr lang="en-CA"/>
              <a:t> is the “brain” of the computer.</a:t>
            </a:r>
            <a:br>
              <a:rPr lang="en-CA"/>
            </a:br>
            <a:r>
              <a:rPr lang="en-CA"/>
              <a:t>Does basic arithmetic, logic, reads/writes memory, ….</a:t>
            </a:r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EE9D6F-FB54-A221-F059-E9310864A7B9}"/>
              </a:ext>
            </a:extLst>
          </p:cNvPr>
          <p:cNvCxnSpPr>
            <a:stCxn id="2" idx="1"/>
          </p:cNvCxnSpPr>
          <p:nvPr/>
        </p:nvCxnSpPr>
        <p:spPr>
          <a:xfrm flipH="1">
            <a:off x="2222090" y="619447"/>
            <a:ext cx="825910" cy="747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7D37F9-015E-EA1E-195B-12FCC2685A84}"/>
              </a:ext>
            </a:extLst>
          </p:cNvPr>
          <p:cNvSpPr txBox="1"/>
          <p:nvPr/>
        </p:nvSpPr>
        <p:spPr>
          <a:xfrm>
            <a:off x="7182465" y="157782"/>
            <a:ext cx="36772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CPUs</a:t>
            </a:r>
            <a:r>
              <a:rPr lang="en-CA"/>
              <a:t> in a phone or laptop are very fast, e.g. they perform billions of low-level instructions per second.</a:t>
            </a:r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2F727D-67E0-C58E-3DA4-E275B1D16ECB}"/>
              </a:ext>
            </a:extLst>
          </p:cNvPr>
          <p:cNvCxnSpPr>
            <a:cxnSpLocks/>
            <a:stCxn id="17" idx="1"/>
            <a:endCxn id="2" idx="3"/>
          </p:cNvCxnSpPr>
          <p:nvPr/>
        </p:nvCxnSpPr>
        <p:spPr>
          <a:xfrm flipH="1">
            <a:off x="6725265" y="6194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8D3A4B5-7465-DD83-651F-EAE033E6140F}"/>
              </a:ext>
            </a:extLst>
          </p:cNvPr>
          <p:cNvSpPr txBox="1"/>
          <p:nvPr/>
        </p:nvSpPr>
        <p:spPr>
          <a:xfrm>
            <a:off x="4629435" y="4590868"/>
            <a:ext cx="293313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Main memory </a:t>
            </a:r>
            <a:r>
              <a:rPr lang="en-CA"/>
              <a:t>is “short term memory” where data and instructions are stored.</a:t>
            </a:r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DEECDA-DD86-BC6E-7E2D-122B2D492D75}"/>
              </a:ext>
            </a:extLst>
          </p:cNvPr>
          <p:cNvCxnSpPr>
            <a:cxnSpLocks/>
            <a:stCxn id="3" idx="1"/>
            <a:endCxn id="6" idx="3"/>
          </p:cNvCxnSpPr>
          <p:nvPr/>
        </p:nvCxnSpPr>
        <p:spPr>
          <a:xfrm flipH="1" flipV="1">
            <a:off x="2850811" y="4350515"/>
            <a:ext cx="1778624" cy="702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15FD13-8799-88FA-2FDD-B0F72B485BF6}"/>
              </a:ext>
            </a:extLst>
          </p:cNvPr>
          <p:cNvSpPr txBox="1"/>
          <p:nvPr/>
        </p:nvSpPr>
        <p:spPr>
          <a:xfrm>
            <a:off x="4629435" y="5776888"/>
            <a:ext cx="293313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Laptops and phones usually have large amounts of fast main memory.</a:t>
            </a:r>
            <a:endParaRPr lang="en-A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A4F0CD-BEE7-ED70-8719-C264B40A0538}"/>
              </a:ext>
            </a:extLst>
          </p:cNvPr>
          <p:cNvCxnSpPr>
            <a:cxnSpLocks/>
            <a:stCxn id="25" idx="0"/>
            <a:endCxn id="3" idx="2"/>
          </p:cNvCxnSpPr>
          <p:nvPr/>
        </p:nvCxnSpPr>
        <p:spPr>
          <a:xfrm flipV="1">
            <a:off x="6096000" y="5514198"/>
            <a:ext cx="0" cy="262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B592AF2-BA45-CC6A-8D40-1DF3F21809CA}"/>
              </a:ext>
            </a:extLst>
          </p:cNvPr>
          <p:cNvSpPr txBox="1"/>
          <p:nvPr/>
        </p:nvSpPr>
        <p:spPr>
          <a:xfrm>
            <a:off x="6096000" y="1573753"/>
            <a:ext cx="293313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I/O</a:t>
            </a:r>
            <a:r>
              <a:rPr lang="en-CA"/>
              <a:t> refers to input and output devices you could attach a computer to …</a:t>
            </a:r>
            <a:endParaRPr lang="en-AU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F7B620-56ED-93C7-18FC-F8F59D86D15C}"/>
              </a:ext>
            </a:extLst>
          </p:cNvPr>
          <p:cNvGrpSpPr/>
          <p:nvPr/>
        </p:nvGrpSpPr>
        <p:grpSpPr>
          <a:xfrm>
            <a:off x="5974631" y="2579004"/>
            <a:ext cx="6092931" cy="914400"/>
            <a:chOff x="5911771" y="3227519"/>
            <a:chExt cx="6092931" cy="914400"/>
          </a:xfrm>
        </p:grpSpPr>
        <p:pic>
          <p:nvPicPr>
            <p:cNvPr id="24" name="Graphic 23" descr="Keyboard with solid fill">
              <a:extLst>
                <a:ext uri="{FF2B5EF4-FFF2-40B4-BE49-F238E27FC236}">
                  <a16:creationId xmlns:a16="http://schemas.microsoft.com/office/drawing/2014/main" id="{37B288AF-0AA5-6F36-8609-38E2368A0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11771" y="3227519"/>
              <a:ext cx="914400" cy="914400"/>
            </a:xfrm>
            <a:prstGeom prst="rect">
              <a:avLst/>
            </a:prstGeom>
          </p:spPr>
        </p:pic>
        <p:pic>
          <p:nvPicPr>
            <p:cNvPr id="27" name="Graphic 26" descr="Mouse with solid fill">
              <a:extLst>
                <a:ext uri="{FF2B5EF4-FFF2-40B4-BE49-F238E27FC236}">
                  <a16:creationId xmlns:a16="http://schemas.microsoft.com/office/drawing/2014/main" id="{7A6974D3-C016-83D2-1CCD-403DB10BE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47477" y="3227519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Monitor with solid fill">
              <a:extLst>
                <a:ext uri="{FF2B5EF4-FFF2-40B4-BE49-F238E27FC236}">
                  <a16:creationId xmlns:a16="http://schemas.microsoft.com/office/drawing/2014/main" id="{C3E33BAD-2272-9477-664E-243203C67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3183" y="3227519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Syncing cloud with solid fill">
              <a:extLst>
                <a:ext uri="{FF2B5EF4-FFF2-40B4-BE49-F238E27FC236}">
                  <a16:creationId xmlns:a16="http://schemas.microsoft.com/office/drawing/2014/main" id="{47533A13-357F-A175-55CE-DB0FC9415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018889" y="3227519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Virtual Reality headset with solid fill">
              <a:extLst>
                <a:ext uri="{FF2B5EF4-FFF2-40B4-BE49-F238E27FC236}">
                  <a16:creationId xmlns:a16="http://schemas.microsoft.com/office/drawing/2014/main" id="{DCD65CF6-5C39-79D5-C6B1-6266BCDFD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054595" y="3227519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Watch with solid fill">
              <a:extLst>
                <a:ext uri="{FF2B5EF4-FFF2-40B4-BE49-F238E27FC236}">
                  <a16:creationId xmlns:a16="http://schemas.microsoft.com/office/drawing/2014/main" id="{922922A4-2AF9-40B3-5018-D626B2BE0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090302" y="3227519"/>
              <a:ext cx="914400" cy="914400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DDB3E2A-B901-9457-5E6C-B8AB35FE1C19}"/>
              </a:ext>
            </a:extLst>
          </p:cNvPr>
          <p:cNvSpPr txBox="1"/>
          <p:nvPr/>
        </p:nvSpPr>
        <p:spPr>
          <a:xfrm>
            <a:off x="9029130" y="3310942"/>
            <a:ext cx="96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Internet</a:t>
            </a:r>
            <a:endParaRPr lang="en-A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197FD0-4464-51F0-280B-75E00C48D73F}"/>
              </a:ext>
            </a:extLst>
          </p:cNvPr>
          <p:cNvSpPr txBox="1"/>
          <p:nvPr/>
        </p:nvSpPr>
        <p:spPr>
          <a:xfrm>
            <a:off x="10048768" y="3310942"/>
            <a:ext cx="126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VR goggles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22561C-A5EF-7413-C0BE-5AD5EA9B3CCC}"/>
              </a:ext>
            </a:extLst>
          </p:cNvPr>
          <p:cNvSpPr txBox="1"/>
          <p:nvPr/>
        </p:nvSpPr>
        <p:spPr>
          <a:xfrm>
            <a:off x="8542633" y="3760753"/>
            <a:ext cx="33856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Not all computers have screens or keyboards or mice! </a:t>
            </a:r>
            <a:br>
              <a:rPr lang="en-CA" b="1"/>
            </a:br>
            <a:r>
              <a:rPr lang="en-CA"/>
              <a:t>E.g. computer that controls stop lights at an intersection.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69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B88D45-8E57-62FD-AEF7-79C61C6FB2E6}"/>
              </a:ext>
            </a:extLst>
          </p:cNvPr>
          <p:cNvSpPr/>
          <p:nvPr/>
        </p:nvSpPr>
        <p:spPr>
          <a:xfrm>
            <a:off x="349581" y="1390486"/>
            <a:ext cx="4662534" cy="39178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1618902" y="5455135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Main Memory (RAM)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CA328-C933-D7F1-3564-D78159741037}"/>
              </a:ext>
            </a:extLst>
          </p:cNvPr>
          <p:cNvSpPr txBox="1"/>
          <p:nvPr/>
        </p:nvSpPr>
        <p:spPr>
          <a:xfrm>
            <a:off x="513311" y="1791663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0100111010110000111010100110100110</a:t>
            </a:r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2BEC3-EBE9-0A8D-F0EF-AACD17B1F70F}"/>
              </a:ext>
            </a:extLst>
          </p:cNvPr>
          <p:cNvSpPr txBox="1"/>
          <p:nvPr/>
        </p:nvSpPr>
        <p:spPr>
          <a:xfrm>
            <a:off x="513311" y="2192840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1111101000100010110011011100100100</a:t>
            </a:r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9A56-F678-29DE-CFAA-F8F9172A646B}"/>
              </a:ext>
            </a:extLst>
          </p:cNvPr>
          <p:cNvSpPr txBox="1"/>
          <p:nvPr/>
        </p:nvSpPr>
        <p:spPr>
          <a:xfrm>
            <a:off x="490184" y="2601074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0010001110111100000110100011101011</a:t>
            </a:r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1305CC-6DC5-B501-39E1-0F6EEF1468CA}"/>
              </a:ext>
            </a:extLst>
          </p:cNvPr>
          <p:cNvSpPr txBox="1"/>
          <p:nvPr/>
        </p:nvSpPr>
        <p:spPr>
          <a:xfrm>
            <a:off x="513311" y="3041153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1110101010111100100001111110000000</a:t>
            </a:r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978A68-37FE-9AE1-2DC2-50FB0EB6437E}"/>
              </a:ext>
            </a:extLst>
          </p:cNvPr>
          <p:cNvSpPr txBox="1"/>
          <p:nvPr/>
        </p:nvSpPr>
        <p:spPr>
          <a:xfrm>
            <a:off x="513311" y="3488289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0100001001011110111111010011100000</a:t>
            </a:r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0FE7AC-A6CA-23B3-E2D9-70744B5FC616}"/>
              </a:ext>
            </a:extLst>
          </p:cNvPr>
          <p:cNvSpPr txBox="1"/>
          <p:nvPr/>
        </p:nvSpPr>
        <p:spPr>
          <a:xfrm>
            <a:off x="2513057" y="41023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…</a:t>
            </a:r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C99A9E-11C3-38CB-A9F2-795D4B2BEBAD}"/>
              </a:ext>
            </a:extLst>
          </p:cNvPr>
          <p:cNvSpPr txBox="1"/>
          <p:nvPr/>
        </p:nvSpPr>
        <p:spPr>
          <a:xfrm>
            <a:off x="5307084" y="459219"/>
            <a:ext cx="31191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At the lowest level, we imagine </a:t>
            </a:r>
            <a:r>
              <a:rPr lang="en-CA" b="1"/>
              <a:t>main memory </a:t>
            </a:r>
            <a:r>
              <a:rPr lang="en-CA"/>
              <a:t>(</a:t>
            </a:r>
            <a:r>
              <a:rPr lang="en-CA" b="1"/>
              <a:t>RAM</a:t>
            </a:r>
            <a:r>
              <a:rPr lang="en-CA"/>
              <a:t>) consists of many 0/1 bits.</a:t>
            </a:r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5BEE46-0113-A494-B8B2-BD73EDD3DCCE}"/>
              </a:ext>
            </a:extLst>
          </p:cNvPr>
          <p:cNvSpPr txBox="1"/>
          <p:nvPr/>
        </p:nvSpPr>
        <p:spPr>
          <a:xfrm>
            <a:off x="8721215" y="459219"/>
            <a:ext cx="31191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16 megabytes of RAM has </a:t>
            </a:r>
            <a:br>
              <a:rPr lang="en-CA"/>
            </a:br>
            <a:r>
              <a:rPr lang="en-CA"/>
              <a:t>8 * 16 * 1000000 bits</a:t>
            </a:r>
            <a:br>
              <a:rPr lang="en-CA"/>
            </a:br>
            <a:r>
              <a:rPr lang="en-CA"/>
              <a:t>= 128,000,000 bits</a:t>
            </a:r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ADFB72-AD99-6846-E96D-DA750ABBDB49}"/>
              </a:ext>
            </a:extLst>
          </p:cNvPr>
          <p:cNvSpPr txBox="1"/>
          <p:nvPr/>
        </p:nvSpPr>
        <p:spPr>
          <a:xfrm>
            <a:off x="5307084" y="1862410"/>
            <a:ext cx="311916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Most computers operate on fixed-size chunks of bits, e.g. a 64-bit computer operates on 64-bits at a time.</a:t>
            </a:r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CAF4C3-66F4-E622-B5BC-3280EDD90817}"/>
              </a:ext>
            </a:extLst>
          </p:cNvPr>
          <p:cNvSpPr txBox="1"/>
          <p:nvPr/>
        </p:nvSpPr>
        <p:spPr>
          <a:xfrm>
            <a:off x="8721215" y="1699330"/>
            <a:ext cx="311916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 byte = 8 bits</a:t>
            </a:r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FA59B6-9B66-CBAD-D39B-161695BC761C}"/>
              </a:ext>
            </a:extLst>
          </p:cNvPr>
          <p:cNvCxnSpPr>
            <a:stCxn id="23" idx="1"/>
            <a:endCxn id="22" idx="3"/>
          </p:cNvCxnSpPr>
          <p:nvPr/>
        </p:nvCxnSpPr>
        <p:spPr>
          <a:xfrm flipH="1">
            <a:off x="8426246" y="920884"/>
            <a:ext cx="2949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1E9CB9C-8FEA-04EA-C9DD-ED1A69115C24}"/>
              </a:ext>
            </a:extLst>
          </p:cNvPr>
          <p:cNvCxnSpPr>
            <a:stCxn id="25" idx="0"/>
            <a:endCxn id="23" idx="2"/>
          </p:cNvCxnSpPr>
          <p:nvPr/>
        </p:nvCxnSpPr>
        <p:spPr>
          <a:xfrm flipV="1">
            <a:off x="10280796" y="1382549"/>
            <a:ext cx="0" cy="316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FA6560-1BAF-6EFD-ABD3-CB22E2B03C98}"/>
              </a:ext>
            </a:extLst>
          </p:cNvPr>
          <p:cNvSpPr txBox="1"/>
          <p:nvPr/>
        </p:nvSpPr>
        <p:spPr>
          <a:xfrm>
            <a:off x="5307084" y="3542600"/>
            <a:ext cx="31191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For readability, we’ll now use regular base-10 numbers to represent the bits. </a:t>
            </a:r>
            <a:br>
              <a:rPr lang="en-CA"/>
            </a:br>
            <a:r>
              <a:rPr lang="en-CA"/>
              <a:t>But remember, underneath, it’s all bits!</a:t>
            </a:r>
            <a:endParaRPr lang="en-AU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ED4367-9997-7FDB-F18C-E34E20568968}"/>
              </a:ext>
            </a:extLst>
          </p:cNvPr>
          <p:cNvCxnSpPr>
            <a:stCxn id="35" idx="0"/>
            <a:endCxn id="24" idx="2"/>
          </p:cNvCxnSpPr>
          <p:nvPr/>
        </p:nvCxnSpPr>
        <p:spPr>
          <a:xfrm flipV="1">
            <a:off x="6866665" y="3062739"/>
            <a:ext cx="0" cy="479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59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1068295" y="5455135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Main Memory (RAM)</a:t>
            </a:r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C99A9E-11C3-38CB-A9F2-795D4B2BEBAD}"/>
              </a:ext>
            </a:extLst>
          </p:cNvPr>
          <p:cNvSpPr txBox="1"/>
          <p:nvPr/>
        </p:nvSpPr>
        <p:spPr>
          <a:xfrm>
            <a:off x="5307084" y="459219"/>
            <a:ext cx="31191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At the lowest level, we imagine </a:t>
            </a:r>
            <a:r>
              <a:rPr lang="en-CA" b="1"/>
              <a:t>main memory </a:t>
            </a:r>
            <a:r>
              <a:rPr lang="en-CA"/>
              <a:t>(</a:t>
            </a:r>
            <a:r>
              <a:rPr lang="en-CA" b="1"/>
              <a:t>RAM</a:t>
            </a:r>
            <a:r>
              <a:rPr lang="en-CA"/>
              <a:t>) consists of many 0/1 bits.</a:t>
            </a:r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5BEE46-0113-A494-B8B2-BD73EDD3DCCE}"/>
              </a:ext>
            </a:extLst>
          </p:cNvPr>
          <p:cNvSpPr txBox="1"/>
          <p:nvPr/>
        </p:nvSpPr>
        <p:spPr>
          <a:xfrm>
            <a:off x="8721215" y="459219"/>
            <a:ext cx="31191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16 megabytes of RAM has </a:t>
            </a:r>
            <a:br>
              <a:rPr lang="en-CA"/>
            </a:br>
            <a:r>
              <a:rPr lang="en-CA"/>
              <a:t>8 * 16 * 1000000 bits</a:t>
            </a:r>
            <a:br>
              <a:rPr lang="en-CA"/>
            </a:br>
            <a:r>
              <a:rPr lang="en-CA"/>
              <a:t>= 128,000,000 bits</a:t>
            </a:r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ADFB72-AD99-6846-E96D-DA750ABBDB49}"/>
              </a:ext>
            </a:extLst>
          </p:cNvPr>
          <p:cNvSpPr txBox="1"/>
          <p:nvPr/>
        </p:nvSpPr>
        <p:spPr>
          <a:xfrm>
            <a:off x="5307084" y="1862410"/>
            <a:ext cx="311916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Most computers operate on fixed-size chunks of bits, e.g. a 64-bit computer operates on 64-bits at a time.</a:t>
            </a:r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CAF4C3-66F4-E622-B5BC-3280EDD90817}"/>
              </a:ext>
            </a:extLst>
          </p:cNvPr>
          <p:cNvSpPr txBox="1"/>
          <p:nvPr/>
        </p:nvSpPr>
        <p:spPr>
          <a:xfrm>
            <a:off x="8721215" y="1699330"/>
            <a:ext cx="311916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 byte = 8 bits</a:t>
            </a:r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FA59B6-9B66-CBAD-D39B-161695BC761C}"/>
              </a:ext>
            </a:extLst>
          </p:cNvPr>
          <p:cNvCxnSpPr>
            <a:stCxn id="23" idx="1"/>
            <a:endCxn id="22" idx="3"/>
          </p:cNvCxnSpPr>
          <p:nvPr/>
        </p:nvCxnSpPr>
        <p:spPr>
          <a:xfrm flipH="1">
            <a:off x="8426246" y="920884"/>
            <a:ext cx="2949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1E9CB9C-8FEA-04EA-C9DD-ED1A69115C24}"/>
              </a:ext>
            </a:extLst>
          </p:cNvPr>
          <p:cNvCxnSpPr>
            <a:stCxn id="25" idx="0"/>
            <a:endCxn id="23" idx="2"/>
          </p:cNvCxnSpPr>
          <p:nvPr/>
        </p:nvCxnSpPr>
        <p:spPr>
          <a:xfrm flipV="1">
            <a:off x="10280796" y="1382549"/>
            <a:ext cx="0" cy="316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E510AA-5447-C5C0-7073-77B1B19CE931}"/>
              </a:ext>
            </a:extLst>
          </p:cNvPr>
          <p:cNvSpPr txBox="1"/>
          <p:nvPr/>
        </p:nvSpPr>
        <p:spPr>
          <a:xfrm>
            <a:off x="5307084" y="3542600"/>
            <a:ext cx="31191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RAM is addressable, meaning that each chunk of 64 bits has a numeric address. We can quickly read/write those bits if we know the address.</a:t>
            </a:r>
            <a:endParaRPr lang="en-A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D784A8-04B5-BB9B-1CBE-E9214CA1C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79192"/>
              </p:ext>
            </p:extLst>
          </p:nvPr>
        </p:nvGraphicFramePr>
        <p:xfrm>
          <a:off x="504725" y="1699330"/>
          <a:ext cx="3516670" cy="3510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940">
                  <a:extLst>
                    <a:ext uri="{9D8B030D-6E8A-4147-A177-3AD203B41FA5}">
                      <a16:colId xmlns:a16="http://schemas.microsoft.com/office/drawing/2014/main" val="2901491329"/>
                    </a:ext>
                  </a:extLst>
                </a:gridCol>
                <a:gridCol w="2477730">
                  <a:extLst>
                    <a:ext uri="{9D8B030D-6E8A-4147-A177-3AD203B41FA5}">
                      <a16:colId xmlns:a16="http://schemas.microsoft.com/office/drawing/2014/main" val="3805413472"/>
                    </a:ext>
                  </a:extLst>
                </a:gridCol>
              </a:tblGrid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Address</a:t>
                      </a:r>
                      <a:endParaRPr lang="en-A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Value</a:t>
                      </a:r>
                      <a:endParaRPr lang="en-AU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671557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451450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47339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70157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556345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03132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47341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-454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78632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47342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3279267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1248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47343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454277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21808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1391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CAF2D1-B867-DA50-A0AE-803CCC10F667}"/>
              </a:ext>
            </a:extLst>
          </p:cNvPr>
          <p:cNvCxnSpPr/>
          <p:nvPr/>
        </p:nvCxnSpPr>
        <p:spPr>
          <a:xfrm flipV="1">
            <a:off x="6866665" y="3062739"/>
            <a:ext cx="0" cy="479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86AF8E-A310-DE7B-185B-43D06383F58D}"/>
              </a:ext>
            </a:extLst>
          </p:cNvPr>
          <p:cNvSpPr txBox="1"/>
          <p:nvPr/>
        </p:nvSpPr>
        <p:spPr>
          <a:xfrm>
            <a:off x="8721215" y="3681099"/>
            <a:ext cx="311916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is also why some languages have </a:t>
            </a:r>
            <a:r>
              <a:rPr lang="en-CA" b="1"/>
              <a:t>max values </a:t>
            </a:r>
            <a:r>
              <a:rPr lang="en-CA"/>
              <a:t>for their numbers: the numbers fit in 64 bits.</a:t>
            </a:r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81CD43-95A1-FB5B-3361-286D2B614C77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flipH="1">
            <a:off x="8426246" y="4281264"/>
            <a:ext cx="2949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1FFE3D-3397-C9FB-3F32-0C800C8B4336}"/>
              </a:ext>
            </a:extLst>
          </p:cNvPr>
          <p:cNvSpPr txBox="1"/>
          <p:nvPr/>
        </p:nvSpPr>
        <p:spPr>
          <a:xfrm>
            <a:off x="9137674" y="5019928"/>
            <a:ext cx="246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Remember: Python ints have no pre-defined max value.</a:t>
            </a:r>
            <a:endParaRPr lang="en-AU" sz="1400"/>
          </a:p>
        </p:txBody>
      </p:sp>
    </p:spTree>
    <p:extLst>
      <p:ext uri="{BB962C8B-B14F-4D97-AF65-F5344CB8AC3E}">
        <p14:creationId xmlns:p14="http://schemas.microsoft.com/office/powerpoint/2010/main" val="3978292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1068295" y="5455135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Main Memory (RAM)</a:t>
            </a:r>
            <a:endParaRPr lang="en-A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D784A8-04B5-BB9B-1CBE-E9214CA1C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44222"/>
              </p:ext>
            </p:extLst>
          </p:nvPr>
        </p:nvGraphicFramePr>
        <p:xfrm>
          <a:off x="504725" y="1699330"/>
          <a:ext cx="3516670" cy="3510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940">
                  <a:extLst>
                    <a:ext uri="{9D8B030D-6E8A-4147-A177-3AD203B41FA5}">
                      <a16:colId xmlns:a16="http://schemas.microsoft.com/office/drawing/2014/main" val="2901491329"/>
                    </a:ext>
                  </a:extLst>
                </a:gridCol>
                <a:gridCol w="2477730">
                  <a:extLst>
                    <a:ext uri="{9D8B030D-6E8A-4147-A177-3AD203B41FA5}">
                      <a16:colId xmlns:a16="http://schemas.microsoft.com/office/drawing/2014/main" val="3805413472"/>
                    </a:ext>
                  </a:extLst>
                </a:gridCol>
              </a:tblGrid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Address</a:t>
                      </a:r>
                      <a:endParaRPr lang="en-A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Value</a:t>
                      </a:r>
                      <a:endParaRPr lang="en-AU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671557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451450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47339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70157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556345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03132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>
                          <a:highlight>
                            <a:srgbClr val="FFFF00"/>
                          </a:highlight>
                        </a:rPr>
                        <a:t>47341</a:t>
                      </a:r>
                      <a:endParaRPr lang="en-AU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highlight>
                            <a:srgbClr val="FFFF00"/>
                          </a:highlight>
                        </a:rPr>
                        <a:t>-454</a:t>
                      </a:r>
                      <a:endParaRPr lang="en-AU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78632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47342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3279267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1248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47343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454277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21808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139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39BABC7-A969-EC44-5606-A77663CB8994}"/>
              </a:ext>
            </a:extLst>
          </p:cNvPr>
          <p:cNvSpPr txBox="1"/>
          <p:nvPr/>
        </p:nvSpPr>
        <p:spPr>
          <a:xfrm>
            <a:off x="4191122" y="3348407"/>
            <a:ext cx="255380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value -454 is stored at address 47341.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5C3F5-F2D2-7E13-0191-2A3084FC8C7A}"/>
              </a:ext>
            </a:extLst>
          </p:cNvPr>
          <p:cNvSpPr txBox="1"/>
          <p:nvPr/>
        </p:nvSpPr>
        <p:spPr>
          <a:xfrm>
            <a:off x="4191122" y="1517911"/>
            <a:ext cx="255380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Given address 47341, the computer can read/write the value there extremely quickly.</a:t>
            </a:r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EB4656-C24F-54BC-98C0-F4ECD89E9242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5468026" y="2718240"/>
            <a:ext cx="0" cy="630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A89E6A-FE92-C5CE-C549-5969C0ADB8DA}"/>
              </a:ext>
            </a:extLst>
          </p:cNvPr>
          <p:cNvSpPr txBox="1"/>
          <p:nvPr/>
        </p:nvSpPr>
        <p:spPr>
          <a:xfrm>
            <a:off x="7629833" y="1240912"/>
            <a:ext cx="2553807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</a:t>
            </a:r>
            <a:r>
              <a:rPr lang="en-CA" b="1"/>
              <a:t>assembly language programming</a:t>
            </a:r>
            <a:r>
              <a:rPr lang="en-CA"/>
              <a:t>, the programmer must keep track of addresses and values. This is error-prone and tedious!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77C612-7F76-57C5-6CD3-193C0C0CE232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6744929" y="2118075"/>
            <a:ext cx="8849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34CDBD-E674-57F4-06F7-6A017139851B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3136490" y="3671572"/>
            <a:ext cx="10546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1318F9-CE79-F0CD-8C61-9C4FB077CC3E}"/>
              </a:ext>
            </a:extLst>
          </p:cNvPr>
          <p:cNvCxnSpPr>
            <a:cxnSpLocks/>
            <a:stCxn id="37" idx="0"/>
            <a:endCxn id="14" idx="2"/>
          </p:cNvCxnSpPr>
          <p:nvPr/>
        </p:nvCxnSpPr>
        <p:spPr>
          <a:xfrm flipV="1">
            <a:off x="8906737" y="2995238"/>
            <a:ext cx="0" cy="1351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3E24E7-6E94-87F4-5F70-468B8718D547}"/>
              </a:ext>
            </a:extLst>
          </p:cNvPr>
          <p:cNvSpPr txBox="1"/>
          <p:nvPr/>
        </p:nvSpPr>
        <p:spPr>
          <a:xfrm>
            <a:off x="7629833" y="4347139"/>
            <a:ext cx="255380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High-level programming languages like Python keep track of memory values using human-readable names …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8651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1068295" y="5455135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Main Memory (RAM)</a:t>
            </a:r>
            <a:endParaRPr lang="en-A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D784A8-04B5-BB9B-1CBE-E9214CA1C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337311"/>
              </p:ext>
            </p:extLst>
          </p:nvPr>
        </p:nvGraphicFramePr>
        <p:xfrm>
          <a:off x="504725" y="1699330"/>
          <a:ext cx="3516670" cy="3510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940">
                  <a:extLst>
                    <a:ext uri="{9D8B030D-6E8A-4147-A177-3AD203B41FA5}">
                      <a16:colId xmlns:a16="http://schemas.microsoft.com/office/drawing/2014/main" val="2901491329"/>
                    </a:ext>
                  </a:extLst>
                </a:gridCol>
                <a:gridCol w="2477730">
                  <a:extLst>
                    <a:ext uri="{9D8B030D-6E8A-4147-A177-3AD203B41FA5}">
                      <a16:colId xmlns:a16="http://schemas.microsoft.com/office/drawing/2014/main" val="3805413472"/>
                    </a:ext>
                  </a:extLst>
                </a:gridCol>
              </a:tblGrid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Address</a:t>
                      </a:r>
                      <a:endParaRPr lang="en-A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Value</a:t>
                      </a:r>
                      <a:endParaRPr lang="en-AU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671557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451450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47339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70157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556345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03132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>
                          <a:highlight>
                            <a:srgbClr val="FFFF00"/>
                          </a:highlight>
                        </a:rPr>
                        <a:t>score</a:t>
                      </a:r>
                      <a:endParaRPr lang="en-AU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highlight>
                            <a:srgbClr val="FFFF00"/>
                          </a:highlight>
                        </a:rPr>
                        <a:t>-454</a:t>
                      </a:r>
                      <a:endParaRPr lang="en-AU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78632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47342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3279267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1248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47343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454277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21808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139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39BABC7-A969-EC44-5606-A77663CB8994}"/>
              </a:ext>
            </a:extLst>
          </p:cNvPr>
          <p:cNvSpPr txBox="1"/>
          <p:nvPr/>
        </p:nvSpPr>
        <p:spPr>
          <a:xfrm>
            <a:off x="4191122" y="3348407"/>
            <a:ext cx="255380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value -454 is stored at address 47341.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5C3F5-F2D2-7E13-0191-2A3084FC8C7A}"/>
              </a:ext>
            </a:extLst>
          </p:cNvPr>
          <p:cNvSpPr txBox="1"/>
          <p:nvPr/>
        </p:nvSpPr>
        <p:spPr>
          <a:xfrm>
            <a:off x="4191122" y="1517911"/>
            <a:ext cx="255380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Given address 47341, the computer can read/write the value there extremely quickly.</a:t>
            </a:r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EB4656-C24F-54BC-98C0-F4ECD89E9242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5468026" y="2718240"/>
            <a:ext cx="0" cy="630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A89E6A-FE92-C5CE-C549-5969C0ADB8DA}"/>
              </a:ext>
            </a:extLst>
          </p:cNvPr>
          <p:cNvSpPr txBox="1"/>
          <p:nvPr/>
        </p:nvSpPr>
        <p:spPr>
          <a:xfrm>
            <a:off x="7629833" y="1240912"/>
            <a:ext cx="2553807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</a:t>
            </a:r>
            <a:r>
              <a:rPr lang="en-CA" b="1"/>
              <a:t>assembly language programming</a:t>
            </a:r>
            <a:r>
              <a:rPr lang="en-CA"/>
              <a:t>, the programmer must keep track of addresses and values. This is error-prone and tedious!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77C612-7F76-57C5-6CD3-193C0C0CE232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6744929" y="2118075"/>
            <a:ext cx="8849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34CDBD-E674-57F4-06F7-6A017139851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396181" y="3785419"/>
            <a:ext cx="3013587" cy="1300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2B00A82-D3D5-66B8-5942-9578D48BBD93}"/>
              </a:ext>
            </a:extLst>
          </p:cNvPr>
          <p:cNvSpPr txBox="1"/>
          <p:nvPr/>
        </p:nvSpPr>
        <p:spPr>
          <a:xfrm>
            <a:off x="7629833" y="4347139"/>
            <a:ext cx="255380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High-level programming languages like Python keep track of memory values using human-readable names …</a:t>
            </a:r>
            <a:endParaRPr lang="en-AU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1318F9-CE79-F0CD-8C61-9C4FB077CC3E}"/>
              </a:ext>
            </a:extLst>
          </p:cNvPr>
          <p:cNvCxnSpPr>
            <a:cxnSpLocks/>
            <a:stCxn id="32" idx="0"/>
            <a:endCxn id="14" idx="2"/>
          </p:cNvCxnSpPr>
          <p:nvPr/>
        </p:nvCxnSpPr>
        <p:spPr>
          <a:xfrm flipV="1">
            <a:off x="8906737" y="2995238"/>
            <a:ext cx="0" cy="1351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6BDFD06-6E96-8FCF-8E4C-1A740E9B5F37}"/>
              </a:ext>
            </a:extLst>
          </p:cNvPr>
          <p:cNvSpPr txBox="1"/>
          <p:nvPr/>
        </p:nvSpPr>
        <p:spPr>
          <a:xfrm>
            <a:off x="4409768" y="4347139"/>
            <a:ext cx="255380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-454 is still stored at address 47341, but the programmer thinks of it as the value of the variable named </a:t>
            </a:r>
            <a:r>
              <a:rPr lang="en-CA" b="1"/>
              <a:t>score</a:t>
            </a:r>
            <a:r>
              <a:rPr lang="en-CA"/>
              <a:t>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B6C3BE-8122-15E8-589E-47866F092608}"/>
              </a:ext>
            </a:extLst>
          </p:cNvPr>
          <p:cNvSpPr txBox="1"/>
          <p:nvPr/>
        </p:nvSpPr>
        <p:spPr>
          <a:xfrm>
            <a:off x="616011" y="3677697"/>
            <a:ext cx="90456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800"/>
              <a:t>47341</a:t>
            </a:r>
            <a:endParaRPr lang="en-AU" sz="8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6C79D3-DDCC-F3DD-FC9B-C23FA7BEB2B6}"/>
              </a:ext>
            </a:extLst>
          </p:cNvPr>
          <p:cNvCxnSpPr>
            <a:cxnSpLocks/>
            <a:stCxn id="32" idx="1"/>
            <a:endCxn id="5" idx="3"/>
          </p:cNvCxnSpPr>
          <p:nvPr/>
        </p:nvCxnSpPr>
        <p:spPr>
          <a:xfrm flipH="1">
            <a:off x="6963575" y="5085803"/>
            <a:ext cx="6662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653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1068295" y="5455135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Main Memory (RAM)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5C3F5-F2D2-7E13-0191-2A3084FC8C7A}"/>
              </a:ext>
            </a:extLst>
          </p:cNvPr>
          <p:cNvSpPr txBox="1"/>
          <p:nvPr/>
        </p:nvSpPr>
        <p:spPr>
          <a:xfrm>
            <a:off x="5744619" y="1390486"/>
            <a:ext cx="255380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Python programmers usually think of memory as containing named variables with values.</a:t>
            </a:r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EB4656-C24F-54BC-98C0-F4ECD89E9242}"/>
              </a:ext>
            </a:extLst>
          </p:cNvPr>
          <p:cNvCxnSpPr>
            <a:cxnSpLocks/>
            <a:stCxn id="18" idx="0"/>
            <a:endCxn id="8" idx="2"/>
          </p:cNvCxnSpPr>
          <p:nvPr/>
        </p:nvCxnSpPr>
        <p:spPr>
          <a:xfrm flipV="1">
            <a:off x="7021523" y="2590815"/>
            <a:ext cx="0" cy="522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34CDBD-E674-57F4-06F7-6A017139851B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2295081" y="1990651"/>
            <a:ext cx="3449538" cy="180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C5503AB-0BD0-E81D-4515-A2E69FAD73C3}"/>
              </a:ext>
            </a:extLst>
          </p:cNvPr>
          <p:cNvSpPr/>
          <p:nvPr/>
        </p:nvSpPr>
        <p:spPr>
          <a:xfrm>
            <a:off x="349581" y="1390486"/>
            <a:ext cx="4662534" cy="39178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EB894-E65D-1843-26CB-D32402CFEF90}"/>
              </a:ext>
            </a:extLst>
          </p:cNvPr>
          <p:cNvSpPr txBox="1"/>
          <p:nvPr/>
        </p:nvSpPr>
        <p:spPr>
          <a:xfrm>
            <a:off x="993058" y="1986116"/>
            <a:ext cx="130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score: -454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4AF84-1A7C-A40D-3AB5-09E3B8E90CB6}"/>
              </a:ext>
            </a:extLst>
          </p:cNvPr>
          <p:cNvSpPr txBox="1"/>
          <p:nvPr/>
        </p:nvSpPr>
        <p:spPr>
          <a:xfrm>
            <a:off x="5744619" y="3112926"/>
            <a:ext cx="2553807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Python, we will almost never care about the exact memory location of a variables, or the underlying bits.</a:t>
            </a:r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E40DB2-1C94-2C27-DA3C-A358F8432DCC}"/>
              </a:ext>
            </a:extLst>
          </p:cNvPr>
          <p:cNvSpPr txBox="1"/>
          <p:nvPr/>
        </p:nvSpPr>
        <p:spPr>
          <a:xfrm>
            <a:off x="5744618" y="5362802"/>
            <a:ext cx="255380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Python automatically handles the address and bits.</a:t>
            </a:r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73D87D-EEC2-B194-C90B-F9E57D8D1DF8}"/>
              </a:ext>
            </a:extLst>
          </p:cNvPr>
          <p:cNvCxnSpPr>
            <a:cxnSpLocks/>
            <a:stCxn id="22" idx="0"/>
            <a:endCxn id="18" idx="2"/>
          </p:cNvCxnSpPr>
          <p:nvPr/>
        </p:nvCxnSpPr>
        <p:spPr>
          <a:xfrm flipV="1">
            <a:off x="7021522" y="4867252"/>
            <a:ext cx="1" cy="495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967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5C3F5-F2D2-7E13-0191-2A3084FC8C7A}"/>
              </a:ext>
            </a:extLst>
          </p:cNvPr>
          <p:cNvSpPr txBox="1"/>
          <p:nvPr/>
        </p:nvSpPr>
        <p:spPr>
          <a:xfrm>
            <a:off x="4386767" y="1770671"/>
            <a:ext cx="255380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Usually we will just write the name and value for a variable, like in math.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EB894-E65D-1843-26CB-D32402CFEF90}"/>
              </a:ext>
            </a:extLst>
          </p:cNvPr>
          <p:cNvSpPr txBox="1"/>
          <p:nvPr/>
        </p:nvSpPr>
        <p:spPr>
          <a:xfrm>
            <a:off x="925324" y="1986116"/>
            <a:ext cx="2918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score: -454</a:t>
            </a:r>
            <a:endParaRPr lang="en-AU" sz="4400"/>
          </a:p>
        </p:txBody>
      </p:sp>
    </p:spTree>
    <p:extLst>
      <p:ext uri="{BB962C8B-B14F-4D97-AF65-F5344CB8AC3E}">
        <p14:creationId xmlns:p14="http://schemas.microsoft.com/office/powerpoint/2010/main" val="385689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262C-4EE7-95DD-65BA-1844622F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537" y="2338780"/>
            <a:ext cx="10515600" cy="1325563"/>
          </a:xfrm>
        </p:spPr>
        <p:txBody>
          <a:bodyPr/>
          <a:lstStyle/>
          <a:p>
            <a:pPr algn="ctr"/>
            <a:r>
              <a:rPr lang="en-CA"/>
              <a:t>What is a computer?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12B5E-B211-F54E-19AB-0610D4B3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997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5C3F5-F2D2-7E13-0191-2A3084FC8C7A}"/>
              </a:ext>
            </a:extLst>
          </p:cNvPr>
          <p:cNvSpPr txBox="1"/>
          <p:nvPr/>
        </p:nvSpPr>
        <p:spPr>
          <a:xfrm>
            <a:off x="1438013" y="1001799"/>
            <a:ext cx="255380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Sometimes it’s useful to think of a variable as a named bucket that contains a value …</a:t>
            </a:r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9488C9-EB21-C5FD-DB93-B2D0288BD8CA}"/>
              </a:ext>
            </a:extLst>
          </p:cNvPr>
          <p:cNvGrpSpPr/>
          <p:nvPr/>
        </p:nvGrpSpPr>
        <p:grpSpPr>
          <a:xfrm>
            <a:off x="1751858" y="2546246"/>
            <a:ext cx="1438013" cy="796413"/>
            <a:chOff x="2792361" y="2949677"/>
            <a:chExt cx="771832" cy="79641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A31175A-A137-DEDD-5046-D77086FE6E65}"/>
                </a:ext>
              </a:extLst>
            </p:cNvPr>
            <p:cNvCxnSpPr/>
            <p:nvPr/>
          </p:nvCxnSpPr>
          <p:spPr>
            <a:xfrm>
              <a:off x="2792361" y="2949677"/>
              <a:ext cx="0" cy="7964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C106F43-6AE9-D878-C0EF-65D4E17CCE55}"/>
                </a:ext>
              </a:extLst>
            </p:cNvPr>
            <p:cNvCxnSpPr/>
            <p:nvPr/>
          </p:nvCxnSpPr>
          <p:spPr>
            <a:xfrm>
              <a:off x="3564193" y="2949677"/>
              <a:ext cx="0" cy="7964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3DA9AC5-86E3-7143-7D35-1BD469166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2361" y="3746090"/>
              <a:ext cx="7718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007572-40DD-CEF1-D014-79447D388FF3}"/>
              </a:ext>
            </a:extLst>
          </p:cNvPr>
          <p:cNvSpPr txBox="1"/>
          <p:nvPr/>
        </p:nvSpPr>
        <p:spPr>
          <a:xfrm>
            <a:off x="1830305" y="2595898"/>
            <a:ext cx="12811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4400"/>
              <a:t>-454</a:t>
            </a:r>
            <a:endParaRPr lang="en-AU" sz="4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6664D-9655-2F19-AE3C-F269E40352C9}"/>
              </a:ext>
            </a:extLst>
          </p:cNvPr>
          <p:cNvSpPr txBox="1"/>
          <p:nvPr/>
        </p:nvSpPr>
        <p:spPr>
          <a:xfrm>
            <a:off x="1734294" y="3124496"/>
            <a:ext cx="1544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score</a:t>
            </a:r>
            <a:endParaRPr lang="en-AU" sz="4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BFEDD2-56F3-527A-C688-8D815953D4CF}"/>
              </a:ext>
            </a:extLst>
          </p:cNvPr>
          <p:cNvGrpSpPr/>
          <p:nvPr/>
        </p:nvGrpSpPr>
        <p:grpSpPr>
          <a:xfrm>
            <a:off x="7994558" y="1672085"/>
            <a:ext cx="2759429" cy="796942"/>
            <a:chOff x="8817158" y="3613658"/>
            <a:chExt cx="2759429" cy="79694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C14258-1CF2-BFBA-3486-044EAD80E806}"/>
                </a:ext>
              </a:extLst>
            </p:cNvPr>
            <p:cNvSpPr txBox="1"/>
            <p:nvPr/>
          </p:nvSpPr>
          <p:spPr>
            <a:xfrm>
              <a:off x="10295467" y="3641159"/>
              <a:ext cx="128112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-454</a:t>
              </a:r>
              <a:endParaRPr lang="en-AU" sz="44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ECF75A-3681-7F70-24FF-8AE82910777F}"/>
                </a:ext>
              </a:extLst>
            </p:cNvPr>
            <p:cNvSpPr txBox="1"/>
            <p:nvPr/>
          </p:nvSpPr>
          <p:spPr>
            <a:xfrm>
              <a:off x="8817158" y="3613658"/>
              <a:ext cx="1544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score</a:t>
              </a:r>
              <a:endParaRPr lang="en-AU" sz="44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B782C6C-42BA-9CB6-8AC3-1AC2B175C58E}"/>
              </a:ext>
            </a:extLst>
          </p:cNvPr>
          <p:cNvSpPr txBox="1"/>
          <p:nvPr/>
        </p:nvSpPr>
        <p:spPr>
          <a:xfrm>
            <a:off x="6710230" y="935080"/>
            <a:ext cx="255380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… or as labelling a box.</a:t>
            </a:r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4F8B06-9612-D88C-DA3E-3AE56EB6E72C}"/>
              </a:ext>
            </a:extLst>
          </p:cNvPr>
          <p:cNvGrpSpPr/>
          <p:nvPr/>
        </p:nvGrpSpPr>
        <p:grpSpPr>
          <a:xfrm>
            <a:off x="9341260" y="3244776"/>
            <a:ext cx="1544334" cy="1410807"/>
            <a:chOff x="10171285" y="3641159"/>
            <a:chExt cx="1544334" cy="141080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B1BAAB-1990-0E46-80CB-CCA580AAC975}"/>
                </a:ext>
              </a:extLst>
            </p:cNvPr>
            <p:cNvSpPr txBox="1"/>
            <p:nvPr/>
          </p:nvSpPr>
          <p:spPr>
            <a:xfrm>
              <a:off x="10295467" y="3641159"/>
              <a:ext cx="128112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-454</a:t>
              </a:r>
              <a:endParaRPr lang="en-AU" sz="44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748141-B367-DC8D-2CD6-1FF84F6918F1}"/>
                </a:ext>
              </a:extLst>
            </p:cNvPr>
            <p:cNvSpPr txBox="1"/>
            <p:nvPr/>
          </p:nvSpPr>
          <p:spPr>
            <a:xfrm>
              <a:off x="10171285" y="4282525"/>
              <a:ext cx="1544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score</a:t>
              </a:r>
              <a:endParaRPr lang="en-AU" sz="44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15A22E5-05FA-A4B3-86A6-92906925FA90}"/>
              </a:ext>
            </a:extLst>
          </p:cNvPr>
          <p:cNvSpPr txBox="1"/>
          <p:nvPr/>
        </p:nvSpPr>
        <p:spPr>
          <a:xfrm>
            <a:off x="4271830" y="3866505"/>
            <a:ext cx="255380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… or as pointing, or referring, to its value.</a:t>
            </a:r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973F3E-D0E9-4F31-3F11-A4B290827D47}"/>
              </a:ext>
            </a:extLst>
          </p:cNvPr>
          <p:cNvSpPr txBox="1"/>
          <p:nvPr/>
        </p:nvSpPr>
        <p:spPr>
          <a:xfrm>
            <a:off x="3383834" y="4996824"/>
            <a:ext cx="1544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score</a:t>
            </a:r>
            <a:endParaRPr lang="en-AU" sz="4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8B6B40-2A68-43E2-BE31-402C24F5013A}"/>
              </a:ext>
            </a:extLst>
          </p:cNvPr>
          <p:cNvSpPr txBox="1"/>
          <p:nvPr/>
        </p:nvSpPr>
        <p:spPr>
          <a:xfrm>
            <a:off x="6593534" y="5678794"/>
            <a:ext cx="12811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4400"/>
              <a:t>-454</a:t>
            </a:r>
            <a:endParaRPr lang="en-AU" sz="44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114C49-28A0-9F3A-49B7-86065EEE3AE3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4928168" y="5381545"/>
            <a:ext cx="1665366" cy="681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498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C487E-B56B-378F-3ECB-8F4C75AA6502}"/>
              </a:ext>
            </a:extLst>
          </p:cNvPr>
          <p:cNvSpPr txBox="1"/>
          <p:nvPr/>
        </p:nvSpPr>
        <p:spPr>
          <a:xfrm>
            <a:off x="4665132" y="2352258"/>
            <a:ext cx="2686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/>
              <a:t>X = Y</a:t>
            </a:r>
            <a:endParaRPr lang="en-AU" sz="9600"/>
          </a:p>
        </p:txBody>
      </p:sp>
    </p:spTree>
    <p:extLst>
      <p:ext uri="{BB962C8B-B14F-4D97-AF65-F5344CB8AC3E}">
        <p14:creationId xmlns:p14="http://schemas.microsoft.com/office/powerpoint/2010/main" val="1423446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C487E-B56B-378F-3ECB-8F4C75AA6502}"/>
              </a:ext>
            </a:extLst>
          </p:cNvPr>
          <p:cNvSpPr txBox="1"/>
          <p:nvPr/>
        </p:nvSpPr>
        <p:spPr>
          <a:xfrm>
            <a:off x="4665132" y="2352258"/>
            <a:ext cx="2686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/>
              <a:t>X = Y</a:t>
            </a:r>
            <a:endParaRPr lang="en-AU" sz="9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4D7EE-189E-9A91-F08D-1FC1E7F4F582}"/>
              </a:ext>
            </a:extLst>
          </p:cNvPr>
          <p:cNvSpPr txBox="1"/>
          <p:nvPr/>
        </p:nvSpPr>
        <p:spPr>
          <a:xfrm>
            <a:off x="5266117" y="866775"/>
            <a:ext cx="164268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= is called the </a:t>
            </a:r>
            <a:r>
              <a:rPr lang="en-CA" b="1"/>
              <a:t>assignment operator</a:t>
            </a:r>
            <a:endParaRPr lang="en-AU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D4FAC-A856-4E52-8F8E-1889D14E6F1B}"/>
              </a:ext>
            </a:extLst>
          </p:cNvPr>
          <p:cNvCxnSpPr>
            <a:stCxn id="6" idx="2"/>
          </p:cNvCxnSpPr>
          <p:nvPr/>
        </p:nvCxnSpPr>
        <p:spPr>
          <a:xfrm flipH="1">
            <a:off x="6008609" y="1790105"/>
            <a:ext cx="78850" cy="1069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615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C487E-B56B-378F-3ECB-8F4C75AA6502}"/>
              </a:ext>
            </a:extLst>
          </p:cNvPr>
          <p:cNvSpPr txBox="1"/>
          <p:nvPr/>
        </p:nvSpPr>
        <p:spPr>
          <a:xfrm>
            <a:off x="4665132" y="2352258"/>
            <a:ext cx="2686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/>
              <a:t>X = Y</a:t>
            </a:r>
            <a:endParaRPr lang="en-AU" sz="9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4D7EE-189E-9A91-F08D-1FC1E7F4F582}"/>
              </a:ext>
            </a:extLst>
          </p:cNvPr>
          <p:cNvSpPr txBox="1"/>
          <p:nvPr/>
        </p:nvSpPr>
        <p:spPr>
          <a:xfrm>
            <a:off x="5266117" y="866775"/>
            <a:ext cx="164268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= is called the </a:t>
            </a:r>
            <a:r>
              <a:rPr lang="en-CA" b="1"/>
              <a:t>assignment operator</a:t>
            </a:r>
            <a:endParaRPr lang="en-AU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D4FAC-A856-4E52-8F8E-1889D14E6F1B}"/>
              </a:ext>
            </a:extLst>
          </p:cNvPr>
          <p:cNvCxnSpPr>
            <a:stCxn id="6" idx="2"/>
          </p:cNvCxnSpPr>
          <p:nvPr/>
        </p:nvCxnSpPr>
        <p:spPr>
          <a:xfrm flipH="1">
            <a:off x="6008609" y="1790105"/>
            <a:ext cx="78850" cy="1069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25D28E-5B07-786A-8754-E9D1A497724E}"/>
              </a:ext>
            </a:extLst>
          </p:cNvPr>
          <p:cNvSpPr txBox="1"/>
          <p:nvPr/>
        </p:nvSpPr>
        <p:spPr>
          <a:xfrm>
            <a:off x="584051" y="2854357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X</a:t>
            </a:r>
            <a:r>
              <a:rPr lang="en-CA"/>
              <a:t> is on the </a:t>
            </a:r>
            <a:r>
              <a:rPr lang="en-CA" b="1"/>
              <a:t>left</a:t>
            </a:r>
            <a:r>
              <a:rPr lang="en-CA"/>
              <a:t>-hand side of the =, so it’s called the </a:t>
            </a:r>
            <a:r>
              <a:rPr lang="en-CA" b="1"/>
              <a:t>LHS</a:t>
            </a:r>
            <a:r>
              <a:rPr lang="en-CA"/>
              <a:t>, </a:t>
            </a:r>
            <a:r>
              <a:rPr lang="en-CA" b="1"/>
              <a:t>or L-value</a:t>
            </a:r>
            <a:endParaRPr lang="en-AU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C98F4E-239D-3056-EC63-72C0C981750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462793" y="3137088"/>
            <a:ext cx="1202339" cy="178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A1AB4B-5BAE-250D-0C9E-BF4CD2E39A17}"/>
              </a:ext>
            </a:extLst>
          </p:cNvPr>
          <p:cNvSpPr txBox="1"/>
          <p:nvPr/>
        </p:nvSpPr>
        <p:spPr>
          <a:xfrm>
            <a:off x="584051" y="4471490"/>
            <a:ext cx="2878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For us, </a:t>
            </a:r>
            <a:r>
              <a:rPr lang="en-CA" b="1"/>
              <a:t>L-values</a:t>
            </a:r>
            <a:r>
              <a:rPr lang="en-CA"/>
              <a:t> will always be </a:t>
            </a:r>
            <a:r>
              <a:rPr lang="en-CA" b="1"/>
              <a:t>variables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142D38-2613-EDDE-AB45-8755456238C9}"/>
              </a:ext>
            </a:extLst>
          </p:cNvPr>
          <p:cNvCxnSpPr>
            <a:stCxn id="15" idx="0"/>
            <a:endCxn id="9" idx="2"/>
          </p:cNvCxnSpPr>
          <p:nvPr/>
        </p:nvCxnSpPr>
        <p:spPr>
          <a:xfrm flipV="1">
            <a:off x="2023422" y="3777687"/>
            <a:ext cx="0" cy="693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38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C487E-B56B-378F-3ECB-8F4C75AA6502}"/>
              </a:ext>
            </a:extLst>
          </p:cNvPr>
          <p:cNvSpPr txBox="1"/>
          <p:nvPr/>
        </p:nvSpPr>
        <p:spPr>
          <a:xfrm>
            <a:off x="4665132" y="2352258"/>
            <a:ext cx="2686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/>
              <a:t>X = Y</a:t>
            </a:r>
            <a:endParaRPr lang="en-AU" sz="9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4D7EE-189E-9A91-F08D-1FC1E7F4F582}"/>
              </a:ext>
            </a:extLst>
          </p:cNvPr>
          <p:cNvSpPr txBox="1"/>
          <p:nvPr/>
        </p:nvSpPr>
        <p:spPr>
          <a:xfrm>
            <a:off x="5266117" y="866775"/>
            <a:ext cx="164268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= is called the </a:t>
            </a:r>
            <a:r>
              <a:rPr lang="en-CA" b="1"/>
              <a:t>assignment operator</a:t>
            </a:r>
            <a:endParaRPr lang="en-AU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D4FAC-A856-4E52-8F8E-1889D14E6F1B}"/>
              </a:ext>
            </a:extLst>
          </p:cNvPr>
          <p:cNvCxnSpPr>
            <a:stCxn id="6" idx="2"/>
          </p:cNvCxnSpPr>
          <p:nvPr/>
        </p:nvCxnSpPr>
        <p:spPr>
          <a:xfrm flipH="1">
            <a:off x="6008609" y="1790105"/>
            <a:ext cx="78850" cy="1069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25D28E-5B07-786A-8754-E9D1A497724E}"/>
              </a:ext>
            </a:extLst>
          </p:cNvPr>
          <p:cNvSpPr txBox="1"/>
          <p:nvPr/>
        </p:nvSpPr>
        <p:spPr>
          <a:xfrm>
            <a:off x="584051" y="2854357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X</a:t>
            </a:r>
            <a:r>
              <a:rPr lang="en-CA"/>
              <a:t> is on the </a:t>
            </a:r>
            <a:r>
              <a:rPr lang="en-CA" b="1"/>
              <a:t>left</a:t>
            </a:r>
            <a:r>
              <a:rPr lang="en-CA"/>
              <a:t>-hand side of the =, so it’s called the </a:t>
            </a:r>
            <a:r>
              <a:rPr lang="en-CA" b="1"/>
              <a:t>LHS</a:t>
            </a:r>
            <a:r>
              <a:rPr lang="en-CA"/>
              <a:t>, </a:t>
            </a:r>
            <a:r>
              <a:rPr lang="en-CA" b="1"/>
              <a:t>or L-value</a:t>
            </a:r>
            <a:endParaRPr lang="en-AU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15BF9-D64A-E4BE-D58F-C28E0D24DDD8}"/>
              </a:ext>
            </a:extLst>
          </p:cNvPr>
          <p:cNvSpPr txBox="1"/>
          <p:nvPr/>
        </p:nvSpPr>
        <p:spPr>
          <a:xfrm>
            <a:off x="8610600" y="2675423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Y</a:t>
            </a:r>
            <a:r>
              <a:rPr lang="en-CA"/>
              <a:t> is on the </a:t>
            </a:r>
            <a:r>
              <a:rPr lang="en-CA" b="1"/>
              <a:t>right</a:t>
            </a:r>
            <a:r>
              <a:rPr lang="en-CA"/>
              <a:t>-hand side of the =, so it’s called the </a:t>
            </a:r>
            <a:r>
              <a:rPr lang="en-CA" b="1"/>
              <a:t>RHS</a:t>
            </a:r>
            <a:r>
              <a:rPr lang="en-CA"/>
              <a:t>, </a:t>
            </a:r>
            <a:r>
              <a:rPr lang="en-CA" b="1"/>
              <a:t>or R-value</a:t>
            </a:r>
            <a:endParaRPr lang="en-AU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C98F4E-239D-3056-EC63-72C0C981750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462793" y="3137088"/>
            <a:ext cx="1202339" cy="178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985F18-F7E1-BA9B-487C-0142791D32A1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>
            <a:off x="7352086" y="3137088"/>
            <a:ext cx="1258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A1AB4B-5BAE-250D-0C9E-BF4CD2E39A17}"/>
              </a:ext>
            </a:extLst>
          </p:cNvPr>
          <p:cNvSpPr txBox="1"/>
          <p:nvPr/>
        </p:nvSpPr>
        <p:spPr>
          <a:xfrm>
            <a:off x="584051" y="4471490"/>
            <a:ext cx="2878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For us, </a:t>
            </a:r>
            <a:r>
              <a:rPr lang="en-CA" b="1"/>
              <a:t>L-values</a:t>
            </a:r>
            <a:r>
              <a:rPr lang="en-CA"/>
              <a:t> will always be </a:t>
            </a:r>
            <a:r>
              <a:rPr lang="en-CA" b="1"/>
              <a:t>variables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142D38-2613-EDDE-AB45-8755456238C9}"/>
              </a:ext>
            </a:extLst>
          </p:cNvPr>
          <p:cNvCxnSpPr>
            <a:stCxn id="15" idx="0"/>
            <a:endCxn id="9" idx="2"/>
          </p:cNvCxnSpPr>
          <p:nvPr/>
        </p:nvCxnSpPr>
        <p:spPr>
          <a:xfrm flipV="1">
            <a:off x="2023422" y="3777687"/>
            <a:ext cx="0" cy="693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5ECC18-B432-065C-86D1-E6224C83733B}"/>
              </a:ext>
            </a:extLst>
          </p:cNvPr>
          <p:cNvSpPr txBox="1"/>
          <p:nvPr/>
        </p:nvSpPr>
        <p:spPr>
          <a:xfrm>
            <a:off x="8610600" y="4285054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R-value</a:t>
            </a:r>
            <a:r>
              <a:rPr lang="en-CA"/>
              <a:t> can be any </a:t>
            </a:r>
            <a:r>
              <a:rPr lang="en-CA" b="1"/>
              <a:t>expression</a:t>
            </a:r>
            <a:r>
              <a:rPr lang="en-CA"/>
              <a:t> that evaluates to some value.</a:t>
            </a:r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B7524A-EC6B-8E5A-F9EA-90B3D9B434B3}"/>
              </a:ext>
            </a:extLst>
          </p:cNvPr>
          <p:cNvCxnSpPr>
            <a:stCxn id="18" idx="0"/>
          </p:cNvCxnSpPr>
          <p:nvPr/>
        </p:nvCxnSpPr>
        <p:spPr>
          <a:xfrm flipV="1">
            <a:off x="10049971" y="3591251"/>
            <a:ext cx="0" cy="693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837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C487E-B56B-378F-3ECB-8F4C75AA6502}"/>
              </a:ext>
            </a:extLst>
          </p:cNvPr>
          <p:cNvSpPr txBox="1"/>
          <p:nvPr/>
        </p:nvSpPr>
        <p:spPr>
          <a:xfrm>
            <a:off x="4665132" y="2352258"/>
            <a:ext cx="2686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/>
              <a:t>X = Y</a:t>
            </a:r>
            <a:endParaRPr lang="en-AU" sz="9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4D7EE-189E-9A91-F08D-1FC1E7F4F582}"/>
              </a:ext>
            </a:extLst>
          </p:cNvPr>
          <p:cNvSpPr txBox="1"/>
          <p:nvPr/>
        </p:nvSpPr>
        <p:spPr>
          <a:xfrm>
            <a:off x="5266117" y="866775"/>
            <a:ext cx="164268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= is called the </a:t>
            </a:r>
            <a:r>
              <a:rPr lang="en-CA" b="1"/>
              <a:t>assignment operator</a:t>
            </a:r>
            <a:endParaRPr lang="en-AU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D4FAC-A856-4E52-8F8E-1889D14E6F1B}"/>
              </a:ext>
            </a:extLst>
          </p:cNvPr>
          <p:cNvCxnSpPr>
            <a:stCxn id="6" idx="2"/>
          </p:cNvCxnSpPr>
          <p:nvPr/>
        </p:nvCxnSpPr>
        <p:spPr>
          <a:xfrm flipH="1">
            <a:off x="6008609" y="1790105"/>
            <a:ext cx="78850" cy="1069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25D28E-5B07-786A-8754-E9D1A497724E}"/>
              </a:ext>
            </a:extLst>
          </p:cNvPr>
          <p:cNvSpPr txBox="1"/>
          <p:nvPr/>
        </p:nvSpPr>
        <p:spPr>
          <a:xfrm>
            <a:off x="584051" y="2854357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X</a:t>
            </a:r>
            <a:r>
              <a:rPr lang="en-CA"/>
              <a:t> is on the </a:t>
            </a:r>
            <a:r>
              <a:rPr lang="en-CA" b="1"/>
              <a:t>left</a:t>
            </a:r>
            <a:r>
              <a:rPr lang="en-CA"/>
              <a:t>-hand side of the =, so it’s called the </a:t>
            </a:r>
            <a:r>
              <a:rPr lang="en-CA" b="1"/>
              <a:t>LHS</a:t>
            </a:r>
            <a:r>
              <a:rPr lang="en-CA"/>
              <a:t>, </a:t>
            </a:r>
            <a:r>
              <a:rPr lang="en-CA" b="1"/>
              <a:t>or L-value</a:t>
            </a:r>
            <a:endParaRPr lang="en-AU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15BF9-D64A-E4BE-D58F-C28E0D24DDD8}"/>
              </a:ext>
            </a:extLst>
          </p:cNvPr>
          <p:cNvSpPr txBox="1"/>
          <p:nvPr/>
        </p:nvSpPr>
        <p:spPr>
          <a:xfrm>
            <a:off x="8610600" y="2675423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Y</a:t>
            </a:r>
            <a:r>
              <a:rPr lang="en-CA"/>
              <a:t> is on the </a:t>
            </a:r>
            <a:r>
              <a:rPr lang="en-CA" b="1"/>
              <a:t>right</a:t>
            </a:r>
            <a:r>
              <a:rPr lang="en-CA"/>
              <a:t>-hand side of the =, so it’s called the </a:t>
            </a:r>
            <a:r>
              <a:rPr lang="en-CA" b="1"/>
              <a:t>RHS</a:t>
            </a:r>
            <a:r>
              <a:rPr lang="en-CA"/>
              <a:t>, </a:t>
            </a:r>
            <a:r>
              <a:rPr lang="en-CA" b="1"/>
              <a:t>or R-value</a:t>
            </a:r>
            <a:endParaRPr lang="en-AU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C98F4E-239D-3056-EC63-72C0C981750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462793" y="3137088"/>
            <a:ext cx="1202339" cy="178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985F18-F7E1-BA9B-487C-0142791D32A1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>
            <a:off x="7352086" y="3137088"/>
            <a:ext cx="1258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A1AB4B-5BAE-250D-0C9E-BF4CD2E39A17}"/>
              </a:ext>
            </a:extLst>
          </p:cNvPr>
          <p:cNvSpPr txBox="1"/>
          <p:nvPr/>
        </p:nvSpPr>
        <p:spPr>
          <a:xfrm>
            <a:off x="584051" y="4471490"/>
            <a:ext cx="2878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For us, </a:t>
            </a:r>
            <a:r>
              <a:rPr lang="en-CA" b="1"/>
              <a:t>L-values</a:t>
            </a:r>
            <a:r>
              <a:rPr lang="en-CA"/>
              <a:t> will always be </a:t>
            </a:r>
            <a:r>
              <a:rPr lang="en-CA" b="1"/>
              <a:t>variables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142D38-2613-EDDE-AB45-8755456238C9}"/>
              </a:ext>
            </a:extLst>
          </p:cNvPr>
          <p:cNvCxnSpPr>
            <a:stCxn id="15" idx="0"/>
            <a:endCxn id="9" idx="2"/>
          </p:cNvCxnSpPr>
          <p:nvPr/>
        </p:nvCxnSpPr>
        <p:spPr>
          <a:xfrm flipV="1">
            <a:off x="2023422" y="3777687"/>
            <a:ext cx="0" cy="693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5ECC18-B432-065C-86D1-E6224C83733B}"/>
              </a:ext>
            </a:extLst>
          </p:cNvPr>
          <p:cNvSpPr txBox="1"/>
          <p:nvPr/>
        </p:nvSpPr>
        <p:spPr>
          <a:xfrm>
            <a:off x="8610600" y="4285054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R-value</a:t>
            </a:r>
            <a:r>
              <a:rPr lang="en-CA"/>
              <a:t> can be any </a:t>
            </a:r>
            <a:r>
              <a:rPr lang="en-CA" b="1"/>
              <a:t>expression</a:t>
            </a:r>
            <a:r>
              <a:rPr lang="en-CA"/>
              <a:t> that evaluates to some value.</a:t>
            </a:r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B7524A-EC6B-8E5A-F9EA-90B3D9B434B3}"/>
              </a:ext>
            </a:extLst>
          </p:cNvPr>
          <p:cNvCxnSpPr>
            <a:stCxn id="18" idx="0"/>
          </p:cNvCxnSpPr>
          <p:nvPr/>
        </p:nvCxnSpPr>
        <p:spPr>
          <a:xfrm flipV="1">
            <a:off x="10049971" y="3591251"/>
            <a:ext cx="0" cy="693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E7FF20C5-9D48-B21C-30A5-FA40264A97BB}"/>
              </a:ext>
            </a:extLst>
          </p:cNvPr>
          <p:cNvSpPr/>
          <p:nvPr/>
        </p:nvSpPr>
        <p:spPr>
          <a:xfrm rot="16200000">
            <a:off x="5919840" y="2619169"/>
            <a:ext cx="194883" cy="251191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40259B-6CB5-F639-4EA8-154D270E96F9}"/>
              </a:ext>
            </a:extLst>
          </p:cNvPr>
          <p:cNvSpPr txBox="1"/>
          <p:nvPr/>
        </p:nvSpPr>
        <p:spPr>
          <a:xfrm>
            <a:off x="3977137" y="4246057"/>
            <a:ext cx="42206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As assignment statement works like this: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Evaluate </a:t>
            </a:r>
            <a:r>
              <a:rPr lang="en-CA" b="1"/>
              <a:t>Y</a:t>
            </a:r>
            <a:r>
              <a:rPr lang="en-CA"/>
              <a:t> to gets it value.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Put a copy of </a:t>
            </a:r>
            <a:r>
              <a:rPr lang="en-CA" b="1"/>
              <a:t>Y</a:t>
            </a:r>
            <a:r>
              <a:rPr lang="en-CA"/>
              <a:t>’s value into variable </a:t>
            </a:r>
            <a:r>
              <a:rPr lang="en-CA" b="1"/>
              <a:t>X</a:t>
            </a:r>
            <a:br>
              <a:rPr lang="en-CA"/>
            </a:br>
            <a:r>
              <a:rPr lang="en-CA"/>
              <a:t>(over-writing a value already in </a:t>
            </a:r>
            <a:r>
              <a:rPr lang="en-CA" b="1"/>
              <a:t>X</a:t>
            </a:r>
            <a:r>
              <a:rPr lang="en-CA"/>
              <a:t>).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495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26</a:t>
            </a:fld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8C3E6-9402-321B-BA52-6E2396A0AF15}"/>
              </a:ext>
            </a:extLst>
          </p:cNvPr>
          <p:cNvGrpSpPr/>
          <p:nvPr/>
        </p:nvGrpSpPr>
        <p:grpSpPr>
          <a:xfrm>
            <a:off x="7817906" y="65011"/>
            <a:ext cx="4328588" cy="2370943"/>
            <a:chOff x="7763933" y="81944"/>
            <a:chExt cx="4328588" cy="23709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C487E-B56B-378F-3ECB-8F4C75AA6502}"/>
                </a:ext>
              </a:extLst>
            </p:cNvPr>
            <p:cNvSpPr txBox="1"/>
            <p:nvPr/>
          </p:nvSpPr>
          <p:spPr>
            <a:xfrm>
              <a:off x="8638722" y="81944"/>
              <a:ext cx="2686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600"/>
                <a:t>X = Y</a:t>
              </a:r>
              <a:endParaRPr lang="en-AU" sz="9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0259B-6CB5-F639-4EA8-154D270E96F9}"/>
                </a:ext>
              </a:extLst>
            </p:cNvPr>
            <p:cNvSpPr txBox="1"/>
            <p:nvPr/>
          </p:nvSpPr>
          <p:spPr>
            <a:xfrm>
              <a:off x="7871878" y="1529556"/>
              <a:ext cx="41742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/>
                <a:t>Evaluate </a:t>
              </a:r>
              <a:r>
                <a:rPr lang="en-CA" b="1"/>
                <a:t>Y</a:t>
              </a:r>
              <a:r>
                <a:rPr lang="en-CA"/>
                <a:t> to gets it value.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CA"/>
                <a:t>Put a copy of </a:t>
              </a:r>
              <a:r>
                <a:rPr lang="en-CA" b="1"/>
                <a:t>Y</a:t>
              </a:r>
              <a:r>
                <a:rPr lang="en-CA"/>
                <a:t>’s value into variable </a:t>
              </a:r>
              <a:r>
                <a:rPr lang="en-CA" b="1"/>
                <a:t>X</a:t>
              </a:r>
              <a:br>
                <a:rPr lang="en-CA"/>
              </a:br>
              <a:r>
                <a:rPr lang="en-CA"/>
                <a:t>(over-writing a value already in </a:t>
              </a:r>
              <a:r>
                <a:rPr lang="en-CA" b="1"/>
                <a:t>X</a:t>
              </a:r>
              <a:r>
                <a:rPr lang="en-CA"/>
                <a:t>).</a:t>
              </a:r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17A69-2D38-1B4E-1FF3-AD6DFC8AA557}"/>
                </a:ext>
              </a:extLst>
            </p:cNvPr>
            <p:cNvSpPr/>
            <p:nvPr/>
          </p:nvSpPr>
          <p:spPr>
            <a:xfrm>
              <a:off x="7763933" y="81945"/>
              <a:ext cx="4328588" cy="237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1092200" y="2751667"/>
            <a:ext cx="34980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a = 2</a:t>
            </a:r>
            <a:br>
              <a:rPr lang="en-CA" sz="4400"/>
            </a:br>
            <a:r>
              <a:rPr lang="en-CA" sz="4400"/>
              <a:t>b = 4 + a</a:t>
            </a:r>
            <a:br>
              <a:rPr lang="en-CA" sz="4400"/>
            </a:br>
            <a:r>
              <a:rPr lang="en-CA" sz="4400"/>
              <a:t>c = (b – 1) ** a</a:t>
            </a:r>
            <a:endParaRPr lang="en-AU" sz="4400"/>
          </a:p>
        </p:txBody>
      </p:sp>
    </p:spTree>
    <p:extLst>
      <p:ext uri="{BB962C8B-B14F-4D97-AF65-F5344CB8AC3E}">
        <p14:creationId xmlns:p14="http://schemas.microsoft.com/office/powerpoint/2010/main" val="3461707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27</a:t>
            </a:fld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8C3E6-9402-321B-BA52-6E2396A0AF15}"/>
              </a:ext>
            </a:extLst>
          </p:cNvPr>
          <p:cNvGrpSpPr/>
          <p:nvPr/>
        </p:nvGrpSpPr>
        <p:grpSpPr>
          <a:xfrm>
            <a:off x="7817906" y="65011"/>
            <a:ext cx="4328588" cy="2370943"/>
            <a:chOff x="7763933" y="81944"/>
            <a:chExt cx="4328588" cy="23709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C487E-B56B-378F-3ECB-8F4C75AA6502}"/>
                </a:ext>
              </a:extLst>
            </p:cNvPr>
            <p:cNvSpPr txBox="1"/>
            <p:nvPr/>
          </p:nvSpPr>
          <p:spPr>
            <a:xfrm>
              <a:off x="8638722" y="81944"/>
              <a:ext cx="2686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600"/>
                <a:t>X = Y</a:t>
              </a:r>
              <a:endParaRPr lang="en-AU" sz="9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0259B-6CB5-F639-4EA8-154D270E96F9}"/>
                </a:ext>
              </a:extLst>
            </p:cNvPr>
            <p:cNvSpPr txBox="1"/>
            <p:nvPr/>
          </p:nvSpPr>
          <p:spPr>
            <a:xfrm>
              <a:off x="7871878" y="1529556"/>
              <a:ext cx="41742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/>
                <a:t>Evaluate </a:t>
              </a:r>
              <a:r>
                <a:rPr lang="en-CA" b="1"/>
                <a:t>Y</a:t>
              </a:r>
              <a:r>
                <a:rPr lang="en-CA"/>
                <a:t> to gets it value.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CA"/>
                <a:t>Put a copy of </a:t>
              </a:r>
              <a:r>
                <a:rPr lang="en-CA" b="1"/>
                <a:t>Y</a:t>
              </a:r>
              <a:r>
                <a:rPr lang="en-CA"/>
                <a:t>’s value into variable </a:t>
              </a:r>
              <a:r>
                <a:rPr lang="en-CA" b="1"/>
                <a:t>X</a:t>
              </a:r>
              <a:br>
                <a:rPr lang="en-CA"/>
              </a:br>
              <a:r>
                <a:rPr lang="en-CA"/>
                <a:t>(over-writing a value already in </a:t>
              </a:r>
              <a:r>
                <a:rPr lang="en-CA" b="1"/>
                <a:t>X</a:t>
              </a:r>
              <a:r>
                <a:rPr lang="en-CA"/>
                <a:t>).</a:t>
              </a:r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17A69-2D38-1B4E-1FF3-AD6DFC8AA557}"/>
                </a:ext>
              </a:extLst>
            </p:cNvPr>
            <p:cNvSpPr/>
            <p:nvPr/>
          </p:nvSpPr>
          <p:spPr>
            <a:xfrm>
              <a:off x="7763933" y="81945"/>
              <a:ext cx="4328588" cy="237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1092200" y="2751667"/>
            <a:ext cx="34980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a = 2</a:t>
            </a:r>
            <a:br>
              <a:rPr lang="en-CA" sz="4400"/>
            </a:br>
            <a:r>
              <a:rPr lang="en-CA" sz="4400"/>
              <a:t>b = 4 + a</a:t>
            </a:r>
            <a:br>
              <a:rPr lang="en-CA" sz="4400"/>
            </a:br>
            <a:r>
              <a:rPr lang="en-CA" sz="4400"/>
              <a:t>c = (b – 1) ** a</a:t>
            </a:r>
            <a:endParaRPr lang="en-AU" sz="4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552CD9-B164-F560-8747-4C8D4E7956EC}"/>
              </a:ext>
            </a:extLst>
          </p:cNvPr>
          <p:cNvGrpSpPr/>
          <p:nvPr/>
        </p:nvGrpSpPr>
        <p:grpSpPr>
          <a:xfrm>
            <a:off x="6289614" y="2698813"/>
            <a:ext cx="1010750" cy="769441"/>
            <a:chOff x="9770747" y="3641159"/>
            <a:chExt cx="1010750" cy="76944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CA99D2-3F4D-6A00-5007-C91E7D3C6E62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2</a:t>
              </a:r>
              <a:endParaRPr lang="en-AU" sz="4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77FAD7-D14C-AF3E-C871-6BC5030EFCC9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a</a:t>
              </a:r>
              <a:endParaRPr lang="en-AU" sz="44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FAB7A4-1E16-5C74-DA8D-DD2415BFA1FB}"/>
              </a:ext>
            </a:extLst>
          </p:cNvPr>
          <p:cNvSpPr txBox="1"/>
          <p:nvPr/>
        </p:nvSpPr>
        <p:spPr>
          <a:xfrm>
            <a:off x="2960414" y="1828337"/>
            <a:ext cx="304800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statement defines the variable </a:t>
            </a:r>
            <a:r>
              <a:rPr lang="en-CA" b="1"/>
              <a:t>a</a:t>
            </a:r>
            <a:r>
              <a:rPr lang="en-CA"/>
              <a:t>, and then assigns it the initial value 2.</a:t>
            </a:r>
            <a:endParaRPr lang="en-AU" b="1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73E1BD-FA06-0E24-9475-B60A7E037EF2}"/>
              </a:ext>
            </a:extLst>
          </p:cNvPr>
          <p:cNvCxnSpPr>
            <a:stCxn id="34" idx="1"/>
          </p:cNvCxnSpPr>
          <p:nvPr/>
        </p:nvCxnSpPr>
        <p:spPr>
          <a:xfrm flipH="1">
            <a:off x="2286000" y="2290002"/>
            <a:ext cx="674414" cy="571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6CBA53-6F37-5172-DEDD-7A2C398C4F88}"/>
              </a:ext>
            </a:extLst>
          </p:cNvPr>
          <p:cNvCxnSpPr>
            <a:stCxn id="34" idx="3"/>
            <a:endCxn id="26" idx="0"/>
          </p:cNvCxnSpPr>
          <p:nvPr/>
        </p:nvCxnSpPr>
        <p:spPr>
          <a:xfrm>
            <a:off x="6008415" y="2290002"/>
            <a:ext cx="523413" cy="408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06358-E417-DBAA-41F2-8AEF40C050DF}"/>
              </a:ext>
            </a:extLst>
          </p:cNvPr>
          <p:cNvSpPr/>
          <p:nvPr/>
        </p:nvSpPr>
        <p:spPr>
          <a:xfrm>
            <a:off x="1092200" y="2861733"/>
            <a:ext cx="1270000" cy="567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6387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28</a:t>
            </a:fld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8C3E6-9402-321B-BA52-6E2396A0AF15}"/>
              </a:ext>
            </a:extLst>
          </p:cNvPr>
          <p:cNvGrpSpPr/>
          <p:nvPr/>
        </p:nvGrpSpPr>
        <p:grpSpPr>
          <a:xfrm>
            <a:off x="7817906" y="65011"/>
            <a:ext cx="4328588" cy="2370943"/>
            <a:chOff x="7763933" y="81944"/>
            <a:chExt cx="4328588" cy="23709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C487E-B56B-378F-3ECB-8F4C75AA6502}"/>
                </a:ext>
              </a:extLst>
            </p:cNvPr>
            <p:cNvSpPr txBox="1"/>
            <p:nvPr/>
          </p:nvSpPr>
          <p:spPr>
            <a:xfrm>
              <a:off x="8638722" y="81944"/>
              <a:ext cx="2686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600"/>
                <a:t>X = Y</a:t>
              </a:r>
              <a:endParaRPr lang="en-AU" sz="9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0259B-6CB5-F639-4EA8-154D270E96F9}"/>
                </a:ext>
              </a:extLst>
            </p:cNvPr>
            <p:cNvSpPr txBox="1"/>
            <p:nvPr/>
          </p:nvSpPr>
          <p:spPr>
            <a:xfrm>
              <a:off x="7871878" y="1529556"/>
              <a:ext cx="41742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/>
                <a:t>Evaluate </a:t>
              </a:r>
              <a:r>
                <a:rPr lang="en-CA" b="1"/>
                <a:t>Y</a:t>
              </a:r>
              <a:r>
                <a:rPr lang="en-CA"/>
                <a:t> to gets it value.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CA"/>
                <a:t>Put a copy of </a:t>
              </a:r>
              <a:r>
                <a:rPr lang="en-CA" b="1"/>
                <a:t>Y</a:t>
              </a:r>
              <a:r>
                <a:rPr lang="en-CA"/>
                <a:t>’s value into variable </a:t>
              </a:r>
              <a:r>
                <a:rPr lang="en-CA" b="1"/>
                <a:t>X</a:t>
              </a:r>
              <a:br>
                <a:rPr lang="en-CA"/>
              </a:br>
              <a:r>
                <a:rPr lang="en-CA"/>
                <a:t>(over-writing a value already in </a:t>
              </a:r>
              <a:r>
                <a:rPr lang="en-CA" b="1"/>
                <a:t>X</a:t>
              </a:r>
              <a:r>
                <a:rPr lang="en-CA"/>
                <a:t>).</a:t>
              </a:r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17A69-2D38-1B4E-1FF3-AD6DFC8AA557}"/>
                </a:ext>
              </a:extLst>
            </p:cNvPr>
            <p:cNvSpPr/>
            <p:nvPr/>
          </p:nvSpPr>
          <p:spPr>
            <a:xfrm>
              <a:off x="7763933" y="81945"/>
              <a:ext cx="4328588" cy="237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1092200" y="2751667"/>
            <a:ext cx="34980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a = 2</a:t>
            </a:r>
            <a:br>
              <a:rPr lang="en-CA" sz="4400"/>
            </a:br>
            <a:r>
              <a:rPr lang="en-CA" sz="4400"/>
              <a:t>b = 4 + a</a:t>
            </a:r>
            <a:br>
              <a:rPr lang="en-CA" sz="4400"/>
            </a:br>
            <a:r>
              <a:rPr lang="en-CA" sz="4400"/>
              <a:t>c = (b – 1) ** a</a:t>
            </a:r>
            <a:endParaRPr lang="en-AU" sz="4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552CD9-B164-F560-8747-4C8D4E7956EC}"/>
              </a:ext>
            </a:extLst>
          </p:cNvPr>
          <p:cNvGrpSpPr/>
          <p:nvPr/>
        </p:nvGrpSpPr>
        <p:grpSpPr>
          <a:xfrm>
            <a:off x="6289614" y="2698813"/>
            <a:ext cx="1010750" cy="769441"/>
            <a:chOff x="9770747" y="3641159"/>
            <a:chExt cx="1010750" cy="76944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CA99D2-3F4D-6A00-5007-C91E7D3C6E62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2</a:t>
              </a:r>
              <a:endParaRPr lang="en-AU" sz="4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77FAD7-D14C-AF3E-C871-6BC5030EFCC9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a</a:t>
              </a:r>
              <a:endParaRPr lang="en-AU" sz="44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FAB7A4-1E16-5C74-DA8D-DD2415BFA1FB}"/>
              </a:ext>
            </a:extLst>
          </p:cNvPr>
          <p:cNvSpPr txBox="1"/>
          <p:nvPr/>
        </p:nvSpPr>
        <p:spPr>
          <a:xfrm>
            <a:off x="2960414" y="1828337"/>
            <a:ext cx="304800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statement defines the variable </a:t>
            </a:r>
            <a:r>
              <a:rPr lang="en-CA" b="1"/>
              <a:t>b </a:t>
            </a:r>
            <a:r>
              <a:rPr lang="en-CA"/>
              <a:t>…</a:t>
            </a:r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73E1BD-FA06-0E24-9475-B60A7E037EF2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251200" y="2474668"/>
            <a:ext cx="1233215" cy="993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512816-8A64-0F68-3ABF-34615E984E52}"/>
              </a:ext>
            </a:extLst>
          </p:cNvPr>
          <p:cNvSpPr/>
          <p:nvPr/>
        </p:nvSpPr>
        <p:spPr>
          <a:xfrm>
            <a:off x="1067938" y="3529862"/>
            <a:ext cx="2183262" cy="567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D95DFB-2C77-3276-E881-F6A058FAD6EA}"/>
              </a:ext>
            </a:extLst>
          </p:cNvPr>
          <p:cNvGrpSpPr/>
          <p:nvPr/>
        </p:nvGrpSpPr>
        <p:grpSpPr>
          <a:xfrm>
            <a:off x="6289614" y="3787069"/>
            <a:ext cx="993118" cy="769441"/>
            <a:chOff x="9770747" y="3641159"/>
            <a:chExt cx="993118" cy="7694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964DF-0A22-DD18-4B05-98046DAB7C00}"/>
                </a:ext>
              </a:extLst>
            </p:cNvPr>
            <p:cNvSpPr txBox="1"/>
            <p:nvPr/>
          </p:nvSpPr>
          <p:spPr>
            <a:xfrm>
              <a:off x="10295467" y="3641159"/>
              <a:ext cx="468398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?</a:t>
              </a:r>
              <a:endParaRPr lang="en-AU" sz="44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834B3E-5FBF-CAD0-B59B-59BF5941DACE}"/>
                </a:ext>
              </a:extLst>
            </p:cNvPr>
            <p:cNvSpPr txBox="1"/>
            <p:nvPr/>
          </p:nvSpPr>
          <p:spPr>
            <a:xfrm>
              <a:off x="9770747" y="3641159"/>
              <a:ext cx="5004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b</a:t>
              </a:r>
              <a:endParaRPr lang="en-AU" sz="44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EB3A4F-1C85-A749-B798-785D74A973FF}"/>
              </a:ext>
            </a:extLst>
          </p:cNvPr>
          <p:cNvCxnSpPr>
            <a:stCxn id="34" idx="2"/>
            <a:endCxn id="17" idx="0"/>
          </p:cNvCxnSpPr>
          <p:nvPr/>
        </p:nvCxnSpPr>
        <p:spPr>
          <a:xfrm>
            <a:off x="4484415" y="2474668"/>
            <a:ext cx="2055428" cy="1312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86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29</a:t>
            </a:fld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8C3E6-9402-321B-BA52-6E2396A0AF15}"/>
              </a:ext>
            </a:extLst>
          </p:cNvPr>
          <p:cNvGrpSpPr/>
          <p:nvPr/>
        </p:nvGrpSpPr>
        <p:grpSpPr>
          <a:xfrm>
            <a:off x="7817906" y="65011"/>
            <a:ext cx="4328588" cy="2370943"/>
            <a:chOff x="7763933" y="81944"/>
            <a:chExt cx="4328588" cy="23709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C487E-B56B-378F-3ECB-8F4C75AA6502}"/>
                </a:ext>
              </a:extLst>
            </p:cNvPr>
            <p:cNvSpPr txBox="1"/>
            <p:nvPr/>
          </p:nvSpPr>
          <p:spPr>
            <a:xfrm>
              <a:off x="8638722" y="81944"/>
              <a:ext cx="2686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600"/>
                <a:t>X = Y</a:t>
              </a:r>
              <a:endParaRPr lang="en-AU" sz="9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0259B-6CB5-F639-4EA8-154D270E96F9}"/>
                </a:ext>
              </a:extLst>
            </p:cNvPr>
            <p:cNvSpPr txBox="1"/>
            <p:nvPr/>
          </p:nvSpPr>
          <p:spPr>
            <a:xfrm>
              <a:off x="7871878" y="1529556"/>
              <a:ext cx="41742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/>
                <a:t>Evaluate </a:t>
              </a:r>
              <a:r>
                <a:rPr lang="en-CA" b="1"/>
                <a:t>Y</a:t>
              </a:r>
              <a:r>
                <a:rPr lang="en-CA"/>
                <a:t> to gets it value.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CA"/>
                <a:t>Put a copy of </a:t>
              </a:r>
              <a:r>
                <a:rPr lang="en-CA" b="1"/>
                <a:t>Y</a:t>
              </a:r>
              <a:r>
                <a:rPr lang="en-CA"/>
                <a:t>’s value into variable </a:t>
              </a:r>
              <a:r>
                <a:rPr lang="en-CA" b="1"/>
                <a:t>X</a:t>
              </a:r>
              <a:br>
                <a:rPr lang="en-CA"/>
              </a:br>
              <a:r>
                <a:rPr lang="en-CA"/>
                <a:t>(over-writing a value already in </a:t>
              </a:r>
              <a:r>
                <a:rPr lang="en-CA" b="1"/>
                <a:t>X</a:t>
              </a:r>
              <a:r>
                <a:rPr lang="en-CA"/>
                <a:t>).</a:t>
              </a:r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17A69-2D38-1B4E-1FF3-AD6DFC8AA557}"/>
                </a:ext>
              </a:extLst>
            </p:cNvPr>
            <p:cNvSpPr/>
            <p:nvPr/>
          </p:nvSpPr>
          <p:spPr>
            <a:xfrm>
              <a:off x="7763933" y="81945"/>
              <a:ext cx="4328588" cy="237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1092200" y="2751667"/>
            <a:ext cx="34980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a = 2</a:t>
            </a:r>
            <a:br>
              <a:rPr lang="en-CA" sz="4400"/>
            </a:br>
            <a:r>
              <a:rPr lang="en-CA" sz="4400"/>
              <a:t>b = 4 + a</a:t>
            </a:r>
            <a:br>
              <a:rPr lang="en-CA" sz="4400"/>
            </a:br>
            <a:r>
              <a:rPr lang="en-CA" sz="4400"/>
              <a:t>c = (b – 1) ** a</a:t>
            </a:r>
            <a:endParaRPr lang="en-AU" sz="4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552CD9-B164-F560-8747-4C8D4E7956EC}"/>
              </a:ext>
            </a:extLst>
          </p:cNvPr>
          <p:cNvGrpSpPr/>
          <p:nvPr/>
        </p:nvGrpSpPr>
        <p:grpSpPr>
          <a:xfrm>
            <a:off x="6289614" y="2698813"/>
            <a:ext cx="1010750" cy="769441"/>
            <a:chOff x="9770747" y="3641159"/>
            <a:chExt cx="1010750" cy="76944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CA99D2-3F4D-6A00-5007-C91E7D3C6E62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2</a:t>
              </a:r>
              <a:endParaRPr lang="en-AU" sz="4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77FAD7-D14C-AF3E-C871-6BC5030EFCC9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a</a:t>
              </a:r>
              <a:endParaRPr lang="en-AU" sz="44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FAB7A4-1E16-5C74-DA8D-DD2415BFA1FB}"/>
              </a:ext>
            </a:extLst>
          </p:cNvPr>
          <p:cNvSpPr txBox="1"/>
          <p:nvPr/>
        </p:nvSpPr>
        <p:spPr>
          <a:xfrm>
            <a:off x="2960414" y="1828337"/>
            <a:ext cx="304800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Then it evaluates </a:t>
            </a:r>
            <a:r>
              <a:rPr lang="en-CA" b="1"/>
              <a:t>4 + a</a:t>
            </a:r>
            <a:r>
              <a:rPr lang="en-CA"/>
              <a:t> …</a:t>
            </a:r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73E1BD-FA06-0E24-9475-B60A7E037EF2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251200" y="2197669"/>
            <a:ext cx="1233215" cy="1270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512816-8A64-0F68-3ABF-34615E984E52}"/>
              </a:ext>
            </a:extLst>
          </p:cNvPr>
          <p:cNvSpPr/>
          <p:nvPr/>
        </p:nvSpPr>
        <p:spPr>
          <a:xfrm>
            <a:off x="1067938" y="3529862"/>
            <a:ext cx="2183262" cy="567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D95DFB-2C77-3276-E881-F6A058FAD6EA}"/>
              </a:ext>
            </a:extLst>
          </p:cNvPr>
          <p:cNvGrpSpPr/>
          <p:nvPr/>
        </p:nvGrpSpPr>
        <p:grpSpPr>
          <a:xfrm>
            <a:off x="6289614" y="3787069"/>
            <a:ext cx="1010750" cy="769441"/>
            <a:chOff x="9770747" y="3641159"/>
            <a:chExt cx="1010750" cy="7694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964DF-0A22-DD18-4B05-98046DAB7C00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6</a:t>
              </a:r>
              <a:endParaRPr lang="en-AU" sz="44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834B3E-5FBF-CAD0-B59B-59BF5941DACE}"/>
                </a:ext>
              </a:extLst>
            </p:cNvPr>
            <p:cNvSpPr txBox="1"/>
            <p:nvPr/>
          </p:nvSpPr>
          <p:spPr>
            <a:xfrm>
              <a:off x="9770747" y="3641159"/>
              <a:ext cx="5004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b</a:t>
              </a:r>
              <a:endParaRPr lang="en-AU" sz="44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EB3A4F-1C85-A749-B798-785D74A973FF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84414" y="2202481"/>
            <a:ext cx="2055429" cy="1584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08711A-6ECF-E431-EACD-F6656B70E3DE}"/>
              </a:ext>
            </a:extLst>
          </p:cNvPr>
          <p:cNvSpPr txBox="1"/>
          <p:nvPr/>
        </p:nvSpPr>
        <p:spPr>
          <a:xfrm>
            <a:off x="9042400" y="3034683"/>
            <a:ext cx="2970621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To evaluate </a:t>
            </a:r>
            <a:r>
              <a:rPr lang="en-CA" b="1"/>
              <a:t>4 + a</a:t>
            </a:r>
            <a:r>
              <a:rPr lang="en-CA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Replace </a:t>
            </a:r>
            <a:r>
              <a:rPr lang="en-CA" b="1"/>
              <a:t>a</a:t>
            </a:r>
            <a:r>
              <a:rPr lang="en-CA"/>
              <a:t> with its value 2</a:t>
            </a:r>
            <a:br>
              <a:rPr lang="en-CA"/>
            </a:br>
            <a:r>
              <a:rPr lang="en-CA"/>
              <a:t>4 + </a:t>
            </a:r>
            <a:r>
              <a:rPr lang="en-CA" b="1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Evaluate 4 + 2</a:t>
            </a:r>
            <a:br>
              <a:rPr lang="en-CA"/>
            </a:br>
            <a:r>
              <a:rPr lang="en-CA" b="1"/>
              <a:t>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Put a copy of </a:t>
            </a:r>
            <a:r>
              <a:rPr lang="en-CA" b="1"/>
              <a:t>6</a:t>
            </a:r>
            <a:r>
              <a:rPr lang="en-CA"/>
              <a:t> into </a:t>
            </a:r>
            <a:r>
              <a:rPr lang="en-CA" b="1"/>
              <a:t>b</a:t>
            </a:r>
            <a:endParaRPr lang="en-AU" b="1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F4DB19-559D-2288-E0AB-D12D9D9D6A5B}"/>
              </a:ext>
            </a:extLst>
          </p:cNvPr>
          <p:cNvCxnSpPr>
            <a:stCxn id="34" idx="3"/>
          </p:cNvCxnSpPr>
          <p:nvPr/>
        </p:nvCxnSpPr>
        <p:spPr>
          <a:xfrm>
            <a:off x="6008415" y="2013003"/>
            <a:ext cx="2974718" cy="98177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45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pic>
        <p:nvPicPr>
          <p:cNvPr id="2050" name="Picture 2" descr="Minitower Desktop PC Generic PNG Images &amp; PSDs for Download | PixelSquid -  S113328315">
            <a:extLst>
              <a:ext uri="{FF2B5EF4-FFF2-40B4-BE49-F238E27FC236}">
                <a16:creationId xmlns:a16="http://schemas.microsoft.com/office/drawing/2014/main" id="{40E57054-8058-7D06-867C-618B47C7C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t="9617" r="18649" b="3287"/>
          <a:stretch/>
        </p:blipFill>
        <p:spPr bwMode="auto">
          <a:xfrm>
            <a:off x="3204374" y="940242"/>
            <a:ext cx="4086971" cy="497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174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30</a:t>
            </a:fld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8C3E6-9402-321B-BA52-6E2396A0AF15}"/>
              </a:ext>
            </a:extLst>
          </p:cNvPr>
          <p:cNvGrpSpPr/>
          <p:nvPr/>
        </p:nvGrpSpPr>
        <p:grpSpPr>
          <a:xfrm>
            <a:off x="7817906" y="65011"/>
            <a:ext cx="4328588" cy="2370943"/>
            <a:chOff x="7763933" y="81944"/>
            <a:chExt cx="4328588" cy="23709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C487E-B56B-378F-3ECB-8F4C75AA6502}"/>
                </a:ext>
              </a:extLst>
            </p:cNvPr>
            <p:cNvSpPr txBox="1"/>
            <p:nvPr/>
          </p:nvSpPr>
          <p:spPr>
            <a:xfrm>
              <a:off x="8638722" y="81944"/>
              <a:ext cx="2686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600"/>
                <a:t>X = Y</a:t>
              </a:r>
              <a:endParaRPr lang="en-AU" sz="9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0259B-6CB5-F639-4EA8-154D270E96F9}"/>
                </a:ext>
              </a:extLst>
            </p:cNvPr>
            <p:cNvSpPr txBox="1"/>
            <p:nvPr/>
          </p:nvSpPr>
          <p:spPr>
            <a:xfrm>
              <a:off x="7871878" y="1529556"/>
              <a:ext cx="41742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/>
                <a:t>Evaluate </a:t>
              </a:r>
              <a:r>
                <a:rPr lang="en-CA" b="1"/>
                <a:t>Y</a:t>
              </a:r>
              <a:r>
                <a:rPr lang="en-CA"/>
                <a:t> to gets it value.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CA"/>
                <a:t>Put a copy of </a:t>
              </a:r>
              <a:r>
                <a:rPr lang="en-CA" b="1"/>
                <a:t>Y</a:t>
              </a:r>
              <a:r>
                <a:rPr lang="en-CA"/>
                <a:t>’s value into variable </a:t>
              </a:r>
              <a:r>
                <a:rPr lang="en-CA" b="1"/>
                <a:t>X</a:t>
              </a:r>
              <a:br>
                <a:rPr lang="en-CA"/>
              </a:br>
              <a:r>
                <a:rPr lang="en-CA"/>
                <a:t>(over-writing a value already in </a:t>
              </a:r>
              <a:r>
                <a:rPr lang="en-CA" b="1"/>
                <a:t>X</a:t>
              </a:r>
              <a:r>
                <a:rPr lang="en-CA"/>
                <a:t>).</a:t>
              </a:r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17A69-2D38-1B4E-1FF3-AD6DFC8AA557}"/>
                </a:ext>
              </a:extLst>
            </p:cNvPr>
            <p:cNvSpPr/>
            <p:nvPr/>
          </p:nvSpPr>
          <p:spPr>
            <a:xfrm>
              <a:off x="7763933" y="81945"/>
              <a:ext cx="4328588" cy="237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1092200" y="2751667"/>
            <a:ext cx="34980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a = 2</a:t>
            </a:r>
            <a:br>
              <a:rPr lang="en-CA" sz="4400"/>
            </a:br>
            <a:r>
              <a:rPr lang="en-CA" sz="4400"/>
              <a:t>b = 4 + a</a:t>
            </a:r>
            <a:br>
              <a:rPr lang="en-CA" sz="4400"/>
            </a:br>
            <a:r>
              <a:rPr lang="en-CA" sz="4400"/>
              <a:t>c = (b – 1) ** a</a:t>
            </a:r>
            <a:endParaRPr lang="en-AU" sz="4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552CD9-B164-F560-8747-4C8D4E7956EC}"/>
              </a:ext>
            </a:extLst>
          </p:cNvPr>
          <p:cNvGrpSpPr/>
          <p:nvPr/>
        </p:nvGrpSpPr>
        <p:grpSpPr>
          <a:xfrm>
            <a:off x="6289614" y="2698813"/>
            <a:ext cx="1010750" cy="769441"/>
            <a:chOff x="9770747" y="3641159"/>
            <a:chExt cx="1010750" cy="76944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CA99D2-3F4D-6A00-5007-C91E7D3C6E62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2</a:t>
              </a:r>
              <a:endParaRPr lang="en-AU" sz="4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77FAD7-D14C-AF3E-C871-6BC5030EFCC9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a</a:t>
              </a:r>
              <a:endParaRPr lang="en-AU" sz="44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FAB7A4-1E16-5C74-DA8D-DD2415BFA1FB}"/>
              </a:ext>
            </a:extLst>
          </p:cNvPr>
          <p:cNvSpPr txBox="1"/>
          <p:nvPr/>
        </p:nvSpPr>
        <p:spPr>
          <a:xfrm>
            <a:off x="2960414" y="1828337"/>
            <a:ext cx="304800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defines variable </a:t>
            </a:r>
            <a:r>
              <a:rPr lang="en-CA" b="1"/>
              <a:t>c</a:t>
            </a:r>
            <a:r>
              <a:rPr lang="en-CA"/>
              <a:t> …</a:t>
            </a:r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73E1BD-FA06-0E24-9475-B60A7E037EF2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725333" y="2197669"/>
            <a:ext cx="759082" cy="1900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512816-8A64-0F68-3ABF-34615E984E52}"/>
              </a:ext>
            </a:extLst>
          </p:cNvPr>
          <p:cNvSpPr/>
          <p:nvPr/>
        </p:nvSpPr>
        <p:spPr>
          <a:xfrm>
            <a:off x="1092200" y="4221742"/>
            <a:ext cx="3455378" cy="567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D95DFB-2C77-3276-E881-F6A058FAD6EA}"/>
              </a:ext>
            </a:extLst>
          </p:cNvPr>
          <p:cNvGrpSpPr/>
          <p:nvPr/>
        </p:nvGrpSpPr>
        <p:grpSpPr>
          <a:xfrm>
            <a:off x="6289614" y="3787069"/>
            <a:ext cx="1010750" cy="769441"/>
            <a:chOff x="9770747" y="3641159"/>
            <a:chExt cx="1010750" cy="7694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964DF-0A22-DD18-4B05-98046DAB7C00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6</a:t>
              </a:r>
              <a:endParaRPr lang="en-AU" sz="44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834B3E-5FBF-CAD0-B59B-59BF5941DACE}"/>
                </a:ext>
              </a:extLst>
            </p:cNvPr>
            <p:cNvSpPr txBox="1"/>
            <p:nvPr/>
          </p:nvSpPr>
          <p:spPr>
            <a:xfrm>
              <a:off x="9770747" y="3641159"/>
              <a:ext cx="5004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b</a:t>
              </a:r>
              <a:endParaRPr lang="en-AU" sz="44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EB3A4F-1C85-A749-B798-785D74A973F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484414" y="2202481"/>
            <a:ext cx="2047414" cy="2672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E04A6AE7-5F0C-30EC-AD91-A42E98371757}"/>
              </a:ext>
            </a:extLst>
          </p:cNvPr>
          <p:cNvGrpSpPr/>
          <p:nvPr/>
        </p:nvGrpSpPr>
        <p:grpSpPr>
          <a:xfrm>
            <a:off x="6289614" y="4875325"/>
            <a:ext cx="993118" cy="769441"/>
            <a:chOff x="9770747" y="3641159"/>
            <a:chExt cx="993118" cy="7694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C2C10F-84A7-2261-4AC5-9EF4949A870A}"/>
                </a:ext>
              </a:extLst>
            </p:cNvPr>
            <p:cNvSpPr txBox="1"/>
            <p:nvPr/>
          </p:nvSpPr>
          <p:spPr>
            <a:xfrm>
              <a:off x="10295467" y="3641159"/>
              <a:ext cx="468398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?</a:t>
              </a:r>
              <a:endParaRPr lang="en-AU" sz="4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9E51D8-A935-2F8A-A88C-D29C6064ED73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c</a:t>
              </a:r>
              <a:endParaRPr lang="en-AU" sz="4400"/>
            </a:p>
          </p:txBody>
        </p:sp>
      </p:grpSp>
    </p:spTree>
    <p:extLst>
      <p:ext uri="{BB962C8B-B14F-4D97-AF65-F5344CB8AC3E}">
        <p14:creationId xmlns:p14="http://schemas.microsoft.com/office/powerpoint/2010/main" val="4208034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31</a:t>
            </a:fld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8C3E6-9402-321B-BA52-6E2396A0AF15}"/>
              </a:ext>
            </a:extLst>
          </p:cNvPr>
          <p:cNvGrpSpPr/>
          <p:nvPr/>
        </p:nvGrpSpPr>
        <p:grpSpPr>
          <a:xfrm>
            <a:off x="7817906" y="65011"/>
            <a:ext cx="4328588" cy="2370943"/>
            <a:chOff x="7763933" y="81944"/>
            <a:chExt cx="4328588" cy="23709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C487E-B56B-378F-3ECB-8F4C75AA6502}"/>
                </a:ext>
              </a:extLst>
            </p:cNvPr>
            <p:cNvSpPr txBox="1"/>
            <p:nvPr/>
          </p:nvSpPr>
          <p:spPr>
            <a:xfrm>
              <a:off x="8638722" y="81944"/>
              <a:ext cx="2686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600"/>
                <a:t>X = Y</a:t>
              </a:r>
              <a:endParaRPr lang="en-AU" sz="9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0259B-6CB5-F639-4EA8-154D270E96F9}"/>
                </a:ext>
              </a:extLst>
            </p:cNvPr>
            <p:cNvSpPr txBox="1"/>
            <p:nvPr/>
          </p:nvSpPr>
          <p:spPr>
            <a:xfrm>
              <a:off x="7871878" y="1529556"/>
              <a:ext cx="41742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/>
                <a:t>Evaluate </a:t>
              </a:r>
              <a:r>
                <a:rPr lang="en-CA" b="1"/>
                <a:t>Y</a:t>
              </a:r>
              <a:r>
                <a:rPr lang="en-CA"/>
                <a:t> to gets it value.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CA"/>
                <a:t>Put a copy of </a:t>
              </a:r>
              <a:r>
                <a:rPr lang="en-CA" b="1"/>
                <a:t>Y</a:t>
              </a:r>
              <a:r>
                <a:rPr lang="en-CA"/>
                <a:t>’s value into variable </a:t>
              </a:r>
              <a:r>
                <a:rPr lang="en-CA" b="1"/>
                <a:t>X</a:t>
              </a:r>
              <a:br>
                <a:rPr lang="en-CA"/>
              </a:br>
              <a:r>
                <a:rPr lang="en-CA"/>
                <a:t>(over-writing a value already in </a:t>
              </a:r>
              <a:r>
                <a:rPr lang="en-CA" b="1"/>
                <a:t>X</a:t>
              </a:r>
              <a:r>
                <a:rPr lang="en-CA"/>
                <a:t>).</a:t>
              </a:r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17A69-2D38-1B4E-1FF3-AD6DFC8AA557}"/>
                </a:ext>
              </a:extLst>
            </p:cNvPr>
            <p:cNvSpPr/>
            <p:nvPr/>
          </p:nvSpPr>
          <p:spPr>
            <a:xfrm>
              <a:off x="7763933" y="81945"/>
              <a:ext cx="4328588" cy="237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1092200" y="2751667"/>
            <a:ext cx="34980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a = 2</a:t>
            </a:r>
            <a:br>
              <a:rPr lang="en-CA" sz="4400"/>
            </a:br>
            <a:r>
              <a:rPr lang="en-CA" sz="4400"/>
              <a:t>b = 4 + a</a:t>
            </a:r>
            <a:br>
              <a:rPr lang="en-CA" sz="4400"/>
            </a:br>
            <a:r>
              <a:rPr lang="en-CA" sz="4400"/>
              <a:t>c = (b – 1) ** a</a:t>
            </a:r>
            <a:endParaRPr lang="en-AU" sz="4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552CD9-B164-F560-8747-4C8D4E7956EC}"/>
              </a:ext>
            </a:extLst>
          </p:cNvPr>
          <p:cNvGrpSpPr/>
          <p:nvPr/>
        </p:nvGrpSpPr>
        <p:grpSpPr>
          <a:xfrm>
            <a:off x="6289614" y="2698813"/>
            <a:ext cx="1010750" cy="769441"/>
            <a:chOff x="9770747" y="3641159"/>
            <a:chExt cx="1010750" cy="76944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CA99D2-3F4D-6A00-5007-C91E7D3C6E62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2</a:t>
              </a:r>
              <a:endParaRPr lang="en-AU" sz="4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77FAD7-D14C-AF3E-C871-6BC5030EFCC9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a</a:t>
              </a:r>
              <a:endParaRPr lang="en-AU" sz="44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FAB7A4-1E16-5C74-DA8D-DD2415BFA1FB}"/>
              </a:ext>
            </a:extLst>
          </p:cNvPr>
          <p:cNvSpPr txBox="1"/>
          <p:nvPr/>
        </p:nvSpPr>
        <p:spPr>
          <a:xfrm>
            <a:off x="2960414" y="1828337"/>
            <a:ext cx="304800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Then evaluate </a:t>
            </a:r>
            <a:r>
              <a:rPr lang="en-CA" b="1"/>
              <a:t>(b - 1) ** a</a:t>
            </a:r>
            <a:r>
              <a:rPr lang="en-CA"/>
              <a:t> …</a:t>
            </a:r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73E1BD-FA06-0E24-9475-B60A7E037EF2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725333" y="2197669"/>
            <a:ext cx="759082" cy="1900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512816-8A64-0F68-3ABF-34615E984E52}"/>
              </a:ext>
            </a:extLst>
          </p:cNvPr>
          <p:cNvSpPr/>
          <p:nvPr/>
        </p:nvSpPr>
        <p:spPr>
          <a:xfrm>
            <a:off x="1092200" y="4221742"/>
            <a:ext cx="3455378" cy="567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D95DFB-2C77-3276-E881-F6A058FAD6EA}"/>
              </a:ext>
            </a:extLst>
          </p:cNvPr>
          <p:cNvGrpSpPr/>
          <p:nvPr/>
        </p:nvGrpSpPr>
        <p:grpSpPr>
          <a:xfrm>
            <a:off x="6289614" y="3787069"/>
            <a:ext cx="1010750" cy="769441"/>
            <a:chOff x="9770747" y="3641159"/>
            <a:chExt cx="1010750" cy="7694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964DF-0A22-DD18-4B05-98046DAB7C00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6</a:t>
              </a:r>
              <a:endParaRPr lang="en-AU" sz="44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834B3E-5FBF-CAD0-B59B-59BF5941DACE}"/>
                </a:ext>
              </a:extLst>
            </p:cNvPr>
            <p:cNvSpPr txBox="1"/>
            <p:nvPr/>
          </p:nvSpPr>
          <p:spPr>
            <a:xfrm>
              <a:off x="9770747" y="3641159"/>
              <a:ext cx="5004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b</a:t>
              </a:r>
              <a:endParaRPr lang="en-AU" sz="44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EB3A4F-1C85-A749-B798-785D74A973F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484414" y="2202481"/>
            <a:ext cx="2047414" cy="2672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08711A-6ECF-E431-EACD-F6656B70E3DE}"/>
              </a:ext>
            </a:extLst>
          </p:cNvPr>
          <p:cNvSpPr txBox="1"/>
          <p:nvPr/>
        </p:nvSpPr>
        <p:spPr>
          <a:xfrm>
            <a:off x="9042400" y="3034683"/>
            <a:ext cx="2977033" cy="286232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To evaluate </a:t>
            </a:r>
            <a:r>
              <a:rPr lang="en-CA" b="1"/>
              <a:t>(b – 1) ** a</a:t>
            </a:r>
            <a:r>
              <a:rPr lang="en-CA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Replace </a:t>
            </a:r>
            <a:r>
              <a:rPr lang="en-CA" b="1"/>
              <a:t>a</a:t>
            </a:r>
            <a:r>
              <a:rPr lang="en-CA"/>
              <a:t> with its value 2</a:t>
            </a:r>
            <a:br>
              <a:rPr lang="en-CA"/>
            </a:br>
            <a:r>
              <a:rPr lang="en-CA"/>
              <a:t>(b – 1) ** </a:t>
            </a:r>
            <a:r>
              <a:rPr lang="en-CA" b="1"/>
              <a:t>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Replace </a:t>
            </a:r>
            <a:r>
              <a:rPr lang="en-CA" b="1"/>
              <a:t>b</a:t>
            </a:r>
            <a:r>
              <a:rPr lang="en-CA"/>
              <a:t> with its value 6</a:t>
            </a:r>
            <a:br>
              <a:rPr lang="en-CA"/>
            </a:br>
            <a:r>
              <a:rPr lang="en-CA"/>
              <a:t>(</a:t>
            </a:r>
            <a:r>
              <a:rPr lang="en-CA" b="1"/>
              <a:t>6</a:t>
            </a:r>
            <a:r>
              <a:rPr lang="en-CA"/>
              <a:t> – 1) **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Evaluate 6 – 1</a:t>
            </a:r>
            <a:br>
              <a:rPr lang="en-CA"/>
            </a:br>
            <a:r>
              <a:rPr lang="en-CA" b="1"/>
              <a:t>5</a:t>
            </a:r>
            <a:r>
              <a:rPr lang="en-CA"/>
              <a:t> **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Evaluate 5 ** 2</a:t>
            </a:r>
            <a:br>
              <a:rPr lang="en-CA"/>
            </a:br>
            <a:r>
              <a:rPr lang="en-CA" b="1"/>
              <a:t>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Put 25 into </a:t>
            </a:r>
            <a:r>
              <a:rPr lang="en-CA" b="1"/>
              <a:t>c</a:t>
            </a:r>
            <a:endParaRPr lang="en-AU" b="1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F4DB19-559D-2288-E0AB-D12D9D9D6A5B}"/>
              </a:ext>
            </a:extLst>
          </p:cNvPr>
          <p:cNvCxnSpPr>
            <a:stCxn id="34" idx="3"/>
          </p:cNvCxnSpPr>
          <p:nvPr/>
        </p:nvCxnSpPr>
        <p:spPr>
          <a:xfrm>
            <a:off x="6008415" y="2013003"/>
            <a:ext cx="2974718" cy="98177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E04A6AE7-5F0C-30EC-AD91-A42E98371757}"/>
              </a:ext>
            </a:extLst>
          </p:cNvPr>
          <p:cNvGrpSpPr/>
          <p:nvPr/>
        </p:nvGrpSpPr>
        <p:grpSpPr>
          <a:xfrm>
            <a:off x="6289614" y="4875325"/>
            <a:ext cx="1312115" cy="769441"/>
            <a:chOff x="9770747" y="3641159"/>
            <a:chExt cx="1312115" cy="7694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C2C10F-84A7-2261-4AC5-9EF4949A870A}"/>
                </a:ext>
              </a:extLst>
            </p:cNvPr>
            <p:cNvSpPr txBox="1"/>
            <p:nvPr/>
          </p:nvSpPr>
          <p:spPr>
            <a:xfrm>
              <a:off x="10295467" y="3641159"/>
              <a:ext cx="787395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25</a:t>
              </a:r>
              <a:endParaRPr lang="en-AU" sz="4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9E51D8-A935-2F8A-A88C-D29C6064ED73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c</a:t>
              </a:r>
              <a:endParaRPr lang="en-AU" sz="4400"/>
            </a:p>
          </p:txBody>
        </p:sp>
      </p:grpSp>
    </p:spTree>
    <p:extLst>
      <p:ext uri="{BB962C8B-B14F-4D97-AF65-F5344CB8AC3E}">
        <p14:creationId xmlns:p14="http://schemas.microsoft.com/office/powerpoint/2010/main" val="357978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E472E2-49AB-1B51-3E11-E40F35B559D4}"/>
              </a:ext>
            </a:extLst>
          </p:cNvPr>
          <p:cNvSpPr txBox="1"/>
          <p:nvPr/>
        </p:nvSpPr>
        <p:spPr>
          <a:xfrm>
            <a:off x="2487231" y="5697114"/>
            <a:ext cx="3397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/>
              <a:t>Analytical Engine, 1837</a:t>
            </a:r>
            <a:br>
              <a:rPr lang="en-CA"/>
            </a:br>
            <a:r>
              <a:rPr lang="en-CA"/>
              <a:t>Created by Charles Babbage</a:t>
            </a:r>
            <a:br>
              <a:rPr lang="en-CA"/>
            </a:br>
            <a:r>
              <a:rPr lang="en-CA"/>
              <a:t>Hand-cranked, never completed</a:t>
            </a:r>
          </a:p>
        </p:txBody>
      </p:sp>
      <p:pic>
        <p:nvPicPr>
          <p:cNvPr id="5122" name="Picture 2" descr="undefined">
            <a:extLst>
              <a:ext uri="{FF2B5EF4-FFF2-40B4-BE49-F238E27FC236}">
                <a16:creationId xmlns:a16="http://schemas.microsoft.com/office/drawing/2014/main" id="{8E45775D-5E04-1E3E-06EF-D88C555DC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2" r="8333" b="1991"/>
          <a:stretch/>
        </p:blipFill>
        <p:spPr bwMode="auto">
          <a:xfrm>
            <a:off x="1575898" y="408563"/>
            <a:ext cx="5442056" cy="520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19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E472E2-49AB-1B51-3E11-E40F35B559D4}"/>
              </a:ext>
            </a:extLst>
          </p:cNvPr>
          <p:cNvSpPr txBox="1"/>
          <p:nvPr/>
        </p:nvSpPr>
        <p:spPr>
          <a:xfrm>
            <a:off x="3440447" y="5710019"/>
            <a:ext cx="3524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err="1"/>
              <a:t>Curta</a:t>
            </a:r>
            <a:r>
              <a:rPr lang="en-CA"/>
              <a:t> Calculator, 1948</a:t>
            </a:r>
            <a:br>
              <a:rPr lang="en-CA"/>
            </a:br>
            <a:r>
              <a:rPr lang="en-CA"/>
              <a:t>Hand-held mechanical calculator</a:t>
            </a:r>
          </a:p>
        </p:txBody>
      </p:sp>
      <p:pic>
        <p:nvPicPr>
          <p:cNvPr id="8194" name="Picture 2" descr="undefined">
            <a:extLst>
              <a:ext uri="{FF2B5EF4-FFF2-40B4-BE49-F238E27FC236}">
                <a16:creationId xmlns:a16="http://schemas.microsoft.com/office/drawing/2014/main" id="{9CF62659-C05B-2324-D559-15F3A3CFA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82" y="428022"/>
            <a:ext cx="3810000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26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EC3E31-44C5-DE32-0AAE-57F7AEDAE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3" y="954313"/>
            <a:ext cx="6716268" cy="494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E472E2-49AB-1B51-3E11-E40F35B559D4}"/>
              </a:ext>
            </a:extLst>
          </p:cNvPr>
          <p:cNvSpPr txBox="1"/>
          <p:nvPr/>
        </p:nvSpPr>
        <p:spPr>
          <a:xfrm>
            <a:off x="1789890" y="5988943"/>
            <a:ext cx="3352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/>
              <a:t>Tinker Toy Computer, 1978</a:t>
            </a:r>
            <a:br>
              <a:rPr lang="en-CA"/>
            </a:br>
            <a:r>
              <a:rPr lang="en-CA"/>
              <a:t>Hand-cranked, plays Tic Tac Toe</a:t>
            </a:r>
          </a:p>
        </p:txBody>
      </p:sp>
    </p:spTree>
    <p:extLst>
      <p:ext uri="{BB962C8B-B14F-4D97-AF65-F5344CB8AC3E}">
        <p14:creationId xmlns:p14="http://schemas.microsoft.com/office/powerpoint/2010/main" val="35407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E472E2-49AB-1B51-3E11-E40F35B559D4}"/>
              </a:ext>
            </a:extLst>
          </p:cNvPr>
          <p:cNvSpPr txBox="1"/>
          <p:nvPr/>
        </p:nvSpPr>
        <p:spPr>
          <a:xfrm>
            <a:off x="1752182" y="5341514"/>
            <a:ext cx="4343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/>
              <a:t>ENIAC, 1948</a:t>
            </a:r>
            <a:br>
              <a:rPr lang="en-CA"/>
            </a:br>
            <a:r>
              <a:rPr lang="en-CA"/>
              <a:t>First general-purpose electronic computer</a:t>
            </a:r>
            <a:br>
              <a:rPr lang="en-CA"/>
            </a:br>
            <a:r>
              <a:rPr lang="en-CA"/>
              <a:t>Used decimal instead of binary</a:t>
            </a:r>
          </a:p>
        </p:txBody>
      </p:sp>
      <p:pic>
        <p:nvPicPr>
          <p:cNvPr id="6146" name="Picture 2" descr="The world's first general purpose computer turns 75 | Penn Today">
            <a:extLst>
              <a:ext uri="{FF2B5EF4-FFF2-40B4-BE49-F238E27FC236}">
                <a16:creationId xmlns:a16="http://schemas.microsoft.com/office/drawing/2014/main" id="{A001934C-1F27-3BC0-A779-0FDF7DBA0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447472"/>
            <a:ext cx="6296660" cy="481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21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aspberry Pi - Wikidata">
            <a:extLst>
              <a:ext uri="{FF2B5EF4-FFF2-40B4-BE49-F238E27FC236}">
                <a16:creationId xmlns:a16="http://schemas.microsoft.com/office/drawing/2014/main" id="{8E59A6CF-D42D-AD37-5D8B-75BCA0579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" y="1069047"/>
            <a:ext cx="6858000" cy="403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2F6E4A-D60F-0E21-69FD-95F4FA85D7FC}"/>
              </a:ext>
            </a:extLst>
          </p:cNvPr>
          <p:cNvSpPr txBox="1"/>
          <p:nvPr/>
        </p:nvSpPr>
        <p:spPr>
          <a:xfrm>
            <a:off x="2357033" y="5103837"/>
            <a:ext cx="3599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/>
              <a:t>Raspberry Pi</a:t>
            </a:r>
            <a:br>
              <a:rPr lang="en-CA"/>
            </a:br>
            <a:r>
              <a:rPr lang="en-CA"/>
              <a:t>Very small, for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254173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Banks of computers covered in black panels that make up the Frontier Supercomputer">
            <a:extLst>
              <a:ext uri="{FF2B5EF4-FFF2-40B4-BE49-F238E27FC236}">
                <a16:creationId xmlns:a16="http://schemas.microsoft.com/office/drawing/2014/main" id="{4023079E-7CA4-5592-177D-8ADE1F14F7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0" b="10465"/>
          <a:stretch/>
        </p:blipFill>
        <p:spPr bwMode="auto">
          <a:xfrm>
            <a:off x="371377" y="1488332"/>
            <a:ext cx="6648164" cy="347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6F0687-E934-1F3A-DEEA-A9A3D68E192C}"/>
                  </a:ext>
                </a:extLst>
              </p:cNvPr>
              <p:cNvSpPr txBox="1"/>
              <p:nvPr/>
            </p:nvSpPr>
            <p:spPr>
              <a:xfrm>
                <a:off x="2100171" y="5103837"/>
                <a:ext cx="411285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/>
                  <a:t>Frontier Computer, 2024</a:t>
                </a:r>
                <a:br>
                  <a:rPr lang="en-CA"/>
                </a:br>
                <a:r>
                  <a:rPr lang="en-CA"/>
                  <a:t>World's fastest supercomputer</a:t>
                </a:r>
                <a:br>
                  <a:rPr lang="en-CA"/>
                </a:br>
                <a:r>
                  <a:rPr lang="en-CA"/>
                  <a:t>8,699,904 CPUs,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CA"/>
                  <a:t> flops</a:t>
                </a:r>
              </a:p>
              <a:p>
                <a:pPr algn="ctr"/>
                <a:r>
                  <a:rPr lang="en-CA"/>
                  <a:t>(good consumer computer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CA"/>
                  <a:t> flops)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6F0687-E934-1F3A-DEEA-A9A3D68E1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171" y="5103837"/>
                <a:ext cx="4112857" cy="1200329"/>
              </a:xfrm>
              <a:prstGeom prst="rect">
                <a:avLst/>
              </a:prstGeom>
              <a:blipFill>
                <a:blip r:embed="rId3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6A0AE94-C77B-ADBE-3904-252E0514D648}"/>
              </a:ext>
            </a:extLst>
          </p:cNvPr>
          <p:cNvSpPr txBox="1"/>
          <p:nvPr/>
        </p:nvSpPr>
        <p:spPr>
          <a:xfrm>
            <a:off x="6356732" y="5626339"/>
            <a:ext cx="450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flops</a:t>
            </a:r>
            <a:r>
              <a:rPr lang="en-CA"/>
              <a:t> = floating point operations per second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563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Chapter 2 Variables and Statements</vt:lpstr>
      <vt:lpstr>What is a computer?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revision>1</cp:revision>
  <dcterms:created xsi:type="dcterms:W3CDTF">2024-09-15T21:36:40Z</dcterms:created>
  <dcterms:modified xsi:type="dcterms:W3CDTF">2024-09-17T03:57:04Z</dcterms:modified>
</cp:coreProperties>
</file>