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8" r:id="rId2"/>
    <p:sldId id="299" r:id="rId3"/>
    <p:sldId id="303" r:id="rId4"/>
    <p:sldId id="302" r:id="rId5"/>
    <p:sldId id="300" r:id="rId6"/>
    <p:sldId id="301" r:id="rId7"/>
    <p:sldId id="304" r:id="rId8"/>
    <p:sldId id="333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  <p:sldId id="314" r:id="rId18"/>
    <p:sldId id="309" r:id="rId19"/>
    <p:sldId id="315" r:id="rId20"/>
    <p:sldId id="316" r:id="rId21"/>
    <p:sldId id="334" r:id="rId22"/>
    <p:sldId id="318" r:id="rId23"/>
    <p:sldId id="319" r:id="rId24"/>
    <p:sldId id="335" r:id="rId25"/>
    <p:sldId id="320" r:id="rId26"/>
    <p:sldId id="321" r:id="rId27"/>
    <p:sldId id="336" r:id="rId28"/>
    <p:sldId id="322" r:id="rId29"/>
    <p:sldId id="317" r:id="rId30"/>
    <p:sldId id="323" r:id="rId31"/>
    <p:sldId id="324" r:id="rId32"/>
    <p:sldId id="325" r:id="rId33"/>
    <p:sldId id="326" r:id="rId34"/>
    <p:sldId id="327" r:id="rId35"/>
    <p:sldId id="337" r:id="rId36"/>
    <p:sldId id="330" r:id="rId37"/>
    <p:sldId id="328" r:id="rId38"/>
    <p:sldId id="329" r:id="rId39"/>
    <p:sldId id="331" r:id="rId40"/>
    <p:sldId id="338" r:id="rId41"/>
    <p:sldId id="339" r:id="rId42"/>
    <p:sldId id="340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BFBEB-A398-1A4E-882B-86EA2F74BA7D}">
          <p14:sldIdLst>
            <p14:sldId id="298"/>
            <p14:sldId id="299"/>
            <p14:sldId id="303"/>
            <p14:sldId id="302"/>
            <p14:sldId id="300"/>
            <p14:sldId id="301"/>
            <p14:sldId id="304"/>
            <p14:sldId id="333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09"/>
            <p14:sldId id="315"/>
            <p14:sldId id="316"/>
            <p14:sldId id="334"/>
            <p14:sldId id="318"/>
            <p14:sldId id="319"/>
            <p14:sldId id="335"/>
            <p14:sldId id="320"/>
            <p14:sldId id="321"/>
            <p14:sldId id="336"/>
            <p14:sldId id="322"/>
            <p14:sldId id="317"/>
            <p14:sldId id="323"/>
          </p14:sldIdLst>
        </p14:section>
        <p14:section name="Experiment" id="{6BE3DD3B-766C-3444-B38D-C9FF9AEA04F8}">
          <p14:sldIdLst>
            <p14:sldId id="324"/>
            <p14:sldId id="325"/>
            <p14:sldId id="326"/>
            <p14:sldId id="327"/>
            <p14:sldId id="337"/>
            <p14:sldId id="330"/>
            <p14:sldId id="328"/>
            <p14:sldId id="329"/>
            <p14:sldId id="331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0A1E8-8934-374C-B4C5-13283C50A140}" v="174" dt="2024-11-21T01:28:14.543"/>
    <p1510:client id="{54A2844F-3816-4608-952A-56382E2A12FB}" v="1" dt="2024-11-20T23:08:34.323"/>
    <p1510:client id="{B0CE44C9-9D46-4790-B907-C2F442EDDBBA}" v="4" dt="2024-11-20T21:20:20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1" d="100"/>
          <a:sy n="121" d="100"/>
        </p:scale>
        <p:origin x="7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B0CE44C9-9D46-4790-B907-C2F442EDDBBA}"/>
    <pc:docChg chg="undo custSel addSld delSld modSld modSection">
      <pc:chgData name="Toby Donaldson" userId="2e6e5431-bb17-4c41-9985-d39c50d83c73" providerId="ADAL" clId="{B0CE44C9-9D46-4790-B907-C2F442EDDBBA}" dt="2024-11-20T21:22:33.043" v="115" actId="2696"/>
      <pc:docMkLst>
        <pc:docMk/>
      </pc:docMkLst>
      <pc:sldChg chg="addSp delSp modSp mod">
        <pc:chgData name="Toby Donaldson" userId="2e6e5431-bb17-4c41-9985-d39c50d83c73" providerId="ADAL" clId="{B0CE44C9-9D46-4790-B907-C2F442EDDBBA}" dt="2024-11-20T21:21:14.147" v="114" actId="1076"/>
        <pc:sldMkLst>
          <pc:docMk/>
          <pc:sldMk cId="510819724" sldId="301"/>
        </pc:sldMkLst>
        <pc:spChg chg="mod">
          <ac:chgData name="Toby Donaldson" userId="2e6e5431-bb17-4c41-9985-d39c50d83c73" providerId="ADAL" clId="{B0CE44C9-9D46-4790-B907-C2F442EDDBBA}" dt="2024-11-20T21:20:46.788" v="109" actId="1076"/>
          <ac:spMkLst>
            <pc:docMk/>
            <pc:sldMk cId="510819724" sldId="301"/>
            <ac:spMk id="2" creationId="{F7813F30-D451-641C-A820-2DCF0A35C65D}"/>
          </ac:spMkLst>
        </pc:spChg>
        <pc:spChg chg="del">
          <ac:chgData name="Toby Donaldson" userId="2e6e5431-bb17-4c41-9985-d39c50d83c73" providerId="ADAL" clId="{B0CE44C9-9D46-4790-B907-C2F442EDDBBA}" dt="2024-11-20T21:20:04.291" v="103" actId="21"/>
          <ac:spMkLst>
            <pc:docMk/>
            <pc:sldMk cId="510819724" sldId="301"/>
            <ac:spMk id="3" creationId="{FB0F231E-D47D-5761-BB3D-FDB9A0F03113}"/>
          </ac:spMkLst>
        </pc:spChg>
        <pc:spChg chg="add mod">
          <ac:chgData name="Toby Donaldson" userId="2e6e5431-bb17-4c41-9985-d39c50d83c73" providerId="ADAL" clId="{B0CE44C9-9D46-4790-B907-C2F442EDDBBA}" dt="2024-11-20T21:21:14.147" v="114" actId="1076"/>
          <ac:spMkLst>
            <pc:docMk/>
            <pc:sldMk cId="510819724" sldId="301"/>
            <ac:spMk id="5" creationId="{B5FE7AB3-4D86-D0C6-6429-CE31BE464A33}"/>
          </ac:spMkLst>
        </pc:spChg>
        <pc:spChg chg="mod">
          <ac:chgData name="Toby Donaldson" userId="2e6e5431-bb17-4c41-9985-d39c50d83c73" providerId="ADAL" clId="{B0CE44C9-9D46-4790-B907-C2F442EDDBBA}" dt="2024-11-20T21:21:06.079" v="113" actId="1076"/>
          <ac:spMkLst>
            <pc:docMk/>
            <pc:sldMk cId="510819724" sldId="301"/>
            <ac:spMk id="7" creationId="{C0DFE2A1-CF8C-DC37-AB54-193CB7EBC648}"/>
          </ac:spMkLst>
        </pc:spChg>
        <pc:spChg chg="add mod">
          <ac:chgData name="Toby Donaldson" userId="2e6e5431-bb17-4c41-9985-d39c50d83c73" providerId="ADAL" clId="{B0CE44C9-9D46-4790-B907-C2F442EDDBBA}" dt="2024-11-20T21:21:14.147" v="114" actId="1076"/>
          <ac:spMkLst>
            <pc:docMk/>
            <pc:sldMk cId="510819724" sldId="301"/>
            <ac:spMk id="8" creationId="{93F33092-E2FF-C125-9F76-192C2EF7EAC3}"/>
          </ac:spMkLst>
        </pc:spChg>
        <pc:spChg chg="del">
          <ac:chgData name="Toby Donaldson" userId="2e6e5431-bb17-4c41-9985-d39c50d83c73" providerId="ADAL" clId="{B0CE44C9-9D46-4790-B907-C2F442EDDBBA}" dt="2024-11-20T21:20:04.291" v="103" actId="21"/>
          <ac:spMkLst>
            <pc:docMk/>
            <pc:sldMk cId="510819724" sldId="301"/>
            <ac:spMk id="9" creationId="{AB4416AC-CDBD-6DB6-C49F-943770AFF7AC}"/>
          </ac:spMkLst>
        </pc:spChg>
      </pc:sldChg>
      <pc:sldChg chg="addSp modSp mod">
        <pc:chgData name="Toby Donaldson" userId="2e6e5431-bb17-4c41-9985-d39c50d83c73" providerId="ADAL" clId="{B0CE44C9-9D46-4790-B907-C2F442EDDBBA}" dt="2024-11-20T20:31:47.775" v="38" actId="208"/>
        <pc:sldMkLst>
          <pc:docMk/>
          <pc:sldMk cId="1042135653" sldId="303"/>
        </pc:sldMkLst>
        <pc:spChg chg="add mod">
          <ac:chgData name="Toby Donaldson" userId="2e6e5431-bb17-4c41-9985-d39c50d83c73" providerId="ADAL" clId="{B0CE44C9-9D46-4790-B907-C2F442EDDBBA}" dt="2024-11-20T20:31:47.775" v="38" actId="208"/>
          <ac:spMkLst>
            <pc:docMk/>
            <pc:sldMk cId="1042135653" sldId="303"/>
            <ac:spMk id="3" creationId="{8033AFD3-DC4B-054D-9AC3-53222C67FC62}"/>
          </ac:spMkLst>
        </pc:spChg>
      </pc:sldChg>
      <pc:sldChg chg="delSp mod">
        <pc:chgData name="Toby Donaldson" userId="2e6e5431-bb17-4c41-9985-d39c50d83c73" providerId="ADAL" clId="{B0CE44C9-9D46-4790-B907-C2F442EDDBBA}" dt="2024-11-20T20:39:21.061" v="88" actId="21"/>
        <pc:sldMkLst>
          <pc:docMk/>
          <pc:sldMk cId="1743495196" sldId="304"/>
        </pc:sldMkLst>
        <pc:spChg chg="del">
          <ac:chgData name="Toby Donaldson" userId="2e6e5431-bb17-4c41-9985-d39c50d83c73" providerId="ADAL" clId="{B0CE44C9-9D46-4790-B907-C2F442EDDBBA}" dt="2024-11-20T20:39:21.061" v="88" actId="21"/>
          <ac:spMkLst>
            <pc:docMk/>
            <pc:sldMk cId="1743495196" sldId="304"/>
            <ac:spMk id="26" creationId="{58B5314F-A8AA-55BB-6865-31DCE1742C5A}"/>
          </ac:spMkLst>
        </pc:spChg>
        <pc:spChg chg="del">
          <ac:chgData name="Toby Donaldson" userId="2e6e5431-bb17-4c41-9985-d39c50d83c73" providerId="ADAL" clId="{B0CE44C9-9D46-4790-B907-C2F442EDDBBA}" dt="2024-11-20T20:39:21.061" v="88" actId="21"/>
          <ac:spMkLst>
            <pc:docMk/>
            <pc:sldMk cId="1743495196" sldId="304"/>
            <ac:spMk id="27" creationId="{BC866318-3AC9-4176-9EBF-0A0E440D745D}"/>
          </ac:spMkLst>
        </pc:spChg>
        <pc:grpChg chg="del">
          <ac:chgData name="Toby Donaldson" userId="2e6e5431-bb17-4c41-9985-d39c50d83c73" providerId="ADAL" clId="{B0CE44C9-9D46-4790-B907-C2F442EDDBBA}" dt="2024-11-20T20:39:21.061" v="88" actId="21"/>
          <ac:grpSpMkLst>
            <pc:docMk/>
            <pc:sldMk cId="1743495196" sldId="304"/>
            <ac:grpSpMk id="25" creationId="{A53DD31C-5C9E-2BD1-0B24-461ABAB0BC99}"/>
          </ac:grpSpMkLst>
        </pc:grpChg>
      </pc:sldChg>
      <pc:sldChg chg="addSp mod">
        <pc:chgData name="Toby Donaldson" userId="2e6e5431-bb17-4c41-9985-d39c50d83c73" providerId="ADAL" clId="{B0CE44C9-9D46-4790-B907-C2F442EDDBBA}" dt="2024-11-20T20:40:03.638" v="89" actId="11529"/>
        <pc:sldMkLst>
          <pc:docMk/>
          <pc:sldMk cId="4167362768" sldId="306"/>
        </pc:sldMkLst>
        <pc:cxnChg chg="add">
          <ac:chgData name="Toby Donaldson" userId="2e6e5431-bb17-4c41-9985-d39c50d83c73" providerId="ADAL" clId="{B0CE44C9-9D46-4790-B907-C2F442EDDBBA}" dt="2024-11-20T20:40:03.638" v="89" actId="11529"/>
          <ac:cxnSpMkLst>
            <pc:docMk/>
            <pc:sldMk cId="4167362768" sldId="306"/>
            <ac:cxnSpMk id="5" creationId="{9ACAF7F3-7470-C6DB-078C-D665E500D248}"/>
          </ac:cxnSpMkLst>
        </pc:cxnChg>
      </pc:sldChg>
      <pc:sldChg chg="addSp modSp mod">
        <pc:chgData name="Toby Donaldson" userId="2e6e5431-bb17-4c41-9985-d39c50d83c73" providerId="ADAL" clId="{B0CE44C9-9D46-4790-B907-C2F442EDDBBA}" dt="2024-11-20T20:40:18.847" v="93" actId="14100"/>
        <pc:sldMkLst>
          <pc:docMk/>
          <pc:sldMk cId="3726390942" sldId="307"/>
        </pc:sldMkLst>
        <pc:cxnChg chg="add mod">
          <ac:chgData name="Toby Donaldson" userId="2e6e5431-bb17-4c41-9985-d39c50d83c73" providerId="ADAL" clId="{B0CE44C9-9D46-4790-B907-C2F442EDDBBA}" dt="2024-11-20T20:40:11.003" v="90"/>
          <ac:cxnSpMkLst>
            <pc:docMk/>
            <pc:sldMk cId="3726390942" sldId="307"/>
            <ac:cxnSpMk id="2" creationId="{7F886F95-3E9A-D6B6-4120-4E6B4DC0D8FF}"/>
          </ac:cxnSpMkLst>
        </pc:cxnChg>
        <pc:cxnChg chg="add mod">
          <ac:chgData name="Toby Donaldson" userId="2e6e5431-bb17-4c41-9985-d39c50d83c73" providerId="ADAL" clId="{B0CE44C9-9D46-4790-B907-C2F442EDDBBA}" dt="2024-11-20T20:40:18.847" v="93" actId="14100"/>
          <ac:cxnSpMkLst>
            <pc:docMk/>
            <pc:sldMk cId="3726390942" sldId="307"/>
            <ac:cxnSpMk id="5" creationId="{E6238740-A637-61CB-4996-ACC7B4AED993}"/>
          </ac:cxnSpMkLst>
        </pc:cxnChg>
      </pc:sldChg>
      <pc:sldChg chg="delSp mod">
        <pc:chgData name="Toby Donaldson" userId="2e6e5431-bb17-4c41-9985-d39c50d83c73" providerId="ADAL" clId="{B0CE44C9-9D46-4790-B907-C2F442EDDBBA}" dt="2024-11-20T21:10:05.954" v="96" actId="21"/>
        <pc:sldMkLst>
          <pc:docMk/>
          <pc:sldMk cId="181054468" sldId="316"/>
        </pc:sldMkLst>
        <pc:spChg chg="del">
          <ac:chgData name="Toby Donaldson" userId="2e6e5431-bb17-4c41-9985-d39c50d83c73" providerId="ADAL" clId="{B0CE44C9-9D46-4790-B907-C2F442EDDBBA}" dt="2024-11-20T21:10:05.954" v="96" actId="21"/>
          <ac:spMkLst>
            <pc:docMk/>
            <pc:sldMk cId="181054468" sldId="316"/>
            <ac:spMk id="41" creationId="{7B0E2598-295B-A464-2393-E25075E719EC}"/>
          </ac:spMkLst>
        </pc:spChg>
        <pc:spChg chg="del">
          <ac:chgData name="Toby Donaldson" userId="2e6e5431-bb17-4c41-9985-d39c50d83c73" providerId="ADAL" clId="{B0CE44C9-9D46-4790-B907-C2F442EDDBBA}" dt="2024-11-20T21:10:03.907" v="95" actId="21"/>
          <ac:spMkLst>
            <pc:docMk/>
            <pc:sldMk cId="181054468" sldId="316"/>
            <ac:spMk id="42" creationId="{939703A7-46E2-6E0A-1C87-5EC5CC9E154A}"/>
          </ac:spMkLst>
        </pc:spChg>
      </pc:sldChg>
      <pc:sldChg chg="delSp mod">
        <pc:chgData name="Toby Donaldson" userId="2e6e5431-bb17-4c41-9985-d39c50d83c73" providerId="ADAL" clId="{B0CE44C9-9D46-4790-B907-C2F442EDDBBA}" dt="2024-11-20T21:10:45.316" v="99" actId="21"/>
        <pc:sldMkLst>
          <pc:docMk/>
          <pc:sldMk cId="4106708011" sldId="319"/>
        </pc:sldMkLst>
        <pc:spChg chg="del">
          <ac:chgData name="Toby Donaldson" userId="2e6e5431-bb17-4c41-9985-d39c50d83c73" providerId="ADAL" clId="{B0CE44C9-9D46-4790-B907-C2F442EDDBBA}" dt="2024-11-20T21:10:41.300" v="98" actId="21"/>
          <ac:spMkLst>
            <pc:docMk/>
            <pc:sldMk cId="4106708011" sldId="319"/>
            <ac:spMk id="10" creationId="{E047C83B-7CB2-A996-0C36-E2B35078A108}"/>
          </ac:spMkLst>
        </pc:spChg>
        <pc:spChg chg="del">
          <ac:chgData name="Toby Donaldson" userId="2e6e5431-bb17-4c41-9985-d39c50d83c73" providerId="ADAL" clId="{B0CE44C9-9D46-4790-B907-C2F442EDDBBA}" dt="2024-11-20T21:10:45.316" v="99" actId="21"/>
          <ac:spMkLst>
            <pc:docMk/>
            <pc:sldMk cId="4106708011" sldId="319"/>
            <ac:spMk id="11" creationId="{FC5F89F6-AE8C-20A0-46B0-22169ACAF333}"/>
          </ac:spMkLst>
        </pc:spChg>
        <pc:spChg chg="del">
          <ac:chgData name="Toby Donaldson" userId="2e6e5431-bb17-4c41-9985-d39c50d83c73" providerId="ADAL" clId="{B0CE44C9-9D46-4790-B907-C2F442EDDBBA}" dt="2024-11-20T21:10:41.300" v="98" actId="21"/>
          <ac:spMkLst>
            <pc:docMk/>
            <pc:sldMk cId="4106708011" sldId="319"/>
            <ac:spMk id="12" creationId="{4071C73E-32FA-C9CC-8F6B-221909972559}"/>
          </ac:spMkLst>
        </pc:spChg>
      </pc:sldChg>
      <pc:sldChg chg="modSp mod">
        <pc:chgData name="Toby Donaldson" userId="2e6e5431-bb17-4c41-9985-d39c50d83c73" providerId="ADAL" clId="{B0CE44C9-9D46-4790-B907-C2F442EDDBBA}" dt="2024-11-20T21:12:08.442" v="102" actId="20577"/>
        <pc:sldMkLst>
          <pc:docMk/>
          <pc:sldMk cId="3737289013" sldId="323"/>
        </pc:sldMkLst>
        <pc:spChg chg="mod">
          <ac:chgData name="Toby Donaldson" userId="2e6e5431-bb17-4c41-9985-d39c50d83c73" providerId="ADAL" clId="{B0CE44C9-9D46-4790-B907-C2F442EDDBBA}" dt="2024-11-20T21:12:08.442" v="102" actId="20577"/>
          <ac:spMkLst>
            <pc:docMk/>
            <pc:sldMk cId="3737289013" sldId="323"/>
            <ac:spMk id="6" creationId="{A5C144BF-A090-A0C9-178E-DA0C5A48D56C}"/>
          </ac:spMkLst>
        </pc:spChg>
      </pc:sldChg>
      <pc:sldChg chg="delSp modSp add del mod">
        <pc:chgData name="Toby Donaldson" userId="2e6e5431-bb17-4c41-9985-d39c50d83c73" providerId="ADAL" clId="{B0CE44C9-9D46-4790-B907-C2F442EDDBBA}" dt="2024-11-20T21:22:33.043" v="115" actId="2696"/>
        <pc:sldMkLst>
          <pc:docMk/>
          <pc:sldMk cId="689824448" sldId="332"/>
        </pc:sldMkLst>
        <pc:spChg chg="del">
          <ac:chgData name="Toby Donaldson" userId="2e6e5431-bb17-4c41-9985-d39c50d83c73" providerId="ADAL" clId="{B0CE44C9-9D46-4790-B907-C2F442EDDBBA}" dt="2024-11-20T20:34:54.540" v="43" actId="21"/>
          <ac:spMkLst>
            <pc:docMk/>
            <pc:sldMk cId="689824448" sldId="332"/>
            <ac:spMk id="2" creationId="{6BDCC0A5-1BA5-8DEE-5430-F0A5C1349B08}"/>
          </ac:spMkLst>
        </pc:spChg>
        <pc:spChg chg="mod">
          <ac:chgData name="Toby Donaldson" userId="2e6e5431-bb17-4c41-9985-d39c50d83c73" providerId="ADAL" clId="{B0CE44C9-9D46-4790-B907-C2F442EDDBBA}" dt="2024-11-20T20:37:08.586" v="86" actId="20577"/>
          <ac:spMkLst>
            <pc:docMk/>
            <pc:sldMk cId="689824448" sldId="332"/>
            <ac:spMk id="3" creationId="{9B51A4DD-DFCC-1CA3-ACBE-59048B50D5E2}"/>
          </ac:spMkLst>
        </pc:spChg>
        <pc:spChg chg="del">
          <ac:chgData name="Toby Donaldson" userId="2e6e5431-bb17-4c41-9985-d39c50d83c73" providerId="ADAL" clId="{B0CE44C9-9D46-4790-B907-C2F442EDDBBA}" dt="2024-11-20T20:34:54.540" v="43" actId="21"/>
          <ac:spMkLst>
            <pc:docMk/>
            <pc:sldMk cId="689824448" sldId="332"/>
            <ac:spMk id="7" creationId="{D3027A9B-D8F4-8C67-D291-B8177BDDE232}"/>
          </ac:spMkLst>
        </pc:spChg>
        <pc:spChg chg="mod">
          <ac:chgData name="Toby Donaldson" userId="2e6e5431-bb17-4c41-9985-d39c50d83c73" providerId="ADAL" clId="{B0CE44C9-9D46-4790-B907-C2F442EDDBBA}" dt="2024-11-20T20:35:08.439" v="51" actId="1076"/>
          <ac:spMkLst>
            <pc:docMk/>
            <pc:sldMk cId="689824448" sldId="332"/>
            <ac:spMk id="9" creationId="{BB0860EE-34EA-849B-EC5E-FED5F385CE0B}"/>
          </ac:spMkLst>
        </pc:spChg>
      </pc:sldChg>
      <pc:sldChg chg="add">
        <pc:chgData name="Toby Donaldson" userId="2e6e5431-bb17-4c41-9985-d39c50d83c73" providerId="ADAL" clId="{B0CE44C9-9D46-4790-B907-C2F442EDDBBA}" dt="2024-11-20T20:39:14.701" v="87" actId="2890"/>
        <pc:sldMkLst>
          <pc:docMk/>
          <pc:sldMk cId="265986242" sldId="333"/>
        </pc:sldMkLst>
      </pc:sldChg>
      <pc:sldChg chg="add">
        <pc:chgData name="Toby Donaldson" userId="2e6e5431-bb17-4c41-9985-d39c50d83c73" providerId="ADAL" clId="{B0CE44C9-9D46-4790-B907-C2F442EDDBBA}" dt="2024-11-20T21:09:59.086" v="94" actId="2890"/>
        <pc:sldMkLst>
          <pc:docMk/>
          <pc:sldMk cId="2311564467" sldId="334"/>
        </pc:sldMkLst>
      </pc:sldChg>
      <pc:sldChg chg="add">
        <pc:chgData name="Toby Donaldson" userId="2e6e5431-bb17-4c41-9985-d39c50d83c73" providerId="ADAL" clId="{B0CE44C9-9D46-4790-B907-C2F442EDDBBA}" dt="2024-11-20T21:10:34.022" v="97" actId="2890"/>
        <pc:sldMkLst>
          <pc:docMk/>
          <pc:sldMk cId="3081407938" sldId="335"/>
        </pc:sldMkLst>
      </pc:sldChg>
      <pc:sldChg chg="delSp add mod">
        <pc:chgData name="Toby Donaldson" userId="2e6e5431-bb17-4c41-9985-d39c50d83c73" providerId="ADAL" clId="{B0CE44C9-9D46-4790-B907-C2F442EDDBBA}" dt="2024-11-20T21:11:11.918" v="101" actId="21"/>
        <pc:sldMkLst>
          <pc:docMk/>
          <pc:sldMk cId="2163838651" sldId="336"/>
        </pc:sldMkLst>
        <pc:spChg chg="del">
          <ac:chgData name="Toby Donaldson" userId="2e6e5431-bb17-4c41-9985-d39c50d83c73" providerId="ADAL" clId="{B0CE44C9-9D46-4790-B907-C2F442EDDBBA}" dt="2024-11-20T21:11:11.918" v="101" actId="21"/>
          <ac:spMkLst>
            <pc:docMk/>
            <pc:sldMk cId="2163838651" sldId="336"/>
            <ac:spMk id="20" creationId="{6CD53A4B-EEC4-BEF6-A189-C1997EA19997}"/>
          </ac:spMkLst>
        </pc:sp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4180A1E8-8934-374C-B4C5-13283C50A140}"/>
    <pc:docChg chg="undo custSel addSld delSld modSld sldOrd addSection modSection">
      <pc:chgData name="Toby Donaldson" userId="2e6e5431-bb17-4c41-9985-d39c50d83c73" providerId="ADAL" clId="{4180A1E8-8934-374C-B4C5-13283C50A140}" dt="2024-11-21T01:28:35.352" v="6322" actId="1076"/>
      <pc:docMkLst>
        <pc:docMk/>
      </pc:docMkLst>
      <pc:sldChg chg="modSp mod">
        <pc:chgData name="Toby Donaldson" userId="2e6e5431-bb17-4c41-9985-d39c50d83c73" providerId="ADAL" clId="{4180A1E8-8934-374C-B4C5-13283C50A140}" dt="2024-11-20T03:14:36.925" v="2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4180A1E8-8934-374C-B4C5-13283C50A140}" dt="2024-11-20T03:14:36.925" v="22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mod">
        <pc:chgData name="Toby Donaldson" userId="2e6e5431-bb17-4c41-9985-d39c50d83c73" providerId="ADAL" clId="{4180A1E8-8934-374C-B4C5-13283C50A140}" dt="2024-11-20T03:34:10.586" v="1072" actId="21"/>
        <pc:sldMkLst>
          <pc:docMk/>
          <pc:sldMk cId="704332154" sldId="299"/>
        </pc:sldMkLst>
        <pc:spChg chg="add del mod">
          <ac:chgData name="Toby Donaldson" userId="2e6e5431-bb17-4c41-9985-d39c50d83c73" providerId="ADAL" clId="{4180A1E8-8934-374C-B4C5-13283C50A140}" dt="2024-11-20T03:34:07.107" v="1071" actId="21"/>
          <ac:spMkLst>
            <pc:docMk/>
            <pc:sldMk cId="704332154" sldId="299"/>
            <ac:spMk id="2" creationId="{DAC77630-CC0B-9747-4D37-D3D8FEE717E5}"/>
          </ac:spMkLst>
        </pc:spChg>
        <pc:spChg chg="add del mod">
          <ac:chgData name="Toby Donaldson" userId="2e6e5431-bb17-4c41-9985-d39c50d83c73" providerId="ADAL" clId="{4180A1E8-8934-374C-B4C5-13283C50A140}" dt="2024-11-20T03:16:38.255" v="55"/>
          <ac:spMkLst>
            <pc:docMk/>
            <pc:sldMk cId="704332154" sldId="299"/>
            <ac:spMk id="3" creationId="{FB7B223F-0803-1F1D-25CF-71594E0D2AE2}"/>
          </ac:spMkLst>
        </pc:spChg>
        <pc:spChg chg="add mod">
          <ac:chgData name="Toby Donaldson" userId="2e6e5431-bb17-4c41-9985-d39c50d83c73" providerId="ADAL" clId="{4180A1E8-8934-374C-B4C5-13283C50A140}" dt="2024-11-20T03:16:30.613" v="53"/>
          <ac:spMkLst>
            <pc:docMk/>
            <pc:sldMk cId="704332154" sldId="299"/>
            <ac:spMk id="5" creationId="{43A3DDCC-0465-1D08-E816-BDCE62BBF76D}"/>
          </ac:spMkLst>
        </pc:spChg>
        <pc:spChg chg="add del mod">
          <ac:chgData name="Toby Donaldson" userId="2e6e5431-bb17-4c41-9985-d39c50d83c73" providerId="ADAL" clId="{4180A1E8-8934-374C-B4C5-13283C50A140}" dt="2024-11-20T03:34:10.586" v="1072" actId="21"/>
          <ac:spMkLst>
            <pc:docMk/>
            <pc:sldMk cId="704332154" sldId="299"/>
            <ac:spMk id="6" creationId="{6B1A865A-C531-713C-F1F1-C8F0ED0E03B5}"/>
          </ac:spMkLst>
        </pc:spChg>
        <pc:spChg chg="add del mod">
          <ac:chgData name="Toby Donaldson" userId="2e6e5431-bb17-4c41-9985-d39c50d83c73" providerId="ADAL" clId="{4180A1E8-8934-374C-B4C5-13283C50A140}" dt="2024-11-20T03:34:07.107" v="1071" actId="21"/>
          <ac:spMkLst>
            <pc:docMk/>
            <pc:sldMk cId="704332154" sldId="299"/>
            <ac:spMk id="7" creationId="{53254462-B13B-CBBF-236D-1DCA22B40035}"/>
          </ac:spMkLst>
        </pc:spChg>
        <pc:spChg chg="del mod">
          <ac:chgData name="Toby Donaldson" userId="2e6e5431-bb17-4c41-9985-d39c50d83c73" providerId="ADAL" clId="{4180A1E8-8934-374C-B4C5-13283C50A140}" dt="2024-11-20T03:15:08.465" v="37" actId="21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4180A1E8-8934-374C-B4C5-13283C50A140}" dt="2024-11-20T03:14:58.212" v="33" actId="20577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4180A1E8-8934-374C-B4C5-13283C50A140}" dt="2024-11-20T03:15:59.869" v="47" actId="113"/>
          <ac:spMkLst>
            <pc:docMk/>
            <pc:sldMk cId="704332154" sldId="299"/>
            <ac:spMk id="16" creationId="{835045DE-6CF8-EBFA-7D5E-B9063A3ADB70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28:56.396" v="912" actId="14100"/>
        <pc:sldMkLst>
          <pc:docMk/>
          <pc:sldMk cId="501040267" sldId="300"/>
        </pc:sldMkLst>
        <pc:spChg chg="del">
          <ac:chgData name="Toby Donaldson" userId="2e6e5431-bb17-4c41-9985-d39c50d83c73" providerId="ADAL" clId="{4180A1E8-8934-374C-B4C5-13283C50A140}" dt="2024-11-20T03:23:46.451" v="593" actId="21"/>
          <ac:spMkLst>
            <pc:docMk/>
            <pc:sldMk cId="501040267" sldId="300"/>
            <ac:spMk id="2" creationId="{F4CA0F3E-DE54-1BDF-6BE7-50092CED6157}"/>
          </ac:spMkLst>
        </pc:spChg>
        <pc:spChg chg="add mod">
          <ac:chgData name="Toby Donaldson" userId="2e6e5431-bb17-4c41-9985-d39c50d83c73" providerId="ADAL" clId="{4180A1E8-8934-374C-B4C5-13283C50A140}" dt="2024-11-20T03:28:56.396" v="912" actId="14100"/>
          <ac:spMkLst>
            <pc:docMk/>
            <pc:sldMk cId="501040267" sldId="300"/>
            <ac:spMk id="3" creationId="{A3E8CCAA-5A2E-4FDD-52E7-AAF207EFCB13}"/>
          </ac:spMkLst>
        </pc:spChg>
        <pc:spChg chg="add mod">
          <ac:chgData name="Toby Donaldson" userId="2e6e5431-bb17-4c41-9985-d39c50d83c73" providerId="ADAL" clId="{4180A1E8-8934-374C-B4C5-13283C50A140}" dt="2024-11-20T03:26:58.308" v="679" actId="1076"/>
          <ac:spMkLst>
            <pc:docMk/>
            <pc:sldMk cId="501040267" sldId="300"/>
            <ac:spMk id="5" creationId="{91C0297E-3B1F-1E48-9540-8E5FA121834C}"/>
          </ac:spMkLst>
        </pc:spChg>
        <pc:spChg chg="mod">
          <ac:chgData name="Toby Donaldson" userId="2e6e5431-bb17-4c41-9985-d39c50d83c73" providerId="ADAL" clId="{4180A1E8-8934-374C-B4C5-13283C50A140}" dt="2024-11-20T03:26:23.912" v="672" actId="1076"/>
          <ac:spMkLst>
            <pc:docMk/>
            <pc:sldMk cId="501040267" sldId="300"/>
            <ac:spMk id="6" creationId="{C929203C-61AA-2ABD-D07F-7024A22FDBA1}"/>
          </ac:spMkLst>
        </pc:spChg>
        <pc:spChg chg="del">
          <ac:chgData name="Toby Donaldson" userId="2e6e5431-bb17-4c41-9985-d39c50d83c73" providerId="ADAL" clId="{4180A1E8-8934-374C-B4C5-13283C50A140}" dt="2024-11-20T03:23:46.451" v="593" actId="21"/>
          <ac:spMkLst>
            <pc:docMk/>
            <pc:sldMk cId="501040267" sldId="300"/>
            <ac:spMk id="7" creationId="{529D2916-5C7A-1483-FB01-1A272609916D}"/>
          </ac:spMkLst>
        </pc:spChg>
        <pc:spChg chg="add mod">
          <ac:chgData name="Toby Donaldson" userId="2e6e5431-bb17-4c41-9985-d39c50d83c73" providerId="ADAL" clId="{4180A1E8-8934-374C-B4C5-13283C50A140}" dt="2024-11-20T03:28:19.097" v="886" actId="1076"/>
          <ac:spMkLst>
            <pc:docMk/>
            <pc:sldMk cId="501040267" sldId="300"/>
            <ac:spMk id="8" creationId="{3F773048-61CF-C5C1-E6B8-1C45CC3D504A}"/>
          </ac:spMkLst>
        </pc:spChg>
      </pc:sldChg>
      <pc:sldChg chg="addSp delSp modSp add mod ord">
        <pc:chgData name="Toby Donaldson" userId="2e6e5431-bb17-4c41-9985-d39c50d83c73" providerId="ADAL" clId="{4180A1E8-8934-374C-B4C5-13283C50A140}" dt="2024-11-20T03:35:36.380" v="1078" actId="20578"/>
        <pc:sldMkLst>
          <pc:docMk/>
          <pc:sldMk cId="510819724" sldId="301"/>
        </pc:sldMkLst>
        <pc:spChg chg="add mod">
          <ac:chgData name="Toby Donaldson" userId="2e6e5431-bb17-4c41-9985-d39c50d83c73" providerId="ADAL" clId="{4180A1E8-8934-374C-B4C5-13283C50A140}" dt="2024-11-20T03:31:32.434" v="973" actId="1076"/>
          <ac:spMkLst>
            <pc:docMk/>
            <pc:sldMk cId="510819724" sldId="301"/>
            <ac:spMk id="2" creationId="{F7813F30-D451-641C-A820-2DCF0A35C65D}"/>
          </ac:spMkLst>
        </pc:spChg>
        <pc:spChg chg="mod">
          <ac:chgData name="Toby Donaldson" userId="2e6e5431-bb17-4c41-9985-d39c50d83c73" providerId="ADAL" clId="{4180A1E8-8934-374C-B4C5-13283C50A140}" dt="2024-11-20T03:32:20.905" v="985" actId="1076"/>
          <ac:spMkLst>
            <pc:docMk/>
            <pc:sldMk cId="510819724" sldId="301"/>
            <ac:spMk id="3" creationId="{FB0F231E-D47D-5761-BB3D-FDB9A0F03113}"/>
          </ac:spMkLst>
        </pc:spChg>
        <pc:spChg chg="del mod">
          <ac:chgData name="Toby Donaldson" userId="2e6e5431-bb17-4c41-9985-d39c50d83c73" providerId="ADAL" clId="{4180A1E8-8934-374C-B4C5-13283C50A140}" dt="2024-11-20T03:30:20.275" v="939" actId="21"/>
          <ac:spMkLst>
            <pc:docMk/>
            <pc:sldMk cId="510819724" sldId="301"/>
            <ac:spMk id="5" creationId="{5C8CA480-9F46-5253-6105-744BB4FDBF5C}"/>
          </ac:spMkLst>
        </pc:spChg>
        <pc:spChg chg="add mod">
          <ac:chgData name="Toby Donaldson" userId="2e6e5431-bb17-4c41-9985-d39c50d83c73" providerId="ADAL" clId="{4180A1E8-8934-374C-B4C5-13283C50A140}" dt="2024-11-20T03:32:27.084" v="987" actId="1076"/>
          <ac:spMkLst>
            <pc:docMk/>
            <pc:sldMk cId="510819724" sldId="301"/>
            <ac:spMk id="7" creationId="{C0DFE2A1-CF8C-DC37-AB54-193CB7EBC648}"/>
          </ac:spMkLst>
        </pc:spChg>
        <pc:spChg chg="del">
          <ac:chgData name="Toby Donaldson" userId="2e6e5431-bb17-4c41-9985-d39c50d83c73" providerId="ADAL" clId="{4180A1E8-8934-374C-B4C5-13283C50A140}" dt="2024-11-20T03:28:30.744" v="888" actId="21"/>
          <ac:spMkLst>
            <pc:docMk/>
            <pc:sldMk cId="510819724" sldId="301"/>
            <ac:spMk id="8" creationId="{2A90BE88-0ABE-5D11-9228-34738DFC3D62}"/>
          </ac:spMkLst>
        </pc:spChg>
        <pc:spChg chg="add mod">
          <ac:chgData name="Toby Donaldson" userId="2e6e5431-bb17-4c41-9985-d39c50d83c73" providerId="ADAL" clId="{4180A1E8-8934-374C-B4C5-13283C50A140}" dt="2024-11-20T03:32:24.640" v="986" actId="1076"/>
          <ac:spMkLst>
            <pc:docMk/>
            <pc:sldMk cId="510819724" sldId="301"/>
            <ac:spMk id="9" creationId="{AB4416AC-CDBD-6DB6-C49F-943770AFF7AC}"/>
          </ac:spMkLst>
        </pc:spChg>
        <pc:spChg chg="add mod">
          <ac:chgData name="Toby Donaldson" userId="2e6e5431-bb17-4c41-9985-d39c50d83c73" providerId="ADAL" clId="{4180A1E8-8934-374C-B4C5-13283C50A140}" dt="2024-11-20T03:32:54.941" v="1069" actId="1076"/>
          <ac:spMkLst>
            <pc:docMk/>
            <pc:sldMk cId="510819724" sldId="301"/>
            <ac:spMk id="10" creationId="{C52B5DBE-7C76-581C-71DC-42C1830DED6B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55162727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37362281" sldId="302"/>
        </pc:sldMkLst>
      </pc:sldChg>
      <pc:sldChg chg="add">
        <pc:chgData name="Toby Donaldson" userId="2e6e5431-bb17-4c41-9985-d39c50d83c73" providerId="ADAL" clId="{4180A1E8-8934-374C-B4C5-13283C50A140}" dt="2024-11-20T03:33:59.661" v="1070" actId="2890"/>
        <pc:sldMkLst>
          <pc:docMk/>
          <pc:sldMk cId="4232833029" sldId="302"/>
        </pc:sldMkLst>
      </pc:sldChg>
      <pc:sldChg chg="delSp add mod ord">
        <pc:chgData name="Toby Donaldson" userId="2e6e5431-bb17-4c41-9985-d39c50d83c73" providerId="ADAL" clId="{4180A1E8-8934-374C-B4C5-13283C50A140}" dt="2024-11-20T03:34:36.953" v="1075" actId="20578"/>
        <pc:sldMkLst>
          <pc:docMk/>
          <pc:sldMk cId="1042135653" sldId="303"/>
        </pc:sldMkLst>
        <pc:spChg chg="del">
          <ac:chgData name="Toby Donaldson" userId="2e6e5431-bb17-4c41-9985-d39c50d83c73" providerId="ADAL" clId="{4180A1E8-8934-374C-B4C5-13283C50A140}" dt="2024-11-20T03:34:22.117" v="1074" actId="21"/>
          <ac:spMkLst>
            <pc:docMk/>
            <pc:sldMk cId="1042135653" sldId="303"/>
            <ac:spMk id="7" creationId="{24788A20-827C-3AE9-79EF-B43EA540A8B4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603675038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670618474" sldId="304"/>
        </pc:sldMkLst>
      </pc:sldChg>
      <pc:sldChg chg="addSp delSp modSp add mod ord">
        <pc:chgData name="Toby Donaldson" userId="2e6e5431-bb17-4c41-9985-d39c50d83c73" providerId="ADAL" clId="{4180A1E8-8934-374C-B4C5-13283C50A140}" dt="2024-11-21T01:18:06.608" v="5740" actId="14100"/>
        <pc:sldMkLst>
          <pc:docMk/>
          <pc:sldMk cId="1743495196" sldId="304"/>
        </pc:sldMkLst>
        <pc:spChg chg="add del mod">
          <ac:chgData name="Toby Donaldson" userId="2e6e5431-bb17-4c41-9985-d39c50d83c73" providerId="ADAL" clId="{4180A1E8-8934-374C-B4C5-13283C50A140}" dt="2024-11-20T03:39:42.958" v="1329" actId="21"/>
          <ac:spMkLst>
            <pc:docMk/>
            <pc:sldMk cId="1743495196" sldId="304"/>
            <ac:spMk id="2" creationId="{BB800A90-3270-242F-C82F-363F3A66A937}"/>
          </ac:spMkLst>
        </pc:spChg>
        <pc:spChg chg="add mod">
          <ac:chgData name="Toby Donaldson" userId="2e6e5431-bb17-4c41-9985-d39c50d83c73" providerId="ADAL" clId="{4180A1E8-8934-374C-B4C5-13283C50A140}" dt="2024-11-20T03:42:08.988" v="1356" actId="20577"/>
          <ac:spMkLst>
            <pc:docMk/>
            <pc:sldMk cId="1743495196" sldId="304"/>
            <ac:spMk id="3" creationId="{B0151F3B-06B9-EED7-F300-21ED67620910}"/>
          </ac:spMkLst>
        </pc:spChg>
        <pc:spChg chg="add mod">
          <ac:chgData name="Toby Donaldson" userId="2e6e5431-bb17-4c41-9985-d39c50d83c73" providerId="ADAL" clId="{4180A1E8-8934-374C-B4C5-13283C50A140}" dt="2024-11-20T03:40:18.480" v="1337" actId="14100"/>
          <ac:spMkLst>
            <pc:docMk/>
            <pc:sldMk cId="1743495196" sldId="304"/>
            <ac:spMk id="5" creationId="{E893DD82-0442-D9AC-C425-06728428EB1D}"/>
          </ac:spMkLst>
        </pc:spChg>
        <pc:spChg chg="add mod">
          <ac:chgData name="Toby Donaldson" userId="2e6e5431-bb17-4c41-9985-d39c50d83c73" providerId="ADAL" clId="{4180A1E8-8934-374C-B4C5-13283C50A140}" dt="2024-11-20T03:41:02.302" v="1342" actId="164"/>
          <ac:spMkLst>
            <pc:docMk/>
            <pc:sldMk cId="1743495196" sldId="304"/>
            <ac:spMk id="6" creationId="{EDF6BE10-6AB0-00F0-BCC8-7E704A2EA9E4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9" creationId="{714054FC-CC8F-2A90-EF09-9E9E4DA01D6A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0" creationId="{82CDEC85-F50F-C529-5342-53A3ECEC2340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2" creationId="{B9E419B2-9405-9C46-D4C9-5FCDC3A1F408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3" creationId="{6C131973-DF6A-25FB-D3FA-CFEC089FE0A7}"/>
          </ac:spMkLst>
        </pc:spChg>
        <pc:spChg chg="mod">
          <ac:chgData name="Toby Donaldson" userId="2e6e5431-bb17-4c41-9985-d39c50d83c73" providerId="ADAL" clId="{4180A1E8-8934-374C-B4C5-13283C50A140}" dt="2024-11-20T03:35:45.530" v="1091" actId="20577"/>
          <ac:spMkLst>
            <pc:docMk/>
            <pc:sldMk cId="1743495196" sldId="304"/>
            <ac:spMk id="15" creationId="{64B2B856-6725-EAA3-AB95-7B65D5E41F68}"/>
          </ac:spMkLst>
        </pc:spChg>
        <pc:spChg chg="mod">
          <ac:chgData name="Toby Donaldson" userId="2e6e5431-bb17-4c41-9985-d39c50d83c73" providerId="ADAL" clId="{4180A1E8-8934-374C-B4C5-13283C50A140}" dt="2024-11-21T01:18:06.608" v="5740" actId="14100"/>
          <ac:spMkLst>
            <pc:docMk/>
            <pc:sldMk cId="1743495196" sldId="304"/>
            <ac:spMk id="16" creationId="{9BFD9724-CD55-DEF4-C903-D0C7D8163AE3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7" creationId="{72392CE6-1415-4A24-2052-A0537B3D8469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8" creationId="{5EA3B6F2-87F4-C7DB-6EAD-639CF58FAA95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20" creationId="{FF112E20-C49D-C256-D71A-654F65E295B9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21" creationId="{238FAE62-EB1E-2966-0053-A795FB9AA323}"/>
          </ac:spMkLst>
        </pc:spChg>
        <pc:spChg chg="mod">
          <ac:chgData name="Toby Donaldson" userId="2e6e5431-bb17-4c41-9985-d39c50d83c73" providerId="ADAL" clId="{4180A1E8-8934-374C-B4C5-13283C50A140}" dt="2024-11-20T03:44:55.290" v="1401" actId="20577"/>
          <ac:spMkLst>
            <pc:docMk/>
            <pc:sldMk cId="1743495196" sldId="304"/>
            <ac:spMk id="23" creationId="{2552B53C-DDD3-E022-0153-FBE4DDFD6431}"/>
          </ac:spMkLst>
        </pc:spChg>
        <pc:spChg chg="mod">
          <ac:chgData name="Toby Donaldson" userId="2e6e5431-bb17-4c41-9985-d39c50d83c73" providerId="ADAL" clId="{4180A1E8-8934-374C-B4C5-13283C50A140}" dt="2024-11-20T03:42:05.765" v="1355" actId="20577"/>
          <ac:spMkLst>
            <pc:docMk/>
            <pc:sldMk cId="1743495196" sldId="304"/>
            <ac:spMk id="24" creationId="{CE053C97-ECFA-4DD1-1C9A-B5BB0E85D6F0}"/>
          </ac:spMkLst>
        </pc:spChg>
        <pc:spChg chg="add mod">
          <ac:chgData name="Toby Donaldson" userId="2e6e5431-bb17-4c41-9985-d39c50d83c73" providerId="ADAL" clId="{4180A1E8-8934-374C-B4C5-13283C50A140}" dt="2024-11-20T03:49:31.705" v="1644" actId="1076"/>
          <ac:spMkLst>
            <pc:docMk/>
            <pc:sldMk cId="1743495196" sldId="304"/>
            <ac:spMk id="26" creationId="{58B5314F-A8AA-55BB-6865-31DCE1742C5A}"/>
          </ac:spMkLst>
        </pc:spChg>
        <pc:spChg chg="add mod">
          <ac:chgData name="Toby Donaldson" userId="2e6e5431-bb17-4c41-9985-d39c50d83c73" providerId="ADAL" clId="{4180A1E8-8934-374C-B4C5-13283C50A140}" dt="2024-11-20T03:52:12.401" v="1770" actId="1076"/>
          <ac:spMkLst>
            <pc:docMk/>
            <pc:sldMk cId="1743495196" sldId="304"/>
            <ac:spMk id="27" creationId="{BC866318-3AC9-4176-9EBF-0A0E440D745D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28" creationId="{6E4322D6-088D-2590-C511-F245C1970B14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29" creationId="{0BECE802-5535-A522-F7D5-846DC7E76F01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30" creationId="{FF61FD3E-523F-EB6A-456E-662C87EF9C1F}"/>
          </ac:spMkLst>
        </pc:s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7" creationId="{99473520-6146-B7F6-E377-63693CD23A79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8" creationId="{0921DEEE-EE87-C327-98F1-9F52C20D5325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1" creationId="{CFC000E3-8C5F-B5E7-8D21-085AD509C51C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4" creationId="{22B6328E-5465-668B-87FF-387987787F05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9" creationId="{1FE0D2C5-6ABF-BD44-C890-3DA5E87DF888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22" creationId="{D83220F3-4F86-E1DA-B673-9AEC9973239B}"/>
          </ac:grpSpMkLst>
        </pc:grpChg>
        <pc:grpChg chg="add mod">
          <ac:chgData name="Toby Donaldson" userId="2e6e5431-bb17-4c41-9985-d39c50d83c73" providerId="ADAL" clId="{4180A1E8-8934-374C-B4C5-13283C50A140}" dt="2024-11-20T03:49:31.705" v="1644" actId="1076"/>
          <ac:grpSpMkLst>
            <pc:docMk/>
            <pc:sldMk cId="1743495196" sldId="304"/>
            <ac:grpSpMk id="25" creationId="{A53DD31C-5C9E-2BD1-0B24-461ABAB0BC99}"/>
          </ac:grpSpMkLst>
        </pc:grpChg>
        <pc:inkChg chg="del">
          <ac:chgData name="Toby Donaldson" userId="2e6e5431-bb17-4c41-9985-d39c50d83c73" providerId="ADAL" clId="{4180A1E8-8934-374C-B4C5-13283C50A140}" dt="2024-11-21T01:17:59.291" v="5737" actId="21"/>
          <ac:inkMkLst>
            <pc:docMk/>
            <pc:sldMk cId="1743495196" sldId="304"/>
            <ac:inkMk id="2" creationId="{97BEA76E-A1C5-A60A-CDC6-A5F385475642}"/>
          </ac:inkMkLst>
        </pc:inkChg>
      </pc:sldChg>
      <pc:sldChg chg="addSp delSp modSp add mod">
        <pc:chgData name="Toby Donaldson" userId="2e6e5431-bb17-4c41-9985-d39c50d83c73" providerId="ADAL" clId="{4180A1E8-8934-374C-B4C5-13283C50A140}" dt="2024-11-21T01:18:20.687" v="5744"/>
        <pc:sldMkLst>
          <pc:docMk/>
          <pc:sldMk cId="41044590" sldId="305"/>
        </pc:sldMkLst>
        <pc:spChg chg="add mod">
          <ac:chgData name="Toby Donaldson" userId="2e6e5431-bb17-4c41-9985-d39c50d83c73" providerId="ADAL" clId="{4180A1E8-8934-374C-B4C5-13283C50A140}" dt="2024-11-21T01:18:20.687" v="5744"/>
          <ac:spMkLst>
            <pc:docMk/>
            <pc:sldMk cId="41044590" sldId="305"/>
            <ac:spMk id="5" creationId="{A3869325-6745-679D-1115-31F0BE7AEA19}"/>
          </ac:spMkLst>
        </pc:spChg>
        <pc:spChg chg="del">
          <ac:chgData name="Toby Donaldson" userId="2e6e5431-bb17-4c41-9985-d39c50d83c73" providerId="ADAL" clId="{4180A1E8-8934-374C-B4C5-13283C50A140}" dt="2024-11-21T01:18:19.803" v="5743" actId="478"/>
          <ac:spMkLst>
            <pc:docMk/>
            <pc:sldMk cId="41044590" sldId="305"/>
            <ac:spMk id="16" creationId="{28967CE2-0DE5-A4C5-292C-0CD3CB247804}"/>
          </ac:spMkLst>
        </pc:spChg>
        <pc:spChg chg="del">
          <ac:chgData name="Toby Donaldson" userId="2e6e5431-bb17-4c41-9985-d39c50d83c73" providerId="ADAL" clId="{4180A1E8-8934-374C-B4C5-13283C50A140}" dt="2024-11-20T03:53:09.086" v="1775" actId="21"/>
          <ac:spMkLst>
            <pc:docMk/>
            <pc:sldMk cId="41044590" sldId="305"/>
            <ac:spMk id="29" creationId="{58C3F712-4D2C-A922-E531-8395A0F2805D}"/>
          </ac:spMkLst>
        </pc:spChg>
        <pc:spChg chg="del">
          <ac:chgData name="Toby Donaldson" userId="2e6e5431-bb17-4c41-9985-d39c50d83c73" providerId="ADAL" clId="{4180A1E8-8934-374C-B4C5-13283C50A140}" dt="2024-11-20T03:53:09.086" v="1775" actId="21"/>
          <ac:spMkLst>
            <pc:docMk/>
            <pc:sldMk cId="41044590" sldId="305"/>
            <ac:spMk id="30" creationId="{410DC5A8-0968-8123-C813-6D91A97CBCDD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70792585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741336921" sldId="306"/>
        </pc:sldMkLst>
      </pc:sldChg>
      <pc:sldChg chg="addSp delSp modSp add mod">
        <pc:chgData name="Toby Donaldson" userId="2e6e5431-bb17-4c41-9985-d39c50d83c73" providerId="ADAL" clId="{4180A1E8-8934-374C-B4C5-13283C50A140}" dt="2024-11-21T01:18:34.850" v="5747" actId="478"/>
        <pc:sldMkLst>
          <pc:docMk/>
          <pc:sldMk cId="4167362768" sldId="306"/>
        </pc:sldMkLst>
        <pc:spChg chg="del">
          <ac:chgData name="Toby Donaldson" userId="2e6e5431-bb17-4c41-9985-d39c50d83c73" providerId="ADAL" clId="{4180A1E8-8934-374C-B4C5-13283C50A140}" dt="2024-11-21T01:18:29.493" v="5745" actId="478"/>
          <ac:spMkLst>
            <pc:docMk/>
            <pc:sldMk cId="4167362768" sldId="306"/>
            <ac:spMk id="16" creationId="{CCE7FA8F-00A6-0D08-74D1-B252F3951900}"/>
          </ac:spMkLst>
        </pc:spChg>
        <pc:spChg chg="mod">
          <ac:chgData name="Toby Donaldson" userId="2e6e5431-bb17-4c41-9985-d39c50d83c73" providerId="ADAL" clId="{4180A1E8-8934-374C-B4C5-13283C50A140}" dt="2024-11-20T03:55:08.802" v="1803" actId="207"/>
          <ac:spMkLst>
            <pc:docMk/>
            <pc:sldMk cId="4167362768" sldId="306"/>
            <ac:spMk id="29" creationId="{A774D20B-7D60-40BE-9DB4-C39F7F5DAF38}"/>
          </ac:spMkLst>
        </pc:spChg>
        <pc:spChg chg="add mod">
          <ac:chgData name="Toby Donaldson" userId="2e6e5431-bb17-4c41-9985-d39c50d83c73" providerId="ADAL" clId="{4180A1E8-8934-374C-B4C5-13283C50A140}" dt="2024-11-21T01:18:30.302" v="5746"/>
          <ac:spMkLst>
            <pc:docMk/>
            <pc:sldMk cId="4167362768" sldId="306"/>
            <ac:spMk id="30" creationId="{586C4579-4E44-FE6E-F701-7235EEC2DBA6}"/>
          </ac:spMkLst>
        </pc:spChg>
        <pc:spChg chg="del">
          <ac:chgData name="Toby Donaldson" userId="2e6e5431-bb17-4c41-9985-d39c50d83c73" providerId="ADAL" clId="{4180A1E8-8934-374C-B4C5-13283C50A140}" dt="2024-11-20T03:53:25.993" v="1777" actId="21"/>
          <ac:spMkLst>
            <pc:docMk/>
            <pc:sldMk cId="4167362768" sldId="306"/>
            <ac:spMk id="30" creationId="{656F1917-7F9C-5E96-2B04-668EB5F01524}"/>
          </ac:spMkLst>
        </pc:spChg>
        <pc:inkChg chg="del">
          <ac:chgData name="Toby Donaldson" userId="2e6e5431-bb17-4c41-9985-d39c50d83c73" providerId="ADAL" clId="{4180A1E8-8934-374C-B4C5-13283C50A140}" dt="2024-11-21T01:18:34.850" v="5747" actId="478"/>
          <ac:inkMkLst>
            <pc:docMk/>
            <pc:sldMk cId="4167362768" sldId="306"/>
            <ac:inkMk id="2" creationId="{C2ED1BA5-F232-708B-E1EE-EA25736282C4}"/>
          </ac:inkMkLst>
        </pc:ink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47762851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40.870" v="5749"/>
        <pc:sldMkLst>
          <pc:docMk/>
          <pc:sldMk cId="3726390942" sldId="307"/>
        </pc:sldMkLst>
        <pc:spChg chg="del">
          <ac:chgData name="Toby Donaldson" userId="2e6e5431-bb17-4c41-9985-d39c50d83c73" providerId="ADAL" clId="{4180A1E8-8934-374C-B4C5-13283C50A140}" dt="2024-11-21T01:18:39.932" v="5748" actId="478"/>
          <ac:spMkLst>
            <pc:docMk/>
            <pc:sldMk cId="3726390942" sldId="307"/>
            <ac:spMk id="16" creationId="{4E3B80A0-0106-721C-DCFF-5D5E950F41F1}"/>
          </ac:spMkLst>
        </pc:spChg>
        <pc:spChg chg="mod">
          <ac:chgData name="Toby Donaldson" userId="2e6e5431-bb17-4c41-9985-d39c50d83c73" providerId="ADAL" clId="{4180A1E8-8934-374C-B4C5-13283C50A140}" dt="2024-11-20T03:54:50.356" v="1800" actId="207"/>
          <ac:spMkLst>
            <pc:docMk/>
            <pc:sldMk cId="3726390942" sldId="307"/>
            <ac:spMk id="29" creationId="{803FC3E8-91DD-7521-B591-7193F5C50350}"/>
          </ac:spMkLst>
        </pc:spChg>
        <pc:spChg chg="mod">
          <ac:chgData name="Toby Donaldson" userId="2e6e5431-bb17-4c41-9985-d39c50d83c73" providerId="ADAL" clId="{4180A1E8-8934-374C-B4C5-13283C50A140}" dt="2024-11-20T03:54:59.746" v="1802" actId="20577"/>
          <ac:spMkLst>
            <pc:docMk/>
            <pc:sldMk cId="3726390942" sldId="307"/>
            <ac:spMk id="30" creationId="{8A410C88-97D0-8286-6113-6C64B90F64A2}"/>
          </ac:spMkLst>
        </pc:spChg>
        <pc:spChg chg="add mod">
          <ac:chgData name="Toby Donaldson" userId="2e6e5431-bb17-4c41-9985-d39c50d83c73" providerId="ADAL" clId="{4180A1E8-8934-374C-B4C5-13283C50A140}" dt="2024-11-21T01:18:40.870" v="5749"/>
          <ac:spMkLst>
            <pc:docMk/>
            <pc:sldMk cId="3726390942" sldId="307"/>
            <ac:spMk id="32" creationId="{9DDAD95C-2675-0B37-7967-C57446E8F849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1T01:18:55.129" v="5753"/>
        <pc:sldMkLst>
          <pc:docMk/>
          <pc:sldMk cId="620294648" sldId="308"/>
        </pc:sldMkLst>
        <pc:spChg chg="add mod">
          <ac:chgData name="Toby Donaldson" userId="2e6e5431-bb17-4c41-9985-d39c50d83c73" providerId="ADAL" clId="{4180A1E8-8934-374C-B4C5-13283C50A140}" dt="2024-11-20T03:57:22.541" v="2103" actId="1076"/>
          <ac:spMkLst>
            <pc:docMk/>
            <pc:sldMk cId="620294648" sldId="308"/>
            <ac:spMk id="2" creationId="{8CB5CDC2-B768-C5C0-251A-8ADAE5F810B3}"/>
          </ac:spMkLst>
        </pc:spChg>
        <pc:spChg chg="add mod">
          <ac:chgData name="Toby Donaldson" userId="2e6e5431-bb17-4c41-9985-d39c50d83c73" providerId="ADAL" clId="{4180A1E8-8934-374C-B4C5-13283C50A140}" dt="2024-11-21T01:18:55.129" v="5753"/>
          <ac:spMkLst>
            <pc:docMk/>
            <pc:sldMk cId="620294648" sldId="308"/>
            <ac:spMk id="5" creationId="{3985D56D-2149-F20D-8100-F69A5EA0B078}"/>
          </ac:spMkLst>
        </pc:spChg>
        <pc:spChg chg="del mod">
          <ac:chgData name="Toby Donaldson" userId="2e6e5431-bb17-4c41-9985-d39c50d83c73" providerId="ADAL" clId="{4180A1E8-8934-374C-B4C5-13283C50A140}" dt="2024-11-21T01:18:54.213" v="5752" actId="478"/>
          <ac:spMkLst>
            <pc:docMk/>
            <pc:sldMk cId="620294648" sldId="308"/>
            <ac:spMk id="16" creationId="{A8B9B08A-6584-1BE0-A6FB-BB3D299DECB0}"/>
          </ac:spMkLst>
        </pc:spChg>
        <pc:spChg chg="mod">
          <ac:chgData name="Toby Donaldson" userId="2e6e5431-bb17-4c41-9985-d39c50d83c73" providerId="ADAL" clId="{4180A1E8-8934-374C-B4C5-13283C50A140}" dt="2024-11-20T03:57:52.297" v="2104" actId="1076"/>
          <ac:spMkLst>
            <pc:docMk/>
            <pc:sldMk cId="620294648" sldId="308"/>
            <ac:spMk id="26" creationId="{97F7EF05-3593-CABA-AD9B-06B63F2075F6}"/>
          </ac:spMkLst>
        </pc:spChg>
        <pc:spChg chg="mod">
          <ac:chgData name="Toby Donaldson" userId="2e6e5431-bb17-4c41-9985-d39c50d83c73" providerId="ADAL" clId="{4180A1E8-8934-374C-B4C5-13283C50A140}" dt="2024-11-20T03:57:52.297" v="2104" actId="1076"/>
          <ac:spMkLst>
            <pc:docMk/>
            <pc:sldMk cId="620294648" sldId="308"/>
            <ac:spMk id="27" creationId="{7B7C423A-990E-F2BD-5622-1AE2B1AC68C5}"/>
          </ac:spMkLst>
        </pc:spChg>
        <pc:spChg chg="del">
          <ac:chgData name="Toby Donaldson" userId="2e6e5431-bb17-4c41-9985-d39c50d83c73" providerId="ADAL" clId="{4180A1E8-8934-374C-B4C5-13283C50A140}" dt="2024-11-20T03:55:36.705" v="1805" actId="21"/>
          <ac:spMkLst>
            <pc:docMk/>
            <pc:sldMk cId="620294648" sldId="308"/>
            <ac:spMk id="28" creationId="{340C0D1E-3A98-9765-EEEE-545DCAD38DBC}"/>
          </ac:spMkLst>
        </pc:spChg>
        <pc:spChg chg="del">
          <ac:chgData name="Toby Donaldson" userId="2e6e5431-bb17-4c41-9985-d39c50d83c73" providerId="ADAL" clId="{4180A1E8-8934-374C-B4C5-13283C50A140}" dt="2024-11-20T03:55:39.673" v="1806" actId="21"/>
          <ac:spMkLst>
            <pc:docMk/>
            <pc:sldMk cId="620294648" sldId="308"/>
            <ac:spMk id="29" creationId="{A530D2EF-A039-4AF8-344D-0BC8F6568E47}"/>
          </ac:spMkLst>
        </pc:spChg>
        <pc:spChg chg="del">
          <ac:chgData name="Toby Donaldson" userId="2e6e5431-bb17-4c41-9985-d39c50d83c73" providerId="ADAL" clId="{4180A1E8-8934-374C-B4C5-13283C50A140}" dt="2024-11-20T03:55:39.673" v="1806" actId="21"/>
          <ac:spMkLst>
            <pc:docMk/>
            <pc:sldMk cId="620294648" sldId="308"/>
            <ac:spMk id="30" creationId="{A8F79F5D-52DA-21EE-6DDE-FACAC6BA00A2}"/>
          </ac:spMkLst>
        </pc:spChg>
        <pc:grpChg chg="mod">
          <ac:chgData name="Toby Donaldson" userId="2e6e5431-bb17-4c41-9985-d39c50d83c73" providerId="ADAL" clId="{4180A1E8-8934-374C-B4C5-13283C50A140}" dt="2024-11-20T03:57:52.297" v="2104" actId="1076"/>
          <ac:grpSpMkLst>
            <pc:docMk/>
            <pc:sldMk cId="620294648" sldId="308"/>
            <ac:grpSpMk id="25" creationId="{F9533C34-473D-DE1A-A4B1-828CD3D431DC}"/>
          </ac:grpSpMkLst>
        </pc:gr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211536643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565013502" sldId="309"/>
        </pc:sldMkLst>
      </pc:sldChg>
      <pc:sldChg chg="addSp delSp modSp add mod">
        <pc:chgData name="Toby Donaldson" userId="2e6e5431-bb17-4c41-9985-d39c50d83c73" providerId="ADAL" clId="{4180A1E8-8934-374C-B4C5-13283C50A140}" dt="2024-11-21T01:19:29.904" v="5765"/>
        <pc:sldMkLst>
          <pc:docMk/>
          <pc:sldMk cId="4254598628" sldId="309"/>
        </pc:sldMkLst>
        <pc:spChg chg="add mod">
          <ac:chgData name="Toby Donaldson" userId="2e6e5431-bb17-4c41-9985-d39c50d83c73" providerId="ADAL" clId="{4180A1E8-8934-374C-B4C5-13283C50A140}" dt="2024-11-21T01:19:29.904" v="5765"/>
          <ac:spMkLst>
            <pc:docMk/>
            <pc:sldMk cId="4254598628" sldId="309"/>
            <ac:spMk id="5" creationId="{BF1BF494-90A9-C60B-6E17-3B5830A97664}"/>
          </ac:spMkLst>
        </pc:spChg>
        <pc:spChg chg="del">
          <ac:chgData name="Toby Donaldson" userId="2e6e5431-bb17-4c41-9985-d39c50d83c73" providerId="ADAL" clId="{4180A1E8-8934-374C-B4C5-13283C50A140}" dt="2024-11-21T01:19:29.447" v="5764" actId="478"/>
          <ac:spMkLst>
            <pc:docMk/>
            <pc:sldMk cId="4254598628" sldId="309"/>
            <ac:spMk id="16" creationId="{BD57F634-811B-A09E-B893-DC598717B010}"/>
          </ac:spMkLst>
        </pc:spChg>
        <pc:spChg chg="add mod">
          <ac:chgData name="Toby Donaldson" userId="2e6e5431-bb17-4c41-9985-d39c50d83c73" providerId="ADAL" clId="{4180A1E8-8934-374C-B4C5-13283C50A140}" dt="2024-11-20T04:00:23.909" v="2125" actId="14100"/>
          <ac:spMkLst>
            <pc:docMk/>
            <pc:sldMk cId="4254598628" sldId="309"/>
            <ac:spMk id="33" creationId="{4ED09C76-B57E-6087-B550-4E4B8F8F6418}"/>
          </ac:spMkLst>
        </pc:spChg>
        <pc:spChg chg="add del mod">
          <ac:chgData name="Toby Donaldson" userId="2e6e5431-bb17-4c41-9985-d39c50d83c73" providerId="ADAL" clId="{4180A1E8-8934-374C-B4C5-13283C50A140}" dt="2024-11-20T04:02:11.547" v="2242" actId="21"/>
          <ac:spMkLst>
            <pc:docMk/>
            <pc:sldMk cId="4254598628" sldId="309"/>
            <ac:spMk id="34" creationId="{A416780E-0A7A-8CE8-7766-9B838465FB43}"/>
          </ac:spMkLst>
        </pc:spChg>
        <pc:spChg chg="add mod">
          <ac:chgData name="Toby Donaldson" userId="2e6e5431-bb17-4c41-9985-d39c50d83c73" providerId="ADAL" clId="{4180A1E8-8934-374C-B4C5-13283C50A140}" dt="2024-11-20T04:02:20.973" v="2244" actId="2711"/>
          <ac:spMkLst>
            <pc:docMk/>
            <pc:sldMk cId="4254598628" sldId="309"/>
            <ac:spMk id="35" creationId="{777F58C4-CF7A-8582-5C74-CDB17DC8FA1E}"/>
          </ac:spMkLst>
        </pc:spChg>
        <pc:spChg chg="add del mod">
          <ac:chgData name="Toby Donaldson" userId="2e6e5431-bb17-4c41-9985-d39c50d83c73" providerId="ADAL" clId="{4180A1E8-8934-374C-B4C5-13283C50A140}" dt="2024-11-20T04:11:55.212" v="2526" actId="21"/>
          <ac:spMkLst>
            <pc:docMk/>
            <pc:sldMk cId="4254598628" sldId="309"/>
            <ac:spMk id="36" creationId="{1590C10F-9CE1-1BE6-6063-C64C5CA959D3}"/>
          </ac:spMkLst>
        </pc:sp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28" creationId="{6ACFE268-4195-2B9E-F366-9E7DECB74BE0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29" creationId="{2D83EC95-198A-443A-32B9-6184CD063D1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0" creationId="{52E0202A-97DE-C4A5-FF8B-B08B2DA066B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1" creationId="{FDC60563-5C31-543E-2107-74BA251463F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2" creationId="{6FDD161D-6346-4081-6340-81D7CF46A0E8}"/>
          </ac:cxnSpMkLst>
        </pc:cxnChg>
      </pc:sldChg>
      <pc:sldChg chg="addSp delSp modSp add mod ord">
        <pc:chgData name="Toby Donaldson" userId="2e6e5431-bb17-4c41-9985-d39c50d83c73" providerId="ADAL" clId="{4180A1E8-8934-374C-B4C5-13283C50A140}" dt="2024-11-21T01:19:00.336" v="5755"/>
        <pc:sldMkLst>
          <pc:docMk/>
          <pc:sldMk cId="232605240" sldId="310"/>
        </pc:sldMkLst>
        <pc:spChg chg="add mod">
          <ac:chgData name="Toby Donaldson" userId="2e6e5431-bb17-4c41-9985-d39c50d83c73" providerId="ADAL" clId="{4180A1E8-8934-374C-B4C5-13283C50A140}" dt="2024-11-21T01:19:00.336" v="5755"/>
          <ac:spMkLst>
            <pc:docMk/>
            <pc:sldMk cId="232605240" sldId="310"/>
            <ac:spMk id="5" creationId="{7C527B41-E653-CEBC-0027-B062FD7F8011}"/>
          </ac:spMkLst>
        </pc:spChg>
        <pc:spChg chg="del">
          <ac:chgData name="Toby Donaldson" userId="2e6e5431-bb17-4c41-9985-d39c50d83c73" providerId="ADAL" clId="{4180A1E8-8934-374C-B4C5-13283C50A140}" dt="2024-11-21T01:18:59.613" v="5754" actId="478"/>
          <ac:spMkLst>
            <pc:docMk/>
            <pc:sldMk cId="232605240" sldId="310"/>
            <ac:spMk id="16" creationId="{8011F2F1-A569-515C-0880-C18F2926BE58}"/>
          </ac:spMkLst>
        </pc:spChg>
        <pc:spChg chg="del">
          <ac:chgData name="Toby Donaldson" userId="2e6e5431-bb17-4c41-9985-d39c50d83c73" providerId="ADAL" clId="{4180A1E8-8934-374C-B4C5-13283C50A140}" dt="2024-11-20T04:02:35.085" v="2246" actId="21"/>
          <ac:spMkLst>
            <pc:docMk/>
            <pc:sldMk cId="232605240" sldId="310"/>
            <ac:spMk id="33" creationId="{5C3AECE0-504C-1C20-E301-1174BCA5B194}"/>
          </ac:spMkLst>
        </pc:spChg>
        <pc:spChg chg="del">
          <ac:chgData name="Toby Donaldson" userId="2e6e5431-bb17-4c41-9985-d39c50d83c73" providerId="ADAL" clId="{4180A1E8-8934-374C-B4C5-13283C50A140}" dt="2024-11-20T04:02:35.085" v="2246" actId="21"/>
          <ac:spMkLst>
            <pc:docMk/>
            <pc:sldMk cId="232605240" sldId="310"/>
            <ac:spMk id="35" creationId="{1A51A121-24B0-DFC4-2487-51C7A7F661C4}"/>
          </ac:spMkLst>
        </pc:sp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29" creationId="{1E4B300E-536D-7DBB-677F-B6344642BF47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0" creationId="{6626DCAF-0521-4335-CEBE-46FA91F4C77E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1" creationId="{60E5D42E-5199-D4E6-2415-2FCE637B75A0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2" creationId="{4E6F3D94-6AC3-4218-35BE-875142C9EDB0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990804474" sldId="310"/>
        </pc:sldMkLst>
      </pc:sldChg>
      <pc:sldChg chg="addSp delSp modSp add mod">
        <pc:chgData name="Toby Donaldson" userId="2e6e5431-bb17-4c41-9985-d39c50d83c73" providerId="ADAL" clId="{4180A1E8-8934-374C-B4C5-13283C50A140}" dt="2024-11-21T01:19:07.124" v="5757"/>
        <pc:sldMkLst>
          <pc:docMk/>
          <pc:sldMk cId="1101459675" sldId="311"/>
        </pc:sldMkLst>
        <pc:spChg chg="del">
          <ac:chgData name="Toby Donaldson" userId="2e6e5431-bb17-4c41-9985-d39c50d83c73" providerId="ADAL" clId="{4180A1E8-8934-374C-B4C5-13283C50A140}" dt="2024-11-21T01:19:06.093" v="5756" actId="478"/>
          <ac:spMkLst>
            <pc:docMk/>
            <pc:sldMk cId="1101459675" sldId="311"/>
            <ac:spMk id="16" creationId="{96989A53-7E44-B4C4-549A-FE01F3B3D3A7}"/>
          </ac:spMkLst>
        </pc:spChg>
        <pc:spChg chg="add mod">
          <ac:chgData name="Toby Donaldson" userId="2e6e5431-bb17-4c41-9985-d39c50d83c73" providerId="ADAL" clId="{4180A1E8-8934-374C-B4C5-13283C50A140}" dt="2024-11-21T01:19:07.124" v="5757"/>
          <ac:spMkLst>
            <pc:docMk/>
            <pc:sldMk cId="1101459675" sldId="311"/>
            <ac:spMk id="29" creationId="{5E05A539-47E5-6F69-1842-194FB014E1C9}"/>
          </ac:spMkLst>
        </pc:spChg>
        <pc:cxnChg chg="add mod">
          <ac:chgData name="Toby Donaldson" userId="2e6e5431-bb17-4c41-9985-d39c50d83c73" providerId="ADAL" clId="{4180A1E8-8934-374C-B4C5-13283C50A140}" dt="2024-11-20T04:02:56.209" v="2250"/>
          <ac:cxnSpMkLst>
            <pc:docMk/>
            <pc:sldMk cId="1101459675" sldId="311"/>
            <ac:cxnSpMk id="5" creationId="{EA711C0C-3384-36FE-01A6-42696CCE220C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60413496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17908461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16.067" v="5759"/>
        <pc:sldMkLst>
          <pc:docMk/>
          <pc:sldMk cId="2567046053" sldId="312"/>
        </pc:sldMkLst>
        <pc:spChg chg="del">
          <ac:chgData name="Toby Donaldson" userId="2e6e5431-bb17-4c41-9985-d39c50d83c73" providerId="ADAL" clId="{4180A1E8-8934-374C-B4C5-13283C50A140}" dt="2024-11-21T01:19:15.108" v="5758" actId="478"/>
          <ac:spMkLst>
            <pc:docMk/>
            <pc:sldMk cId="2567046053" sldId="312"/>
            <ac:spMk id="16" creationId="{757F216F-2591-86BF-20BE-58E658C09004}"/>
          </ac:spMkLst>
        </pc:spChg>
        <pc:spChg chg="add mod">
          <ac:chgData name="Toby Donaldson" userId="2e6e5431-bb17-4c41-9985-d39c50d83c73" providerId="ADAL" clId="{4180A1E8-8934-374C-B4C5-13283C50A140}" dt="2024-11-21T01:19:16.067" v="5759"/>
          <ac:spMkLst>
            <pc:docMk/>
            <pc:sldMk cId="2567046053" sldId="312"/>
            <ac:spMk id="30" creationId="{A1498D9A-F55F-A66C-6CB5-D04E4262C4A1}"/>
          </ac:spMkLst>
        </pc:spChg>
        <pc:cxnChg chg="add mod">
          <ac:chgData name="Toby Donaldson" userId="2e6e5431-bb17-4c41-9985-d39c50d83c73" providerId="ADAL" clId="{4180A1E8-8934-374C-B4C5-13283C50A140}" dt="2024-11-20T04:03:16.075" v="2252"/>
          <ac:cxnSpMkLst>
            <pc:docMk/>
            <pc:sldMk cId="2567046053" sldId="312"/>
            <ac:cxnSpMk id="29" creationId="{C9298BCE-0DD4-3030-5F5F-A25E4176BADA}"/>
          </ac:cxnSpMkLst>
        </pc:cxnChg>
      </pc:sldChg>
      <pc:sldChg chg="addSp delSp modSp add mod">
        <pc:chgData name="Toby Donaldson" userId="2e6e5431-bb17-4c41-9985-d39c50d83c73" providerId="ADAL" clId="{4180A1E8-8934-374C-B4C5-13283C50A140}" dt="2024-11-21T01:19:20.788" v="5761"/>
        <pc:sldMkLst>
          <pc:docMk/>
          <pc:sldMk cId="2083170262" sldId="313"/>
        </pc:sldMkLst>
        <pc:spChg chg="del">
          <ac:chgData name="Toby Donaldson" userId="2e6e5431-bb17-4c41-9985-d39c50d83c73" providerId="ADAL" clId="{4180A1E8-8934-374C-B4C5-13283C50A140}" dt="2024-11-21T01:19:20.388" v="5760" actId="478"/>
          <ac:spMkLst>
            <pc:docMk/>
            <pc:sldMk cId="2083170262" sldId="313"/>
            <ac:spMk id="16" creationId="{A98136B0-6686-BAA1-D3AB-7EBBDAD16A9A}"/>
          </ac:spMkLst>
        </pc:spChg>
        <pc:spChg chg="add mod">
          <ac:chgData name="Toby Donaldson" userId="2e6e5431-bb17-4c41-9985-d39c50d83c73" providerId="ADAL" clId="{4180A1E8-8934-374C-B4C5-13283C50A140}" dt="2024-11-21T01:19:20.788" v="5761"/>
          <ac:spMkLst>
            <pc:docMk/>
            <pc:sldMk cId="2083170262" sldId="313"/>
            <ac:spMk id="31" creationId="{ABAA5C69-34EC-CDF1-AFA3-54275EC53371}"/>
          </ac:spMkLst>
        </pc:spChg>
        <pc:cxnChg chg="add mod">
          <ac:chgData name="Toby Donaldson" userId="2e6e5431-bb17-4c41-9985-d39c50d83c73" providerId="ADAL" clId="{4180A1E8-8934-374C-B4C5-13283C50A140}" dt="2024-11-20T04:03:32.626" v="2254"/>
          <ac:cxnSpMkLst>
            <pc:docMk/>
            <pc:sldMk cId="2083170262" sldId="313"/>
            <ac:cxnSpMk id="30" creationId="{982B820A-DEB6-EF29-937A-1385F1374126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69791285" sldId="313"/>
        </pc:sldMkLst>
      </pc:sldChg>
      <pc:sldChg chg="addSp delSp modSp add mod">
        <pc:chgData name="Toby Donaldson" userId="2e6e5431-bb17-4c41-9985-d39c50d83c73" providerId="ADAL" clId="{4180A1E8-8934-374C-B4C5-13283C50A140}" dt="2024-11-21T01:19:25.375" v="5763"/>
        <pc:sldMkLst>
          <pc:docMk/>
          <pc:sldMk cId="1256063422" sldId="314"/>
        </pc:sldMkLst>
        <pc:spChg chg="del">
          <ac:chgData name="Toby Donaldson" userId="2e6e5431-bb17-4c41-9985-d39c50d83c73" providerId="ADAL" clId="{4180A1E8-8934-374C-B4C5-13283C50A140}" dt="2024-11-21T01:19:24.887" v="5762" actId="478"/>
          <ac:spMkLst>
            <pc:docMk/>
            <pc:sldMk cId="1256063422" sldId="314"/>
            <ac:spMk id="16" creationId="{604745C1-477E-7100-1A53-A82F33416152}"/>
          </ac:spMkLst>
        </pc:spChg>
        <pc:spChg chg="add mod">
          <ac:chgData name="Toby Donaldson" userId="2e6e5431-bb17-4c41-9985-d39c50d83c73" providerId="ADAL" clId="{4180A1E8-8934-374C-B4C5-13283C50A140}" dt="2024-11-21T01:19:25.375" v="5763"/>
          <ac:spMkLst>
            <pc:docMk/>
            <pc:sldMk cId="1256063422" sldId="314"/>
            <ac:spMk id="32" creationId="{AFBCDED4-2284-3644-3883-E0AF2B4D1C6D}"/>
          </ac:spMkLst>
        </pc:spChg>
        <pc:cxnChg chg="add mod">
          <ac:chgData name="Toby Donaldson" userId="2e6e5431-bb17-4c41-9985-d39c50d83c73" providerId="ADAL" clId="{4180A1E8-8934-374C-B4C5-13283C50A140}" dt="2024-11-20T04:03:52.539" v="2256"/>
          <ac:cxnSpMkLst>
            <pc:docMk/>
            <pc:sldMk cId="1256063422" sldId="314"/>
            <ac:cxnSpMk id="31" creationId="{311C6F70-354A-6A58-F372-2FBBED6BCD5F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445330101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377238358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4.455" v="5767"/>
        <pc:sldMkLst>
          <pc:docMk/>
          <pc:sldMk cId="3157634246" sldId="315"/>
        </pc:sldMkLst>
        <pc:spChg chg="add mod">
          <ac:chgData name="Toby Donaldson" userId="2e6e5431-bb17-4c41-9985-d39c50d83c73" providerId="ADAL" clId="{4180A1E8-8934-374C-B4C5-13283C50A140}" dt="2024-11-21T01:19:34.455" v="5767"/>
          <ac:spMkLst>
            <pc:docMk/>
            <pc:sldMk cId="3157634246" sldId="315"/>
            <ac:spMk id="3" creationId="{290B0562-BB04-E896-C516-8DBA3CCB9332}"/>
          </ac:spMkLst>
        </pc:spChg>
        <pc:spChg chg="add mod">
          <ac:chgData name="Toby Donaldson" userId="2e6e5431-bb17-4c41-9985-d39c50d83c73" providerId="ADAL" clId="{4180A1E8-8934-374C-B4C5-13283C50A140}" dt="2024-11-20T04:12:32.917" v="2533" actId="1076"/>
          <ac:spMkLst>
            <pc:docMk/>
            <pc:sldMk cId="3157634246" sldId="315"/>
            <ac:spMk id="5" creationId="{C3AFD428-286E-1305-C7AC-7AF8711D886E}"/>
          </ac:spMkLst>
        </pc:spChg>
        <pc:spChg chg="del">
          <ac:chgData name="Toby Donaldson" userId="2e6e5431-bb17-4c41-9985-d39c50d83c73" providerId="ADAL" clId="{4180A1E8-8934-374C-B4C5-13283C50A140}" dt="2024-11-21T01:19:33.946" v="5766" actId="478"/>
          <ac:spMkLst>
            <pc:docMk/>
            <pc:sldMk cId="3157634246" sldId="315"/>
            <ac:spMk id="16" creationId="{F068D022-C49A-7E77-EF45-D996A99583E1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26" creationId="{2557FC64-33C8-D9B7-77AB-419666203AC3}"/>
          </ac:spMkLst>
        </pc:spChg>
        <pc:spChg chg="del">
          <ac:chgData name="Toby Donaldson" userId="2e6e5431-bb17-4c41-9985-d39c50d83c73" providerId="ADAL" clId="{4180A1E8-8934-374C-B4C5-13283C50A140}" dt="2024-11-20T04:07:34.965" v="2259" actId="21"/>
          <ac:spMkLst>
            <pc:docMk/>
            <pc:sldMk cId="3157634246" sldId="315"/>
            <ac:spMk id="27" creationId="{AFDB3BEC-975E-BB04-5882-73EA8DAF7FBF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33" creationId="{E59517D2-433D-2AE3-1432-1BC1678F5CB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4" creationId="{F65BB48A-F90E-6C59-7AB8-463DD8580D44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35" creationId="{B407DD6C-8DAF-6A3A-F2DC-A6F0397CEA19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6" creationId="{4A70BBC3-CB6C-F518-0C64-0C16E7BEAA50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7" creationId="{D931A3B6-030B-DFE2-75E8-5E225DBB22B8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8" creationId="{17EF1BC9-66A2-4D98-603D-A73ECC0C7444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9" creationId="{2939619D-8F17-C239-68D1-F1E3893B8FA6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0" creationId="{868EFBB6-17E0-1180-CAA3-CF3440F1FFB1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1" creationId="{6908B23D-C658-3974-3E0F-F570E202F87D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2" creationId="{080D67B2-3C5C-AFEA-C4CE-3634123351A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3" creationId="{BADBE811-E2FE-EA57-E2D2-75165F4BC04C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4" creationId="{BC8BB441-88D8-E077-3A0E-FE72758CDE67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5" creationId="{253EB3C7-CC3A-5BEE-6927-526E3090D13A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6" creationId="{93316CE1-74FC-6658-ECB2-E7FB9D6B7E38}"/>
          </ac:spMkLst>
        </pc:spChg>
        <pc:spChg chg="add del mod">
          <ac:chgData name="Toby Donaldson" userId="2e6e5431-bb17-4c41-9985-d39c50d83c73" providerId="ADAL" clId="{4180A1E8-8934-374C-B4C5-13283C50A140}" dt="2024-11-20T04:14:37.949" v="2626" actId="21"/>
          <ac:spMkLst>
            <pc:docMk/>
            <pc:sldMk cId="3157634246" sldId="315"/>
            <ac:spMk id="47" creationId="{02D87D42-6649-859C-FF48-DC57E8CA225A}"/>
          </ac:spMkLst>
        </pc:spChg>
        <pc:spChg chg="add del mod">
          <ac:chgData name="Toby Donaldson" userId="2e6e5431-bb17-4c41-9985-d39c50d83c73" providerId="ADAL" clId="{4180A1E8-8934-374C-B4C5-13283C50A140}" dt="2024-11-20T04:14:37.949" v="2626" actId="21"/>
          <ac:spMkLst>
            <pc:docMk/>
            <pc:sldMk cId="3157634246" sldId="315"/>
            <ac:spMk id="48" creationId="{B5E88870-E7EF-440A-0D81-4AE1620BD458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9" creationId="{530F91E9-041C-8E3A-C77E-9F0CA92CA74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0" creationId="{03742768-B6FC-8B77-A4A9-7278206D683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1" creationId="{C82AD4D6-F266-52AA-A834-32389684969A}"/>
          </ac:spMkLst>
        </pc:spChg>
        <pc:spChg chg="add mod">
          <ac:chgData name="Toby Donaldson" userId="2e6e5431-bb17-4c41-9985-d39c50d83c73" providerId="ADAL" clId="{4180A1E8-8934-374C-B4C5-13283C50A140}" dt="2024-11-20T04:14:50.818" v="2629"/>
          <ac:spMkLst>
            <pc:docMk/>
            <pc:sldMk cId="3157634246" sldId="315"/>
            <ac:spMk id="52" creationId="{0752354F-01DD-B57C-77F5-54057D6027A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3" creationId="{4D2FBCD3-77D9-904B-BA3C-E038D6850A68}"/>
          </ac:spMkLst>
        </pc:spChg>
        <pc:spChg chg="add del mod">
          <ac:chgData name="Toby Donaldson" userId="2e6e5431-bb17-4c41-9985-d39c50d83c73" providerId="ADAL" clId="{4180A1E8-8934-374C-B4C5-13283C50A140}" dt="2024-11-20T04:15:26.732" v="2633" actId="21"/>
          <ac:spMkLst>
            <pc:docMk/>
            <pc:sldMk cId="3157634246" sldId="315"/>
            <ac:spMk id="54" creationId="{EC8BDB51-4426-6576-8206-5B11AEA79B1A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5" creationId="{A1582009-60C8-246B-8799-A6DF93E6EA2C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6" creationId="{1D358895-1AED-2BE4-BD15-5D285C37A6F7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7" creationId="{918870CB-E3B8-8827-65F5-2B1A53953B1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8" creationId="{DEDF262C-CF10-DA23-9FF7-558A5D83E6DA}"/>
          </ac:spMkLst>
        </pc:spChg>
        <pc:spChg chg="add del mod">
          <ac:chgData name="Toby Donaldson" userId="2e6e5431-bb17-4c41-9985-d39c50d83c73" providerId="ADAL" clId="{4180A1E8-8934-374C-B4C5-13283C50A140}" dt="2024-11-20T04:16:49.034" v="2694" actId="21"/>
          <ac:spMkLst>
            <pc:docMk/>
            <pc:sldMk cId="3157634246" sldId="315"/>
            <ac:spMk id="59" creationId="{30A82244-8FC1-7C6E-B935-3FFCDD2CD424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60" creationId="{F3E3A0E4-B50F-AACB-7A02-7A96B064C580}"/>
          </ac:spMkLst>
        </pc:spChg>
        <pc:grpChg chg="del">
          <ac:chgData name="Toby Donaldson" userId="2e6e5431-bb17-4c41-9985-d39c50d83c73" providerId="ADAL" clId="{4180A1E8-8934-374C-B4C5-13283C50A140}" dt="2024-11-20T04:07:32.044" v="2258" actId="21"/>
          <ac:grpSpMkLst>
            <pc:docMk/>
            <pc:sldMk cId="3157634246" sldId="315"/>
            <ac:grpSpMk id="25" creationId="{257CC31B-A1B1-C1CB-88D4-6A8BD946CB18}"/>
          </ac:grpSpMkLst>
        </pc:grp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28" creationId="{3BAE42A3-B222-72DB-586A-03286A1F2F65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29" creationId="{90F325B7-FA17-12C7-44AB-B8AE1953CBF6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0" creationId="{19734857-7DBB-18AD-995E-8FC7C3B1022E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1" creationId="{B7C6DC2B-424A-C127-9187-7746916C88B4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2" creationId="{5E95D076-317D-FF72-3062-088CF74D3841}"/>
          </ac:cxnSpMkLst>
        </pc:cxnChg>
      </pc:sldChg>
      <pc:sldChg chg="addSp delSp modSp add mod">
        <pc:chgData name="Toby Donaldson" userId="2e6e5431-bb17-4c41-9985-d39c50d83c73" providerId="ADAL" clId="{4180A1E8-8934-374C-B4C5-13283C50A140}" dt="2024-11-21T01:19:38.641" v="5769"/>
        <pc:sldMkLst>
          <pc:docMk/>
          <pc:sldMk cId="181054468" sldId="316"/>
        </pc:sldMkLst>
        <pc:spChg chg="add mod">
          <ac:chgData name="Toby Donaldson" userId="2e6e5431-bb17-4c41-9985-d39c50d83c73" providerId="ADAL" clId="{4180A1E8-8934-374C-B4C5-13283C50A140}" dt="2024-11-21T01:19:38.641" v="5769"/>
          <ac:spMkLst>
            <pc:docMk/>
            <pc:sldMk cId="181054468" sldId="316"/>
            <ac:spMk id="6" creationId="{40F3D3F2-5F90-C837-D203-4E9FEE04F49C}"/>
          </ac:spMkLst>
        </pc:spChg>
        <pc:spChg chg="del">
          <ac:chgData name="Toby Donaldson" userId="2e6e5431-bb17-4c41-9985-d39c50d83c73" providerId="ADAL" clId="{4180A1E8-8934-374C-B4C5-13283C50A140}" dt="2024-11-21T01:19:38.357" v="5768" actId="478"/>
          <ac:spMkLst>
            <pc:docMk/>
            <pc:sldMk cId="181054468" sldId="316"/>
            <ac:spMk id="16" creationId="{C6EAC639-33DF-0090-6EA9-262AC4377DF9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36" creationId="{F4F2EEBA-E747-B4E4-EB13-7314F8DA1DF7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37" creationId="{81BBB3E1-8BA8-28E9-6AA6-6FE3B4544437}"/>
          </ac:spMkLst>
        </pc:spChg>
        <pc:spChg chg="del">
          <ac:chgData name="Toby Donaldson" userId="2e6e5431-bb17-4c41-9985-d39c50d83c73" providerId="ADAL" clId="{4180A1E8-8934-374C-B4C5-13283C50A140}" dt="2024-11-20T04:17:34.814" v="2700" actId="21"/>
          <ac:spMkLst>
            <pc:docMk/>
            <pc:sldMk cId="181054468" sldId="316"/>
            <ac:spMk id="43" creationId="{CF18D221-2049-A0FC-C0C9-D5647075F2B3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4" creationId="{A4633F7D-E03C-25F9-54F1-5F539CD8287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5" creationId="{0D2BBEAF-35DF-D18D-F5DE-A75A5B4E04AF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6" creationId="{1CB8F15E-CA55-1DA6-E26C-D60008CB961F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9" creationId="{C4A723AD-C872-1E44-C6B1-173B82BF7148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0" creationId="{A6CE359F-19E8-8EC0-6785-12627233F0B8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1" creationId="{5D97E47C-783A-32E2-63CD-969BE2A1F7AA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3" creationId="{A6B81E90-E107-B5B4-6604-D287EAC6521E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5" creationId="{F7C8A85E-B53D-7DAA-4050-ED722406947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6" creationId="{B63AE9A9-47C7-9B65-3AA8-5941523CD6F3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7" creationId="{789F96D6-45EB-6FAF-8539-62989106FC9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8" creationId="{5F432FF1-73B1-7006-2F4F-120DCDFC21B9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60" creationId="{6A47A7B7-5682-C788-430F-11C66B87230D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39758997" sldId="316"/>
        </pc:sldMkLst>
      </pc:sldChg>
      <pc:sldChg chg="addSp delSp modSp add mod">
        <pc:chgData name="Toby Donaldson" userId="2e6e5431-bb17-4c41-9985-d39c50d83c73" providerId="ADAL" clId="{4180A1E8-8934-374C-B4C5-13283C50A140}" dt="2024-11-21T01:20:16.736" v="5787"/>
        <pc:sldMkLst>
          <pc:docMk/>
          <pc:sldMk cId="2240499269" sldId="317"/>
        </pc:sldMkLst>
        <pc:spChg chg="add mod">
          <ac:chgData name="Toby Donaldson" userId="2e6e5431-bb17-4c41-9985-d39c50d83c73" providerId="ADAL" clId="{4180A1E8-8934-374C-B4C5-13283C50A140}" dt="2024-11-21T01:20:16.736" v="5787"/>
          <ac:spMkLst>
            <pc:docMk/>
            <pc:sldMk cId="2240499269" sldId="317"/>
            <ac:spMk id="3" creationId="{0954DB1D-DAD7-0242-3A04-88BC45FA22B4}"/>
          </ac:spMkLst>
        </pc:spChg>
        <pc:spChg chg="del">
          <ac:chgData name="Toby Donaldson" userId="2e6e5431-bb17-4c41-9985-d39c50d83c73" providerId="ADAL" clId="{4180A1E8-8934-374C-B4C5-13283C50A140}" dt="2024-11-21T01:20:15.792" v="5786" actId="478"/>
          <ac:spMkLst>
            <pc:docMk/>
            <pc:sldMk cId="2240499269" sldId="317"/>
            <ac:spMk id="16" creationId="{966E8BBF-4BBC-29C7-843F-9C5D6BB6B83E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00857923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21858369" sldId="318"/>
        </pc:sldMkLst>
      </pc:sldChg>
      <pc:sldChg chg="addSp delSp modSp add mod">
        <pc:chgData name="Toby Donaldson" userId="2e6e5431-bb17-4c41-9985-d39c50d83c73" providerId="ADAL" clId="{4180A1E8-8934-374C-B4C5-13283C50A140}" dt="2024-11-21T01:19:46.708" v="5773"/>
        <pc:sldMkLst>
          <pc:docMk/>
          <pc:sldMk cId="1949460120" sldId="318"/>
        </pc:sldMkLst>
        <pc:spChg chg="add mod">
          <ac:chgData name="Toby Donaldson" userId="2e6e5431-bb17-4c41-9985-d39c50d83c73" providerId="ADAL" clId="{4180A1E8-8934-374C-B4C5-13283C50A140}" dt="2024-11-20T04:17:52.815" v="2702"/>
          <ac:spMkLst>
            <pc:docMk/>
            <pc:sldMk cId="1949460120" sldId="318"/>
            <ac:spMk id="3" creationId="{A34AE5E5-F550-D254-7990-E257CFAE2D28}"/>
          </ac:spMkLst>
        </pc:spChg>
        <pc:spChg chg="add mod">
          <ac:chgData name="Toby Donaldson" userId="2e6e5431-bb17-4c41-9985-d39c50d83c73" providerId="ADAL" clId="{4180A1E8-8934-374C-B4C5-13283C50A140}" dt="2024-11-21T01:19:46.708" v="5773"/>
          <ac:spMkLst>
            <pc:docMk/>
            <pc:sldMk cId="1949460120" sldId="318"/>
            <ac:spMk id="6" creationId="{28595ED2-202B-2447-BB3B-4240A2ACCD5C}"/>
          </ac:spMkLst>
        </pc:spChg>
        <pc:spChg chg="del">
          <ac:chgData name="Toby Donaldson" userId="2e6e5431-bb17-4c41-9985-d39c50d83c73" providerId="ADAL" clId="{4180A1E8-8934-374C-B4C5-13283C50A140}" dt="2024-11-21T01:19:46.398" v="5772" actId="478"/>
          <ac:spMkLst>
            <pc:docMk/>
            <pc:sldMk cId="1949460120" sldId="318"/>
            <ac:spMk id="16" creationId="{6D1087FB-FE68-3BF1-068C-29B8EC66D89F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514764050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0.953" v="5775"/>
        <pc:sldMkLst>
          <pc:docMk/>
          <pc:sldMk cId="4106708011" sldId="319"/>
        </pc:sldMkLst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6" creationId="{24A08067-1B7A-C379-81DC-746DB6F4DC0E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7" creationId="{F289BC1E-1E41-5B93-EF78-64974070DD4F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8" creationId="{633E34E9-16F9-B202-10D6-02B7922843B5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9" creationId="{0DD6B349-92F8-28DE-3058-47EC6CA3AB8E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0" creationId="{E047C83B-7CB2-A996-0C36-E2B35078A108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1" creationId="{FC5F89F6-AE8C-20A0-46B0-22169ACAF333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2" creationId="{4071C73E-32FA-C9CC-8F6B-221909972559}"/>
          </ac:spMkLst>
        </pc:spChg>
        <pc:spChg chg="add del mod">
          <ac:chgData name="Toby Donaldson" userId="2e6e5431-bb17-4c41-9985-d39c50d83c73" providerId="ADAL" clId="{4180A1E8-8934-374C-B4C5-13283C50A140}" dt="2024-11-20T04:19:04.325" v="2707" actId="21"/>
          <ac:spMkLst>
            <pc:docMk/>
            <pc:sldMk cId="4106708011" sldId="319"/>
            <ac:spMk id="13" creationId="{89ACA92A-5D03-0988-9043-B7B40CC1309E}"/>
          </ac:spMkLst>
        </pc:spChg>
        <pc:spChg chg="add mod">
          <ac:chgData name="Toby Donaldson" userId="2e6e5431-bb17-4c41-9985-d39c50d83c73" providerId="ADAL" clId="{4180A1E8-8934-374C-B4C5-13283C50A140}" dt="2024-11-21T01:19:50.953" v="5775"/>
          <ac:spMkLst>
            <pc:docMk/>
            <pc:sldMk cId="4106708011" sldId="319"/>
            <ac:spMk id="14" creationId="{D3DAEA34-308D-35B0-56E7-24D2F2690CC3}"/>
          </ac:spMkLst>
        </pc:spChg>
        <pc:spChg chg="del">
          <ac:chgData name="Toby Donaldson" userId="2e6e5431-bb17-4c41-9985-d39c50d83c73" providerId="ADAL" clId="{4180A1E8-8934-374C-B4C5-13283C50A140}" dt="2024-11-21T01:19:50.568" v="5774" actId="478"/>
          <ac:spMkLst>
            <pc:docMk/>
            <pc:sldMk cId="4106708011" sldId="319"/>
            <ac:spMk id="16" creationId="{E029320E-502B-DBAE-F5E7-FAB9DDBD1CB5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1T01:19:59.398" v="5779"/>
        <pc:sldMkLst>
          <pc:docMk/>
          <pc:sldMk cId="1180506894" sldId="320"/>
        </pc:sldMkLst>
        <pc:spChg chg="add mod">
          <ac:chgData name="Toby Donaldson" userId="2e6e5431-bb17-4c41-9985-d39c50d83c73" providerId="ADAL" clId="{4180A1E8-8934-374C-B4C5-13283C50A140}" dt="2024-11-21T01:19:59.398" v="5779"/>
          <ac:spMkLst>
            <pc:docMk/>
            <pc:sldMk cId="1180506894" sldId="320"/>
            <ac:spMk id="14" creationId="{79BDCD57-C2D8-2614-8193-6A7AFAA31DE8}"/>
          </ac:spMkLst>
        </pc:spChg>
        <pc:spChg chg="del">
          <ac:chgData name="Toby Donaldson" userId="2e6e5431-bb17-4c41-9985-d39c50d83c73" providerId="ADAL" clId="{4180A1E8-8934-374C-B4C5-13283C50A140}" dt="2024-11-21T01:19:58.998" v="5778" actId="478"/>
          <ac:spMkLst>
            <pc:docMk/>
            <pc:sldMk cId="1180506894" sldId="320"/>
            <ac:spMk id="16" creationId="{B579D5DC-6D8E-D618-EE6C-53AB057EAA29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38203009" sldId="320"/>
        </pc:sldMkLst>
      </pc:sldChg>
      <pc:sldChg chg="addSp delSp modSp add mod">
        <pc:chgData name="Toby Donaldson" userId="2e6e5431-bb17-4c41-9985-d39c50d83c73" providerId="ADAL" clId="{4180A1E8-8934-374C-B4C5-13283C50A140}" dt="2024-11-21T01:20:04.716" v="5781"/>
        <pc:sldMkLst>
          <pc:docMk/>
          <pc:sldMk cId="948346448" sldId="321"/>
        </pc:sldMkLst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4" creationId="{BECB8F6A-14D7-168B-EFBC-6793721C1431}"/>
          </ac:spMkLst>
        </pc:spChg>
        <pc:spChg chg="del">
          <ac:chgData name="Toby Donaldson" userId="2e6e5431-bb17-4c41-9985-d39c50d83c73" providerId="ADAL" clId="{4180A1E8-8934-374C-B4C5-13283C50A140}" dt="2024-11-21T01:20:04.292" v="5780" actId="478"/>
          <ac:spMkLst>
            <pc:docMk/>
            <pc:sldMk cId="948346448" sldId="321"/>
            <ac:spMk id="16" creationId="{2900BDED-01F6-B3B2-019A-959F624A493A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7" creationId="{B85CDCB4-3862-57B4-55C6-91ED0B5D2DA3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8" creationId="{2D067D0C-851B-1295-888D-DCC400B1F971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9" creationId="{06B225A7-8C42-2E47-0D6C-278E823DAF54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20" creationId="{A10A411A-0998-E7E6-8AA1-B3A82CDCC819}"/>
          </ac:spMkLst>
        </pc:spChg>
        <pc:spChg chg="add del mod">
          <ac:chgData name="Toby Donaldson" userId="2e6e5431-bb17-4c41-9985-d39c50d83c73" providerId="ADAL" clId="{4180A1E8-8934-374C-B4C5-13283C50A140}" dt="2024-11-20T04:19:58.010" v="2710" actId="21"/>
          <ac:spMkLst>
            <pc:docMk/>
            <pc:sldMk cId="948346448" sldId="321"/>
            <ac:spMk id="21" creationId="{38B12F66-8D15-E20B-4E28-94C43D402C45}"/>
          </ac:spMkLst>
        </pc:spChg>
        <pc:spChg chg="add mod">
          <ac:chgData name="Toby Donaldson" userId="2e6e5431-bb17-4c41-9985-d39c50d83c73" providerId="ADAL" clId="{4180A1E8-8934-374C-B4C5-13283C50A140}" dt="2024-11-21T01:20:04.716" v="5781"/>
          <ac:spMkLst>
            <pc:docMk/>
            <pc:sldMk cId="948346448" sldId="321"/>
            <ac:spMk id="22" creationId="{4749A697-AD74-BE1D-EE45-4D23CE92B21B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1T01:20:12.807" v="5785"/>
        <pc:sldMkLst>
          <pc:docMk/>
          <pc:sldMk cId="1252264213" sldId="322"/>
        </pc:sldMkLst>
        <pc:spChg chg="del">
          <ac:chgData name="Toby Donaldson" userId="2e6e5431-bb17-4c41-9985-d39c50d83c73" providerId="ADAL" clId="{4180A1E8-8934-374C-B4C5-13283C50A140}" dt="2024-11-21T01:20:12.348" v="5784" actId="478"/>
          <ac:spMkLst>
            <pc:docMk/>
            <pc:sldMk cId="1252264213" sldId="322"/>
            <ac:spMk id="16" creationId="{419F939C-2E05-AB60-B9CB-7C94F652E847}"/>
          </ac:spMkLst>
        </pc:spChg>
        <pc:spChg chg="add mod">
          <ac:chgData name="Toby Donaldson" userId="2e6e5431-bb17-4c41-9985-d39c50d83c73" providerId="ADAL" clId="{4180A1E8-8934-374C-B4C5-13283C50A140}" dt="2024-11-21T01:20:12.807" v="5785"/>
          <ac:spMkLst>
            <pc:docMk/>
            <pc:sldMk cId="1252264213" sldId="322"/>
            <ac:spMk id="21" creationId="{FACA816F-CED9-BEEA-D95A-BF93BB3B074E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1T01:20:21.260" v="5789"/>
        <pc:sldMkLst>
          <pc:docMk/>
          <pc:sldMk cId="3737289013" sldId="323"/>
        </pc:sldMkLst>
        <pc:spChg chg="add mod">
          <ac:chgData name="Toby Donaldson" userId="2e6e5431-bb17-4c41-9985-d39c50d83c73" providerId="ADAL" clId="{4180A1E8-8934-374C-B4C5-13283C50A140}" dt="2024-11-20T04:20:47.920" v="2715" actId="692"/>
          <ac:spMkLst>
            <pc:docMk/>
            <pc:sldMk cId="3737289013" sldId="323"/>
            <ac:spMk id="3" creationId="{F270EE04-27FC-54F7-D992-BC17ADFC8ED7}"/>
          </ac:spMkLst>
        </pc:spChg>
        <pc:spChg chg="add mod">
          <ac:chgData name="Toby Donaldson" userId="2e6e5431-bb17-4c41-9985-d39c50d83c73" providerId="ADAL" clId="{4180A1E8-8934-374C-B4C5-13283C50A140}" dt="2024-11-20T04:21:36.855" v="2850" actId="113"/>
          <ac:spMkLst>
            <pc:docMk/>
            <pc:sldMk cId="3737289013" sldId="323"/>
            <ac:spMk id="6" creationId="{A5C144BF-A090-A0C9-178E-DA0C5A48D56C}"/>
          </ac:spMkLst>
        </pc:spChg>
        <pc:spChg chg="add mod">
          <ac:chgData name="Toby Donaldson" userId="2e6e5431-bb17-4c41-9985-d39c50d83c73" providerId="ADAL" clId="{4180A1E8-8934-374C-B4C5-13283C50A140}" dt="2024-11-21T01:20:21.260" v="5789"/>
          <ac:spMkLst>
            <pc:docMk/>
            <pc:sldMk cId="3737289013" sldId="323"/>
            <ac:spMk id="7" creationId="{AF6F708F-E0AE-DC64-2B27-C66F1BE1E126}"/>
          </ac:spMkLst>
        </pc:spChg>
        <pc:spChg chg="del">
          <ac:chgData name="Toby Donaldson" userId="2e6e5431-bb17-4c41-9985-d39c50d83c73" providerId="ADAL" clId="{4180A1E8-8934-374C-B4C5-13283C50A140}" dt="2024-11-21T01:20:20.656" v="5788" actId="478"/>
          <ac:spMkLst>
            <pc:docMk/>
            <pc:sldMk cId="3737289013" sldId="323"/>
            <ac:spMk id="16" creationId="{0FB8AEFE-B8D3-7CED-730F-261B0F640097}"/>
          </ac:spMkLst>
        </pc:spChg>
        <pc:cxnChg chg="add">
          <ac:chgData name="Toby Donaldson" userId="2e6e5431-bb17-4c41-9985-d39c50d83c73" providerId="ADAL" clId="{4180A1E8-8934-374C-B4C5-13283C50A140}" dt="2024-11-20T04:21:47.953" v="2851" actId="11529"/>
          <ac:cxnSpMkLst>
            <pc:docMk/>
            <pc:sldMk cId="3737289013" sldId="323"/>
            <ac:cxnSpMk id="8" creationId="{1FB37950-30D0-3275-425B-9E8A77C894C0}"/>
          </ac:cxnSpMkLst>
        </pc:cxnChg>
      </pc:sldChg>
      <pc:sldChg chg="addSp delSp modSp add mod">
        <pc:chgData name="Toby Donaldson" userId="2e6e5431-bb17-4c41-9985-d39c50d83c73" providerId="ADAL" clId="{4180A1E8-8934-374C-B4C5-13283C50A140}" dt="2024-11-20T06:26:10.036" v="3588" actId="20577"/>
        <pc:sldMkLst>
          <pc:docMk/>
          <pc:sldMk cId="2648292738" sldId="324"/>
        </pc:sldMkLst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2" creationId="{E00A5C0D-1CFC-66B8-3B46-46DB80F3DBB1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" creationId="{E43AEA5D-A355-8C89-D5E0-43D1445C9916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" creationId="{EFEEC33C-2CD2-2B50-C6B9-1ED805F28017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6" creationId="{79BC61FA-BB1D-4CE0-12AC-165E18D6193A}"/>
          </ac:spMkLst>
        </pc:spChg>
        <pc:spChg chg="add mod">
          <ac:chgData name="Toby Donaldson" userId="2e6e5431-bb17-4c41-9985-d39c50d83c73" providerId="ADAL" clId="{4180A1E8-8934-374C-B4C5-13283C50A140}" dt="2024-11-20T04:30:44.562" v="3220" actId="1076"/>
          <ac:spMkLst>
            <pc:docMk/>
            <pc:sldMk cId="2648292738" sldId="324"/>
            <ac:spMk id="7" creationId="{9DB891D1-CD0D-219B-3DAE-04BC95C14C40}"/>
          </ac:spMkLst>
        </pc:spChg>
        <pc:spChg chg="add mod">
          <ac:chgData name="Toby Donaldson" userId="2e6e5431-bb17-4c41-9985-d39c50d83c73" providerId="ADAL" clId="{4180A1E8-8934-374C-B4C5-13283C50A140}" dt="2024-11-20T06:25:45.733" v="3576" actId="20577"/>
          <ac:spMkLst>
            <pc:docMk/>
            <pc:sldMk cId="2648292738" sldId="324"/>
            <ac:spMk id="9" creationId="{F93CC15D-E5B1-7EAA-CEB7-2495B5040925}"/>
          </ac:spMkLst>
        </pc:spChg>
        <pc:spChg chg="add mod">
          <ac:chgData name="Toby Donaldson" userId="2e6e5431-bb17-4c41-9985-d39c50d83c73" providerId="ADAL" clId="{4180A1E8-8934-374C-B4C5-13283C50A140}" dt="2024-11-20T06:26:10.036" v="3588" actId="20577"/>
          <ac:spMkLst>
            <pc:docMk/>
            <pc:sldMk cId="2648292738" sldId="324"/>
            <ac:spMk id="10" creationId="{DC579AE7-DD34-255B-9551-AB4A3F207753}"/>
          </ac:spMkLst>
        </pc:spChg>
        <pc:spChg chg="add mod">
          <ac:chgData name="Toby Donaldson" userId="2e6e5431-bb17-4c41-9985-d39c50d83c73" providerId="ADAL" clId="{4180A1E8-8934-374C-B4C5-13283C50A140}" dt="2024-11-20T04:30:50.614" v="3221" actId="2711"/>
          <ac:spMkLst>
            <pc:docMk/>
            <pc:sldMk cId="2648292738" sldId="324"/>
            <ac:spMk id="11" creationId="{E985CFB5-E880-A207-8B25-6F079F2FB362}"/>
          </ac:spMkLst>
        </pc:spChg>
        <pc:spChg chg="add mod">
          <ac:chgData name="Toby Donaldson" userId="2e6e5431-bb17-4c41-9985-d39c50d83c73" providerId="ADAL" clId="{4180A1E8-8934-374C-B4C5-13283C50A140}" dt="2024-11-20T04:30:18.932" v="3217" actId="164"/>
          <ac:spMkLst>
            <pc:docMk/>
            <pc:sldMk cId="2648292738" sldId="324"/>
            <ac:spMk id="12" creationId="{886F1A61-A8DA-3D70-4A1D-46826CC118CB}"/>
          </ac:spMkLst>
        </pc:spChg>
        <pc:spChg chg="add mod">
          <ac:chgData name="Toby Donaldson" userId="2e6e5431-bb17-4c41-9985-d39c50d83c73" providerId="ADAL" clId="{4180A1E8-8934-374C-B4C5-13283C50A140}" dt="2024-11-20T04:30:14.250" v="3216" actId="164"/>
          <ac:spMkLst>
            <pc:docMk/>
            <pc:sldMk cId="2648292738" sldId="324"/>
            <ac:spMk id="13" creationId="{1D3C831D-B48E-CDCD-2510-04E0A885F445}"/>
          </ac:spMkLst>
        </pc:spChg>
        <pc:spChg chg="mod">
          <ac:chgData name="Toby Donaldson" userId="2e6e5431-bb17-4c41-9985-d39c50d83c73" providerId="ADAL" clId="{4180A1E8-8934-374C-B4C5-13283C50A140}" dt="2024-11-20T04:23:25.566" v="2865" actId="20577"/>
          <ac:spMkLst>
            <pc:docMk/>
            <pc:sldMk cId="2648292738" sldId="324"/>
            <ac:spMk id="15" creationId="{130AA833-65BA-01FF-4F6E-A8B8C7D78DE0}"/>
          </ac:spMkLst>
        </pc:spChg>
        <pc:spChg chg="mod">
          <ac:chgData name="Toby Donaldson" userId="2e6e5431-bb17-4c41-9985-d39c50d83c73" providerId="ADAL" clId="{4180A1E8-8934-374C-B4C5-13283C50A140}" dt="2024-11-20T04:29:46.527" v="3205" actId="1076"/>
          <ac:spMkLst>
            <pc:docMk/>
            <pc:sldMk cId="2648292738" sldId="324"/>
            <ac:spMk id="16" creationId="{5011F456-1488-25CA-5639-5C4E36C2A667}"/>
          </ac:spMkLst>
        </pc:spChg>
        <pc:spChg chg="add del mod">
          <ac:chgData name="Toby Donaldson" userId="2e6e5431-bb17-4c41-9985-d39c50d83c73" providerId="ADAL" clId="{4180A1E8-8934-374C-B4C5-13283C50A140}" dt="2024-11-20T04:33:37.522" v="3285" actId="21"/>
          <ac:spMkLst>
            <pc:docMk/>
            <pc:sldMk cId="2648292738" sldId="324"/>
            <ac:spMk id="19" creationId="{8E7244FC-2CC7-B306-8B8D-9A0DE95B262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4" creationId="{48E25302-93AD-443A-71BA-FA88685C2210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6" creationId="{1B9B6B73-DBD5-9516-16AD-91257EE19D88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7" creationId="{C6F201F7-713C-36CD-CADF-C91124A0B01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8" creationId="{A1D0F675-B512-9135-112C-7292B0B25361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9" creationId="{359FC203-DD64-20E5-9C6B-2015DF6A431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0" creationId="{6815E4B4-2EDD-B29A-959B-F139C37507ED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1" creationId="{3422524B-1C64-0389-C42B-0E9B0460D64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2" creationId="{406C1F9F-87F8-8EAF-5232-2A4F0462C75A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3" creationId="{67B1FE42-9618-1D5E-ED85-5AA40B4C378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4" creationId="{F78E9968-5D82-A204-5500-2AA7B6DE85F4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45" creationId="{7CE97ED4-7AD3-7749-FF82-AF8EC66255F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6" creationId="{155255B4-2D6D-56EA-0D1A-6C97DBA7DC1A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9" creationId="{734AFE29-2AD9-1501-64F0-883259165CF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0" creationId="{9B4C7644-E8ED-5F71-B97D-5856630C049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1" creationId="{A5E67E21-BC27-EADB-E803-1B71606A786C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3" creationId="{C3BF2F6C-E1D6-BE84-8E3C-5A8A880BCBF1}"/>
          </ac:spMkLst>
        </pc:spChg>
        <pc:spChg chg="del">
          <ac:chgData name="Toby Donaldson" userId="2e6e5431-bb17-4c41-9985-d39c50d83c73" providerId="ADAL" clId="{4180A1E8-8934-374C-B4C5-13283C50A140}" dt="2024-11-20T04:22:36.559" v="2855" actId="21"/>
          <ac:spMkLst>
            <pc:docMk/>
            <pc:sldMk cId="2648292738" sldId="324"/>
            <ac:spMk id="55" creationId="{02E8767A-CF7D-589C-19BC-B3538CD21FB3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56" creationId="{298DB9F2-B86A-5362-5CFC-4B953775BFB9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7" creationId="{D1F6AF19-1E4D-0500-D6AC-281D99134275}"/>
          </ac:spMkLst>
        </pc:spChg>
        <pc:spChg chg="del">
          <ac:chgData name="Toby Donaldson" userId="2e6e5431-bb17-4c41-9985-d39c50d83c73" providerId="ADAL" clId="{4180A1E8-8934-374C-B4C5-13283C50A140}" dt="2024-11-20T04:22:36.559" v="2855" actId="21"/>
          <ac:spMkLst>
            <pc:docMk/>
            <pc:sldMk cId="2648292738" sldId="324"/>
            <ac:spMk id="58" creationId="{1263ADE4-FE42-020F-7985-3CD9CF35F51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60" creationId="{44581015-9ED6-1EAC-4F97-17116549D74B}"/>
          </ac:spMkLst>
        </pc:spChg>
        <pc:grpChg chg="add mod">
          <ac:chgData name="Toby Donaldson" userId="2e6e5431-bb17-4c41-9985-d39c50d83c73" providerId="ADAL" clId="{4180A1E8-8934-374C-B4C5-13283C50A140}" dt="2024-11-20T04:30:32.338" v="3219" actId="1076"/>
          <ac:grpSpMkLst>
            <pc:docMk/>
            <pc:sldMk cId="2648292738" sldId="324"/>
            <ac:grpSpMk id="14" creationId="{B663C2AE-4F52-54F9-7934-E3823F8C4848}"/>
          </ac:grpSpMkLst>
        </pc:grpChg>
        <pc:grpChg chg="add mod">
          <ac:chgData name="Toby Donaldson" userId="2e6e5431-bb17-4c41-9985-d39c50d83c73" providerId="ADAL" clId="{4180A1E8-8934-374C-B4C5-13283C50A140}" dt="2024-11-20T04:30:32.338" v="3219" actId="1076"/>
          <ac:grpSpMkLst>
            <pc:docMk/>
            <pc:sldMk cId="2648292738" sldId="324"/>
            <ac:grpSpMk id="17" creationId="{4C2434F9-53C4-9BF7-ADA0-A8698426626B}"/>
          </ac:grpSpMkLst>
        </pc:grpChg>
        <pc:cxnChg chg="del mod">
          <ac:chgData name="Toby Donaldson" userId="2e6e5431-bb17-4c41-9985-d39c50d83c73" providerId="ADAL" clId="{4180A1E8-8934-374C-B4C5-13283C50A140}" dt="2024-11-20T04:22:29.237" v="2853" actId="21"/>
          <ac:cxnSpMkLst>
            <pc:docMk/>
            <pc:sldMk cId="2648292738" sldId="324"/>
            <ac:cxnSpMk id="8" creationId="{BFABA33F-8005-43C3-44F3-05D4586440FF}"/>
          </ac:cxnSpMkLst>
        </pc:cxnChg>
      </pc:sldChg>
      <pc:sldChg chg="modSp add mod">
        <pc:chgData name="Toby Donaldson" userId="2e6e5431-bb17-4c41-9985-d39c50d83c73" providerId="ADAL" clId="{4180A1E8-8934-374C-B4C5-13283C50A140}" dt="2024-11-20T06:25:35.925" v="3564" actId="20577"/>
        <pc:sldMkLst>
          <pc:docMk/>
          <pc:sldMk cId="2221690860" sldId="325"/>
        </pc:sldMkLst>
        <pc:spChg chg="mod">
          <ac:chgData name="Toby Donaldson" userId="2e6e5431-bb17-4c41-9985-d39c50d83c73" providerId="ADAL" clId="{4180A1E8-8934-374C-B4C5-13283C50A140}" dt="2024-11-20T06:25:28.470" v="3554" actId="20577"/>
          <ac:spMkLst>
            <pc:docMk/>
            <pc:sldMk cId="2221690860" sldId="325"/>
            <ac:spMk id="9" creationId="{16BF07C1-8922-06BE-BCA2-70D0272B1E25}"/>
          </ac:spMkLst>
        </pc:spChg>
        <pc:spChg chg="mod">
          <ac:chgData name="Toby Donaldson" userId="2e6e5431-bb17-4c41-9985-d39c50d83c73" providerId="ADAL" clId="{4180A1E8-8934-374C-B4C5-13283C50A140}" dt="2024-11-20T06:25:35.925" v="3564" actId="20577"/>
          <ac:spMkLst>
            <pc:docMk/>
            <pc:sldMk cId="2221690860" sldId="325"/>
            <ac:spMk id="10" creationId="{5EB85916-6EF8-5E51-F3C8-4B920EFCE6A9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6:26:55.393" v="3626" actId="20577"/>
        <pc:sldMkLst>
          <pc:docMk/>
          <pc:sldMk cId="3442896842" sldId="326"/>
        </pc:sldMkLst>
        <pc:spChg chg="add mod">
          <ac:chgData name="Toby Donaldson" userId="2e6e5431-bb17-4c41-9985-d39c50d83c73" providerId="ADAL" clId="{4180A1E8-8934-374C-B4C5-13283C50A140}" dt="2024-11-20T04:38:01.023" v="3399" actId="1076"/>
          <ac:spMkLst>
            <pc:docMk/>
            <pc:sldMk cId="3442896842" sldId="326"/>
            <ac:spMk id="2" creationId="{4AAA6151-64FC-D04A-FFCE-B1EA4B3E563F}"/>
          </ac:spMkLst>
        </pc:spChg>
        <pc:spChg chg="add mod">
          <ac:chgData name="Toby Donaldson" userId="2e6e5431-bb17-4c41-9985-d39c50d83c73" providerId="ADAL" clId="{4180A1E8-8934-374C-B4C5-13283C50A140}" dt="2024-11-20T06:26:55.393" v="3626" actId="20577"/>
          <ac:spMkLst>
            <pc:docMk/>
            <pc:sldMk cId="3442896842" sldId="326"/>
            <ac:spMk id="3" creationId="{9C0C5B4D-75CD-61FF-8B5D-5D99CB171308}"/>
          </ac:spMkLst>
        </pc:spChg>
        <pc:spChg chg="del">
          <ac:chgData name="Toby Donaldson" userId="2e6e5431-bb17-4c41-9985-d39c50d83c73" providerId="ADAL" clId="{4180A1E8-8934-374C-B4C5-13283C50A140}" dt="2024-11-20T04:34:54.921" v="3293" actId="21"/>
          <ac:spMkLst>
            <pc:docMk/>
            <pc:sldMk cId="3442896842" sldId="326"/>
            <ac:spMk id="7" creationId="{641FE4C6-18E7-5AE3-E482-F0848F17C705}"/>
          </ac:spMkLst>
        </pc:spChg>
        <pc:spChg chg="del">
          <ac:chgData name="Toby Donaldson" userId="2e6e5431-bb17-4c41-9985-d39c50d83c73" providerId="ADAL" clId="{4180A1E8-8934-374C-B4C5-13283C50A140}" dt="2024-11-20T04:34:54.921" v="3293" actId="21"/>
          <ac:spMkLst>
            <pc:docMk/>
            <pc:sldMk cId="3442896842" sldId="326"/>
            <ac:spMk id="11" creationId="{A7F3A607-9493-4116-E2BC-6C8A179448D9}"/>
          </ac:spMkLst>
        </pc:spChg>
        <pc:spChg chg="del">
          <ac:chgData name="Toby Donaldson" userId="2e6e5431-bb17-4c41-9985-d39c50d83c73" providerId="ADAL" clId="{4180A1E8-8934-374C-B4C5-13283C50A140}" dt="2024-11-20T04:34:59.690" v="3294" actId="21"/>
          <ac:spMkLst>
            <pc:docMk/>
            <pc:sldMk cId="3442896842" sldId="326"/>
            <ac:spMk id="19" creationId="{8FE21AE8-5052-8FE3-CD86-C51445386913}"/>
          </ac:spMkLst>
        </pc:spChg>
        <pc:grpChg chg="del">
          <ac:chgData name="Toby Donaldson" userId="2e6e5431-bb17-4c41-9985-d39c50d83c73" providerId="ADAL" clId="{4180A1E8-8934-374C-B4C5-13283C50A140}" dt="2024-11-20T04:34:40.492" v="3292" actId="21"/>
          <ac:grpSpMkLst>
            <pc:docMk/>
            <pc:sldMk cId="3442896842" sldId="326"/>
            <ac:grpSpMk id="14" creationId="{02F89928-0641-7861-EFBB-A11CDC47088F}"/>
          </ac:grpSpMkLst>
        </pc:grpChg>
        <pc:grpChg chg="del">
          <ac:chgData name="Toby Donaldson" userId="2e6e5431-bb17-4c41-9985-d39c50d83c73" providerId="ADAL" clId="{4180A1E8-8934-374C-B4C5-13283C50A140}" dt="2024-11-20T04:34:35.577" v="3291" actId="21"/>
          <ac:grpSpMkLst>
            <pc:docMk/>
            <pc:sldMk cId="3442896842" sldId="326"/>
            <ac:grpSpMk id="17" creationId="{5C6DDF21-98F3-3E34-5C18-8DB6FF6EBFBF}"/>
          </ac:grpSpMkLst>
        </pc:grpChg>
      </pc:sldChg>
      <pc:sldChg chg="addSp delSp modSp add mod">
        <pc:chgData name="Toby Donaldson" userId="2e6e5431-bb17-4c41-9985-d39c50d83c73" providerId="ADAL" clId="{4180A1E8-8934-374C-B4C5-13283C50A140}" dt="2024-11-21T01:17:26.415" v="5736" actId="21"/>
        <pc:sldMkLst>
          <pc:docMk/>
          <pc:sldMk cId="1689969795" sldId="327"/>
        </pc:sldMkLst>
        <pc:spChg chg="del">
          <ac:chgData name="Toby Donaldson" userId="2e6e5431-bb17-4c41-9985-d39c50d83c73" providerId="ADAL" clId="{4180A1E8-8934-374C-B4C5-13283C50A140}" dt="2024-11-20T06:27:06.195" v="3628" actId="21"/>
          <ac:spMkLst>
            <pc:docMk/>
            <pc:sldMk cId="1689969795" sldId="327"/>
            <ac:spMk id="2" creationId="{6028B864-41C4-3366-1EF9-5752B9B1AF7A}"/>
          </ac:spMkLst>
        </pc:spChg>
        <pc:spChg chg="del">
          <ac:chgData name="Toby Donaldson" userId="2e6e5431-bb17-4c41-9985-d39c50d83c73" providerId="ADAL" clId="{4180A1E8-8934-374C-B4C5-13283C50A140}" dt="2024-11-20T06:27:07.947" v="3629" actId="21"/>
          <ac:spMkLst>
            <pc:docMk/>
            <pc:sldMk cId="1689969795" sldId="327"/>
            <ac:spMk id="3" creationId="{399464F6-C401-93B8-A2A9-4EDCD60338FB}"/>
          </ac:spMkLst>
        </pc:spChg>
        <pc:spChg chg="add del mod">
          <ac:chgData name="Toby Donaldson" userId="2e6e5431-bb17-4c41-9985-d39c50d83c73" providerId="ADAL" clId="{4180A1E8-8934-374C-B4C5-13283C50A140}" dt="2024-11-21T01:17:26.415" v="5736" actId="21"/>
          <ac:spMkLst>
            <pc:docMk/>
            <pc:sldMk cId="1689969795" sldId="327"/>
            <ac:spMk id="6" creationId="{A3D83D51-EC06-B00A-3727-39D25537BAC6}"/>
          </ac:spMkLst>
        </pc:spChg>
        <pc:graphicFrameChg chg="add mod modGraphic">
          <ac:chgData name="Toby Donaldson" userId="2e6e5431-bb17-4c41-9985-d39c50d83c73" providerId="ADAL" clId="{4180A1E8-8934-374C-B4C5-13283C50A140}" dt="2024-11-20T06:46:46.294" v="3785" actId="20577"/>
          <ac:graphicFrameMkLst>
            <pc:docMk/>
            <pc:sldMk cId="1689969795" sldId="327"/>
            <ac:graphicFrameMk id="5" creationId="{9DBDB3BC-8C1B-23B0-3B17-8809A0132DB6}"/>
          </ac:graphicFrameMkLst>
        </pc:graphicFrameChg>
        <pc:cxnChg chg="add del mod">
          <ac:chgData name="Toby Donaldson" userId="2e6e5431-bb17-4c41-9985-d39c50d83c73" providerId="ADAL" clId="{4180A1E8-8934-374C-B4C5-13283C50A140}" dt="2024-11-21T01:17:26.415" v="5736" actId="21"/>
          <ac:cxnSpMkLst>
            <pc:docMk/>
            <pc:sldMk cId="1689969795" sldId="327"/>
            <ac:cxnSpMk id="8" creationId="{14F6F8CE-86BB-360B-2939-17C9A8F20E14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0T06:51:32.347" v="4307" actId="20577"/>
        <pc:sldMkLst>
          <pc:docMk/>
          <pc:sldMk cId="1243416911" sldId="328"/>
        </pc:sldMkLst>
        <pc:spChg chg="mod">
          <ac:chgData name="Toby Donaldson" userId="2e6e5431-bb17-4c41-9985-d39c50d83c73" providerId="ADAL" clId="{4180A1E8-8934-374C-B4C5-13283C50A140}" dt="2024-11-20T06:51:32.347" v="4307" actId="20577"/>
          <ac:spMkLst>
            <pc:docMk/>
            <pc:sldMk cId="1243416911" sldId="328"/>
            <ac:spMk id="6" creationId="{19BA06ED-DD16-C40B-6BDD-A5EC01086392}"/>
          </ac:spMkLst>
        </pc:spChg>
        <pc:cxnChg chg="add mod">
          <ac:chgData name="Toby Donaldson" userId="2e6e5431-bb17-4c41-9985-d39c50d83c73" providerId="ADAL" clId="{4180A1E8-8934-374C-B4C5-13283C50A140}" dt="2024-11-20T06:51:25.446" v="4271" actId="20577"/>
          <ac:cxnSpMkLst>
            <pc:docMk/>
            <pc:sldMk cId="1243416911" sldId="328"/>
            <ac:cxnSpMk id="3" creationId="{7172179C-42CF-9D52-5ABE-2ADCA8D6860C}"/>
          </ac:cxnSpMkLst>
        </pc:cxnChg>
        <pc:cxnChg chg="mod">
          <ac:chgData name="Toby Donaldson" userId="2e6e5431-bb17-4c41-9985-d39c50d83c73" providerId="ADAL" clId="{4180A1E8-8934-374C-B4C5-13283C50A140}" dt="2024-11-20T06:51:25.446" v="4271" actId="20577"/>
          <ac:cxnSpMkLst>
            <pc:docMk/>
            <pc:sldMk cId="1243416911" sldId="328"/>
            <ac:cxnSpMk id="8" creationId="{012E7452-F1BE-AEC9-98E5-29340C6559B0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1T01:21:04.857" v="5828" actId="113"/>
        <pc:sldMkLst>
          <pc:docMk/>
          <pc:sldMk cId="2652533487" sldId="329"/>
        </pc:sldMkLst>
        <pc:spChg chg="add mod">
          <ac:chgData name="Toby Donaldson" userId="2e6e5431-bb17-4c41-9985-d39c50d83c73" providerId="ADAL" clId="{4180A1E8-8934-374C-B4C5-13283C50A140}" dt="2024-11-21T01:21:04.857" v="5828" actId="113"/>
          <ac:spMkLst>
            <pc:docMk/>
            <pc:sldMk cId="2652533487" sldId="329"/>
            <ac:spMk id="2" creationId="{1D2C6EBB-F14D-2F23-965C-C14FA5424519}"/>
          </ac:spMkLst>
        </pc:spChg>
        <pc:spChg chg="mod">
          <ac:chgData name="Toby Donaldson" userId="2e6e5431-bb17-4c41-9985-d39c50d83c73" providerId="ADAL" clId="{4180A1E8-8934-374C-B4C5-13283C50A140}" dt="2024-11-20T06:53:42.907" v="4530" actId="113"/>
          <ac:spMkLst>
            <pc:docMk/>
            <pc:sldMk cId="2652533487" sldId="329"/>
            <ac:spMk id="6" creationId="{F1D3D8C4-7E5F-FFE7-7879-E9F21D324ECD}"/>
          </ac:spMkLst>
        </pc:spChg>
        <pc:spChg chg="add mod">
          <ac:chgData name="Toby Donaldson" userId="2e6e5431-bb17-4c41-9985-d39c50d83c73" providerId="ADAL" clId="{4180A1E8-8934-374C-B4C5-13283C50A140}" dt="2024-11-20T07:04:18.406" v="5706" actId="1076"/>
          <ac:spMkLst>
            <pc:docMk/>
            <pc:sldMk cId="2652533487" sldId="329"/>
            <ac:spMk id="9" creationId="{7A0542B9-AAEC-B329-669E-FF15F7270ED3}"/>
          </ac:spMkLst>
        </pc:spChg>
        <pc:spChg chg="add mod">
          <ac:chgData name="Toby Donaldson" userId="2e6e5431-bb17-4c41-9985-d39c50d83c73" providerId="ADAL" clId="{4180A1E8-8934-374C-B4C5-13283C50A140}" dt="2024-11-20T07:03:15.839" v="5529" actId="1076"/>
          <ac:spMkLst>
            <pc:docMk/>
            <pc:sldMk cId="2652533487" sldId="329"/>
            <ac:spMk id="10" creationId="{2AA87966-3271-51CD-2721-6EE851419AA7}"/>
          </ac:spMkLst>
        </pc:spChg>
        <pc:cxnChg chg="mod">
          <ac:chgData name="Toby Donaldson" userId="2e6e5431-bb17-4c41-9985-d39c50d83c73" providerId="ADAL" clId="{4180A1E8-8934-374C-B4C5-13283C50A140}" dt="2024-11-20T06:53:37.916" v="4529" actId="14100"/>
          <ac:cxnSpMkLst>
            <pc:docMk/>
            <pc:sldMk cId="2652533487" sldId="329"/>
            <ac:cxnSpMk id="3" creationId="{A7BD2B74-64D5-74BB-103C-BF23CB6CF083}"/>
          </ac:cxnSpMkLst>
        </pc:cxnChg>
        <pc:cxnChg chg="mod">
          <ac:chgData name="Toby Donaldson" userId="2e6e5431-bb17-4c41-9985-d39c50d83c73" providerId="ADAL" clId="{4180A1E8-8934-374C-B4C5-13283C50A140}" dt="2024-11-20T06:53:37.916" v="4529" actId="14100"/>
          <ac:cxnSpMkLst>
            <pc:docMk/>
            <pc:sldMk cId="2652533487" sldId="329"/>
            <ac:cxnSpMk id="8" creationId="{FD0CDCE1-F924-6C62-6902-40BC5E1D61E9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0T07:00:04.440" v="5174" actId="1076"/>
        <pc:sldMkLst>
          <pc:docMk/>
          <pc:sldMk cId="958810622" sldId="330"/>
        </pc:sldMkLst>
        <pc:spChg chg="add mod">
          <ac:chgData name="Toby Donaldson" userId="2e6e5431-bb17-4c41-9985-d39c50d83c73" providerId="ADAL" clId="{4180A1E8-8934-374C-B4C5-13283C50A140}" dt="2024-11-20T07:00:04.440" v="5174" actId="1076"/>
          <ac:spMkLst>
            <pc:docMk/>
            <pc:sldMk cId="958810622" sldId="330"/>
            <ac:spMk id="2" creationId="{E894302F-622A-FFB7-063C-EF678DBDA377}"/>
          </ac:spMkLst>
        </pc:spChg>
        <pc:spChg chg="add mod">
          <ac:chgData name="Toby Donaldson" userId="2e6e5431-bb17-4c41-9985-d39c50d83c73" providerId="ADAL" clId="{4180A1E8-8934-374C-B4C5-13283C50A140}" dt="2024-11-20T06:56:33.053" v="4881" actId="1076"/>
          <ac:spMkLst>
            <pc:docMk/>
            <pc:sldMk cId="958810622" sldId="330"/>
            <ac:spMk id="3" creationId="{EC904224-C74A-6B9C-7323-E0E836752F84}"/>
          </ac:spMkLst>
        </pc:spChg>
        <pc:spChg chg="mod">
          <ac:chgData name="Toby Donaldson" userId="2e6e5431-bb17-4c41-9985-d39c50d83c73" providerId="ADAL" clId="{4180A1E8-8934-374C-B4C5-13283C50A140}" dt="2024-11-20T06:56:46.861" v="4883" actId="2711"/>
          <ac:spMkLst>
            <pc:docMk/>
            <pc:sldMk cId="958810622" sldId="330"/>
            <ac:spMk id="6" creationId="{76F449C4-8287-C5B9-B672-B74BD6C96F8D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7:07:06.525" v="5734" actId="1076"/>
        <pc:sldMkLst>
          <pc:docMk/>
          <pc:sldMk cId="3975405519" sldId="331"/>
        </pc:sldMkLst>
        <pc:spChg chg="add mod">
          <ac:chgData name="Toby Donaldson" userId="2e6e5431-bb17-4c41-9985-d39c50d83c73" providerId="ADAL" clId="{4180A1E8-8934-374C-B4C5-13283C50A140}" dt="2024-11-20T07:05:40.430" v="5709"/>
          <ac:spMkLst>
            <pc:docMk/>
            <pc:sldMk cId="3975405519" sldId="331"/>
            <ac:spMk id="2" creationId="{57B3DEA0-37FD-1F84-6ECB-207F9FEFA18A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6" creationId="{B3107896-2410-11BE-2B7E-829148376F8F}"/>
          </ac:spMkLst>
        </pc:spChg>
        <pc:spChg chg="add mod">
          <ac:chgData name="Toby Donaldson" userId="2e6e5431-bb17-4c41-9985-d39c50d83c73" providerId="ADAL" clId="{4180A1E8-8934-374C-B4C5-13283C50A140}" dt="2024-11-20T07:07:06.525" v="5734" actId="1076"/>
          <ac:spMkLst>
            <pc:docMk/>
            <pc:sldMk cId="3975405519" sldId="331"/>
            <ac:spMk id="7" creationId="{75240790-413A-6842-1A46-FFCF139AFF99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9" creationId="{93EC27A3-DC95-DDEB-E5AE-7AA9A9A77862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10" creationId="{6BCDACC8-4B9B-7B94-34F4-FFE5A05790BD}"/>
          </ac:spMkLst>
        </pc:spChg>
        <pc:spChg chg="add mod">
          <ac:chgData name="Toby Donaldson" userId="2e6e5431-bb17-4c41-9985-d39c50d83c73" providerId="ADAL" clId="{4180A1E8-8934-374C-B4C5-13283C50A140}" dt="2024-11-20T07:06:16.989" v="5720" actId="1076"/>
          <ac:spMkLst>
            <pc:docMk/>
            <pc:sldMk cId="3975405519" sldId="331"/>
            <ac:spMk id="11" creationId="{BCA17D81-2966-DCD8-4F9C-FE192F14F33D}"/>
          </ac:spMkLst>
        </pc:spChg>
        <pc:spChg chg="add mod">
          <ac:chgData name="Toby Donaldson" userId="2e6e5431-bb17-4c41-9985-d39c50d83c73" providerId="ADAL" clId="{4180A1E8-8934-374C-B4C5-13283C50A140}" dt="2024-11-20T07:06:26.230" v="5722" actId="1076"/>
          <ac:spMkLst>
            <pc:docMk/>
            <pc:sldMk cId="3975405519" sldId="331"/>
            <ac:spMk id="12" creationId="{11F719E7-30D2-0C50-1BA2-122C6995DD6C}"/>
          </ac:spMkLst>
        </pc:spChg>
        <pc:spChg chg="add mod">
          <ac:chgData name="Toby Donaldson" userId="2e6e5431-bb17-4c41-9985-d39c50d83c73" providerId="ADAL" clId="{4180A1E8-8934-374C-B4C5-13283C50A140}" dt="2024-11-20T07:07:03.360" v="5733" actId="1076"/>
          <ac:spMkLst>
            <pc:docMk/>
            <pc:sldMk cId="3975405519" sldId="331"/>
            <ac:spMk id="13" creationId="{59D5F3ED-30D3-0A28-9535-FF4D73796CDD}"/>
          </ac:spMkLst>
        </pc:spChg>
        <pc:graphicFrameChg chg="mod">
          <ac:chgData name="Toby Donaldson" userId="2e6e5431-bb17-4c41-9985-d39c50d83c73" providerId="ADAL" clId="{4180A1E8-8934-374C-B4C5-13283C50A140}" dt="2024-11-20T07:05:45.069" v="5710" actId="1076"/>
          <ac:graphicFrameMkLst>
            <pc:docMk/>
            <pc:sldMk cId="3975405519" sldId="331"/>
            <ac:graphicFrameMk id="5" creationId="{B8684B0E-FB24-239E-AE11-D52AA6FEF365}"/>
          </ac:graphicFrameMkLst>
        </pc:graphicFrameChg>
        <pc:cxnChg chg="del mod">
          <ac:chgData name="Toby Donaldson" userId="2e6e5431-bb17-4c41-9985-d39c50d83c73" providerId="ADAL" clId="{4180A1E8-8934-374C-B4C5-13283C50A140}" dt="2024-11-20T07:05:25.352" v="5708" actId="21"/>
          <ac:cxnSpMkLst>
            <pc:docMk/>
            <pc:sldMk cId="3975405519" sldId="331"/>
            <ac:cxnSpMk id="3" creationId="{553AF89E-85F8-194B-9026-D847BDB8F9E0}"/>
          </ac:cxnSpMkLst>
        </pc:cxnChg>
        <pc:cxnChg chg="del mod">
          <ac:chgData name="Toby Donaldson" userId="2e6e5431-bb17-4c41-9985-d39c50d83c73" providerId="ADAL" clId="{4180A1E8-8934-374C-B4C5-13283C50A140}" dt="2024-11-20T07:05:25.352" v="5708" actId="21"/>
          <ac:cxnSpMkLst>
            <pc:docMk/>
            <pc:sldMk cId="3975405519" sldId="331"/>
            <ac:cxnSpMk id="8" creationId="{AA99AA32-717B-1FA0-CCAF-404E8C91CA37}"/>
          </ac:cxnSpMkLst>
        </pc:cxnChg>
      </pc:sldChg>
      <pc:sldChg chg="addSp delSp modSp mod">
        <pc:chgData name="Toby Donaldson" userId="2e6e5431-bb17-4c41-9985-d39c50d83c73" providerId="ADAL" clId="{4180A1E8-8934-374C-B4C5-13283C50A140}" dt="2024-11-21T01:18:16.030" v="5742"/>
        <pc:sldMkLst>
          <pc:docMk/>
          <pc:sldMk cId="265986242" sldId="333"/>
        </pc:sldMkLst>
        <pc:spChg chg="add mod">
          <ac:chgData name="Toby Donaldson" userId="2e6e5431-bb17-4c41-9985-d39c50d83c73" providerId="ADAL" clId="{4180A1E8-8934-374C-B4C5-13283C50A140}" dt="2024-11-21T01:18:16.030" v="5742"/>
          <ac:spMkLst>
            <pc:docMk/>
            <pc:sldMk cId="265986242" sldId="333"/>
            <ac:spMk id="5" creationId="{1D7B9E1E-A3FA-68F8-3D9D-368E6BB78D90}"/>
          </ac:spMkLst>
        </pc:spChg>
        <pc:spChg chg="del">
          <ac:chgData name="Toby Donaldson" userId="2e6e5431-bb17-4c41-9985-d39c50d83c73" providerId="ADAL" clId="{4180A1E8-8934-374C-B4C5-13283C50A140}" dt="2024-11-21T01:18:15.035" v="5741" actId="478"/>
          <ac:spMkLst>
            <pc:docMk/>
            <pc:sldMk cId="265986242" sldId="333"/>
            <ac:spMk id="16" creationId="{3A451F82-41E2-FDE2-8B97-ED0295BB4EC6}"/>
          </ac:spMkLst>
        </pc:spChg>
      </pc:sldChg>
      <pc:sldChg chg="addSp delSp modSp mod">
        <pc:chgData name="Toby Donaldson" userId="2e6e5431-bb17-4c41-9985-d39c50d83c73" providerId="ADAL" clId="{4180A1E8-8934-374C-B4C5-13283C50A140}" dt="2024-11-21T01:19:42.300" v="5771"/>
        <pc:sldMkLst>
          <pc:docMk/>
          <pc:sldMk cId="2311564467" sldId="334"/>
        </pc:sldMkLst>
        <pc:spChg chg="add mod">
          <ac:chgData name="Toby Donaldson" userId="2e6e5431-bb17-4c41-9985-d39c50d83c73" providerId="ADAL" clId="{4180A1E8-8934-374C-B4C5-13283C50A140}" dt="2024-11-21T01:19:42.300" v="5771"/>
          <ac:spMkLst>
            <pc:docMk/>
            <pc:sldMk cId="2311564467" sldId="334"/>
            <ac:spMk id="3" creationId="{5ACC5553-44A0-23B0-0FAE-00078183D54E}"/>
          </ac:spMkLst>
        </pc:spChg>
        <pc:spChg chg="del">
          <ac:chgData name="Toby Donaldson" userId="2e6e5431-bb17-4c41-9985-d39c50d83c73" providerId="ADAL" clId="{4180A1E8-8934-374C-B4C5-13283C50A140}" dt="2024-11-21T01:19:41.943" v="5770" actId="478"/>
          <ac:spMkLst>
            <pc:docMk/>
            <pc:sldMk cId="2311564467" sldId="334"/>
            <ac:spMk id="16" creationId="{7785983F-4930-E5C5-D8B0-97AA192D0EE8}"/>
          </ac:spMkLst>
        </pc:spChg>
      </pc:sldChg>
      <pc:sldChg chg="addSp delSp modSp mod">
        <pc:chgData name="Toby Donaldson" userId="2e6e5431-bb17-4c41-9985-d39c50d83c73" providerId="ADAL" clId="{4180A1E8-8934-374C-B4C5-13283C50A140}" dt="2024-11-21T01:19:54.475" v="5777"/>
        <pc:sldMkLst>
          <pc:docMk/>
          <pc:sldMk cId="3081407938" sldId="335"/>
        </pc:sldMkLst>
        <pc:spChg chg="add mod">
          <ac:chgData name="Toby Donaldson" userId="2e6e5431-bb17-4c41-9985-d39c50d83c73" providerId="ADAL" clId="{4180A1E8-8934-374C-B4C5-13283C50A140}" dt="2024-11-21T01:19:54.475" v="5777"/>
          <ac:spMkLst>
            <pc:docMk/>
            <pc:sldMk cId="3081407938" sldId="335"/>
            <ac:spMk id="13" creationId="{76C64F13-3D7D-482A-F97A-9157137F0FC8}"/>
          </ac:spMkLst>
        </pc:spChg>
        <pc:spChg chg="del">
          <ac:chgData name="Toby Donaldson" userId="2e6e5431-bb17-4c41-9985-d39c50d83c73" providerId="ADAL" clId="{4180A1E8-8934-374C-B4C5-13283C50A140}" dt="2024-11-21T01:19:54.107" v="5776" actId="478"/>
          <ac:spMkLst>
            <pc:docMk/>
            <pc:sldMk cId="3081407938" sldId="335"/>
            <ac:spMk id="16" creationId="{F31A955A-E545-560C-FC65-F82127C817F1}"/>
          </ac:spMkLst>
        </pc:spChg>
      </pc:sldChg>
      <pc:sldChg chg="addSp delSp modSp mod">
        <pc:chgData name="Toby Donaldson" userId="2e6e5431-bb17-4c41-9985-d39c50d83c73" providerId="ADAL" clId="{4180A1E8-8934-374C-B4C5-13283C50A140}" dt="2024-11-21T01:20:08.652" v="5783"/>
        <pc:sldMkLst>
          <pc:docMk/>
          <pc:sldMk cId="2163838651" sldId="336"/>
        </pc:sldMkLst>
        <pc:spChg chg="del">
          <ac:chgData name="Toby Donaldson" userId="2e6e5431-bb17-4c41-9985-d39c50d83c73" providerId="ADAL" clId="{4180A1E8-8934-374C-B4C5-13283C50A140}" dt="2024-11-21T01:20:08.267" v="5782" actId="478"/>
          <ac:spMkLst>
            <pc:docMk/>
            <pc:sldMk cId="2163838651" sldId="336"/>
            <ac:spMk id="16" creationId="{2E6D3C0E-D00C-7483-D470-2BD9C2F436B9}"/>
          </ac:spMkLst>
        </pc:spChg>
        <pc:spChg chg="add mod">
          <ac:chgData name="Toby Donaldson" userId="2e6e5431-bb17-4c41-9985-d39c50d83c73" providerId="ADAL" clId="{4180A1E8-8934-374C-B4C5-13283C50A140}" dt="2024-11-21T01:20:08.652" v="5783"/>
          <ac:spMkLst>
            <pc:docMk/>
            <pc:sldMk cId="2163838651" sldId="336"/>
            <ac:spMk id="20" creationId="{4AC29B42-F0F7-56D7-98F5-B04BE09C42CF}"/>
          </ac:spMkLst>
        </pc:spChg>
      </pc:sldChg>
      <pc:sldChg chg="add">
        <pc:chgData name="Toby Donaldson" userId="2e6e5431-bb17-4c41-9985-d39c50d83c73" providerId="ADAL" clId="{4180A1E8-8934-374C-B4C5-13283C50A140}" dt="2024-11-21T01:17:20.398" v="5735" actId="2890"/>
        <pc:sldMkLst>
          <pc:docMk/>
          <pc:sldMk cId="3335722576" sldId="337"/>
        </pc:sldMkLst>
      </pc:sldChg>
      <pc:sldChg chg="addSp delSp modSp add mod">
        <pc:chgData name="Toby Donaldson" userId="2e6e5431-bb17-4c41-9985-d39c50d83c73" providerId="ADAL" clId="{4180A1E8-8934-374C-B4C5-13283C50A140}" dt="2024-11-21T01:24:43.380" v="6020" actId="11529"/>
        <pc:sldMkLst>
          <pc:docMk/>
          <pc:sldMk cId="1796464016" sldId="338"/>
        </pc:sldMkLst>
        <pc:spChg chg="add mod">
          <ac:chgData name="Toby Donaldson" userId="2e6e5431-bb17-4c41-9985-d39c50d83c73" providerId="ADAL" clId="{4180A1E8-8934-374C-B4C5-13283C50A140}" dt="2024-11-21T01:22:24.840" v="5842" actId="207"/>
          <ac:spMkLst>
            <pc:docMk/>
            <pc:sldMk cId="1796464016" sldId="338"/>
            <ac:spMk id="3" creationId="{40B160C1-C098-808C-E196-B32EAA614778}"/>
          </ac:spMkLst>
        </pc:spChg>
        <pc:spChg chg="mod">
          <ac:chgData name="Toby Donaldson" userId="2e6e5431-bb17-4c41-9985-d39c50d83c73" providerId="ADAL" clId="{4180A1E8-8934-374C-B4C5-13283C50A140}" dt="2024-11-21T01:23:27.939" v="5995" actId="207"/>
          <ac:spMkLst>
            <pc:docMk/>
            <pc:sldMk cId="1796464016" sldId="338"/>
            <ac:spMk id="9" creationId="{6056E8E8-6AC2-3463-BFAB-71F966CE0BDF}"/>
          </ac:spMkLst>
        </pc:spChg>
        <pc:spChg chg="mod">
          <ac:chgData name="Toby Donaldson" userId="2e6e5431-bb17-4c41-9985-d39c50d83c73" providerId="ADAL" clId="{4180A1E8-8934-374C-B4C5-13283C50A140}" dt="2024-11-21T01:24:12.915" v="5998" actId="207"/>
          <ac:spMkLst>
            <pc:docMk/>
            <pc:sldMk cId="1796464016" sldId="338"/>
            <ac:spMk id="10" creationId="{27B0BB96-F6F2-02E9-E268-052EBD5CE869}"/>
          </ac:spMkLst>
        </pc:spChg>
        <pc:spChg chg="mod">
          <ac:chgData name="Toby Donaldson" userId="2e6e5431-bb17-4c41-9985-d39c50d83c73" providerId="ADAL" clId="{4180A1E8-8934-374C-B4C5-13283C50A140}" dt="2024-11-21T01:23:52.513" v="5997" actId="14100"/>
          <ac:spMkLst>
            <pc:docMk/>
            <pc:sldMk cId="1796464016" sldId="338"/>
            <ac:spMk id="16" creationId="{CC7D9108-F941-20BC-9451-5215DC7B14BE}"/>
          </ac:spMkLst>
        </pc:spChg>
        <pc:spChg chg="add mod">
          <ac:chgData name="Toby Donaldson" userId="2e6e5431-bb17-4c41-9985-d39c50d83c73" providerId="ADAL" clId="{4180A1E8-8934-374C-B4C5-13283C50A140}" dt="2024-11-21T01:24:33.361" v="6019" actId="1076"/>
          <ac:spMkLst>
            <pc:docMk/>
            <pc:sldMk cId="1796464016" sldId="338"/>
            <ac:spMk id="18" creationId="{F699610F-E021-3497-92E2-D4BEDBB32EBD}"/>
          </ac:spMkLst>
        </pc:spChg>
        <pc:inkChg chg="del">
          <ac:chgData name="Toby Donaldson" userId="2e6e5431-bb17-4c41-9985-d39c50d83c73" providerId="ADAL" clId="{4180A1E8-8934-374C-B4C5-13283C50A140}" dt="2024-11-21T01:21:36.900" v="5830" actId="21"/>
          <ac:inkMkLst>
            <pc:docMk/>
            <pc:sldMk cId="1796464016" sldId="338"/>
            <ac:inkMk id="2" creationId="{A9D363B9-1822-B943-0380-D4A1B64FB0B3}"/>
          </ac:inkMkLst>
        </pc:inkChg>
        <pc:cxnChg chg="add mod">
          <ac:chgData name="Toby Donaldson" userId="2e6e5431-bb17-4c41-9985-d39c50d83c73" providerId="ADAL" clId="{4180A1E8-8934-374C-B4C5-13283C50A140}" dt="2024-11-21T01:23:52.513" v="5997" actId="14100"/>
          <ac:cxnSpMkLst>
            <pc:docMk/>
            <pc:sldMk cId="1796464016" sldId="338"/>
            <ac:cxnSpMk id="6" creationId="{01357744-8B6E-DBBD-92B5-DF2577508313}"/>
          </ac:cxnSpMkLst>
        </pc:cxnChg>
        <pc:cxnChg chg="add">
          <ac:chgData name="Toby Donaldson" userId="2e6e5431-bb17-4c41-9985-d39c50d83c73" providerId="ADAL" clId="{4180A1E8-8934-374C-B4C5-13283C50A140}" dt="2024-11-21T01:24:43.380" v="6020" actId="11529"/>
          <ac:cxnSpMkLst>
            <pc:docMk/>
            <pc:sldMk cId="1796464016" sldId="338"/>
            <ac:cxnSpMk id="21" creationId="{ECDA4CA0-A3AD-8753-108F-4742DFB2CF00}"/>
          </ac:cxnSpMkLst>
        </pc:cxnChg>
      </pc:sldChg>
      <pc:sldChg chg="modSp add mod">
        <pc:chgData name="Toby Donaldson" userId="2e6e5431-bb17-4c41-9985-d39c50d83c73" providerId="ADAL" clId="{4180A1E8-8934-374C-B4C5-13283C50A140}" dt="2024-11-21T01:26:29.958" v="6160" actId="20577"/>
        <pc:sldMkLst>
          <pc:docMk/>
          <pc:sldMk cId="2334068134" sldId="339"/>
        </pc:sldMkLst>
        <pc:spChg chg="mod">
          <ac:chgData name="Toby Donaldson" userId="2e6e5431-bb17-4c41-9985-d39c50d83c73" providerId="ADAL" clId="{4180A1E8-8934-374C-B4C5-13283C50A140}" dt="2024-11-21T01:26:02.797" v="6108" actId="20577"/>
          <ac:spMkLst>
            <pc:docMk/>
            <pc:sldMk cId="2334068134" sldId="339"/>
            <ac:spMk id="9" creationId="{B462F66C-A257-6F4E-9325-005486F2554C}"/>
          </ac:spMkLst>
        </pc:spChg>
        <pc:spChg chg="mod">
          <ac:chgData name="Toby Donaldson" userId="2e6e5431-bb17-4c41-9985-d39c50d83c73" providerId="ADAL" clId="{4180A1E8-8934-374C-B4C5-13283C50A140}" dt="2024-11-21T01:26:09.747" v="6109" actId="1076"/>
          <ac:spMkLst>
            <pc:docMk/>
            <pc:sldMk cId="2334068134" sldId="339"/>
            <ac:spMk id="12" creationId="{5D059F99-E12D-C8D3-2CA4-ECB8168B45DE}"/>
          </ac:spMkLst>
        </pc:spChg>
        <pc:spChg chg="mod">
          <ac:chgData name="Toby Donaldson" userId="2e6e5431-bb17-4c41-9985-d39c50d83c73" providerId="ADAL" clId="{4180A1E8-8934-374C-B4C5-13283C50A140}" dt="2024-11-21T01:26:29.958" v="6160" actId="20577"/>
          <ac:spMkLst>
            <pc:docMk/>
            <pc:sldMk cId="2334068134" sldId="339"/>
            <ac:spMk id="16" creationId="{F6E18D21-D54B-9C11-8450-623E7076AD0D}"/>
          </ac:spMkLst>
        </pc:spChg>
        <pc:cxnChg chg="mod">
          <ac:chgData name="Toby Donaldson" userId="2e6e5431-bb17-4c41-9985-d39c50d83c73" providerId="ADAL" clId="{4180A1E8-8934-374C-B4C5-13283C50A140}" dt="2024-11-21T01:26:26.162" v="6133" actId="20577"/>
          <ac:cxnSpMkLst>
            <pc:docMk/>
            <pc:sldMk cId="2334068134" sldId="339"/>
            <ac:cxnSpMk id="6" creationId="{A96F1CEB-9143-4FFB-81E0-D7664F00AD6A}"/>
          </ac:cxnSpMkLst>
        </pc:cxnChg>
      </pc:sldChg>
      <pc:sldChg chg="addSp delSp modSp add mod">
        <pc:chgData name="Toby Donaldson" userId="2e6e5431-bb17-4c41-9985-d39c50d83c73" providerId="ADAL" clId="{4180A1E8-8934-374C-B4C5-13283C50A140}" dt="2024-11-21T01:28:35.352" v="6322" actId="1076"/>
        <pc:sldMkLst>
          <pc:docMk/>
          <pc:sldMk cId="304985727" sldId="340"/>
        </pc:sldMkLst>
        <pc:spChg chg="add mod">
          <ac:chgData name="Toby Donaldson" userId="2e6e5431-bb17-4c41-9985-d39c50d83c73" providerId="ADAL" clId="{4180A1E8-8934-374C-B4C5-13283C50A140}" dt="2024-11-21T01:28:35.352" v="6322" actId="1076"/>
          <ac:spMkLst>
            <pc:docMk/>
            <pc:sldMk cId="304985727" sldId="340"/>
            <ac:spMk id="2" creationId="{48EE0D4B-AC57-4601-1E5B-8D36C5FCC4AD}"/>
          </ac:spMkLst>
        </pc:spChg>
        <pc:spChg chg="mod">
          <ac:chgData name="Toby Donaldson" userId="2e6e5431-bb17-4c41-9985-d39c50d83c73" providerId="ADAL" clId="{4180A1E8-8934-374C-B4C5-13283C50A140}" dt="2024-11-21T01:27:22.783" v="6265" actId="1076"/>
          <ac:spMkLst>
            <pc:docMk/>
            <pc:sldMk cId="304985727" sldId="340"/>
            <ac:spMk id="16" creationId="{D7E4469C-772B-4434-DDE6-5780804A9F43}"/>
          </ac:spMkLst>
        </pc:spChg>
        <pc:spChg chg="del">
          <ac:chgData name="Toby Donaldson" userId="2e6e5431-bb17-4c41-9985-d39c50d83c73" providerId="ADAL" clId="{4180A1E8-8934-374C-B4C5-13283C50A140}" dt="2024-11-21T01:27:18.938" v="6264" actId="21"/>
          <ac:spMkLst>
            <pc:docMk/>
            <pc:sldMk cId="304985727" sldId="340"/>
            <ac:spMk id="18" creationId="{025E950F-7233-7277-22DA-57E0B473EFF0}"/>
          </ac:spMkLst>
        </pc:spChg>
        <pc:spChg chg="mod">
          <ac:chgData name="Toby Donaldson" userId="2e6e5431-bb17-4c41-9985-d39c50d83c73" providerId="ADAL" clId="{4180A1E8-8934-374C-B4C5-13283C50A140}" dt="2024-11-21T01:28:07.448" v="6266" actId="207"/>
          <ac:spMkLst>
            <pc:docMk/>
            <pc:sldMk cId="304985727" sldId="340"/>
            <ac:spMk id="19" creationId="{64020362-DCA4-61B6-87C4-18E664D2CDE4}"/>
          </ac:spMkLst>
        </pc:spChg>
        <pc:cxnChg chg="del mod">
          <ac:chgData name="Toby Donaldson" userId="2e6e5431-bb17-4c41-9985-d39c50d83c73" providerId="ADAL" clId="{4180A1E8-8934-374C-B4C5-13283C50A140}" dt="2024-11-21T01:27:14.849" v="6263" actId="21"/>
          <ac:cxnSpMkLst>
            <pc:docMk/>
            <pc:sldMk cId="304985727" sldId="340"/>
            <ac:cxnSpMk id="6" creationId="{6BB02133-6EAC-030F-61CE-88750E610069}"/>
          </ac:cxnSpMkLst>
        </pc:cxnChg>
        <pc:cxnChg chg="del mod">
          <ac:chgData name="Toby Donaldson" userId="2e6e5431-bb17-4c41-9985-d39c50d83c73" providerId="ADAL" clId="{4180A1E8-8934-374C-B4C5-13283C50A140}" dt="2024-11-21T01:27:18.938" v="6264" actId="21"/>
          <ac:cxnSpMkLst>
            <pc:docMk/>
            <pc:sldMk cId="304985727" sldId="340"/>
            <ac:cxnSpMk id="21" creationId="{DBD0539E-83A2-040B-3066-D8623B329124}"/>
          </ac:cxnSpMkLst>
        </pc:cxn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</pc:sldChg>
    </pc:docChg>
  </pc:docChgLst>
  <pc:docChgLst>
    <pc:chgData name="Toby Donaldson" userId="2e6e5431-bb17-4c41-9985-d39c50d83c73" providerId="ADAL" clId="{54A2844F-3816-4608-952A-56382E2A12FB}"/>
    <pc:docChg chg="modSld">
      <pc:chgData name="Toby Donaldson" userId="2e6e5431-bb17-4c41-9985-d39c50d83c73" providerId="ADAL" clId="{54A2844F-3816-4608-952A-56382E2A12FB}" dt="2024-11-20T23:08:34.320" v="0"/>
      <pc:docMkLst>
        <pc:docMk/>
      </pc:docMkLst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01040267" sldId="300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501040267" sldId="300"/>
            <ac:inkMk id="2" creationId="{ACC7DF10-11A5-B63D-8DFF-FE2B9424CBB8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10819724" sldId="301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510819724" sldId="301"/>
            <ac:inkMk id="3" creationId="{C979718D-D799-F7D2-DC20-1A3F716F863C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743495196" sldId="304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1743495196" sldId="304"/>
            <ac:inkMk id="2" creationId="{97BEA76E-A1C5-A60A-CDC6-A5F385475642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44590" sldId="305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41044590" sldId="305"/>
            <ac:inkMk id="2" creationId="{487A91D2-3ACA-C4F4-138A-628CC5271CE6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67362768" sldId="306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4167362768" sldId="306"/>
            <ac:inkMk id="2" creationId="{C2ED1BA5-F232-708B-E1EE-EA25736282C4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3726390942" sldId="307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3726390942" sldId="307"/>
            <ac:inkMk id="31" creationId="{35D254E9-EA46-C535-105B-448E20BDF94F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81054468" sldId="316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181054468" sldId="316"/>
            <ac:inkMk id="3" creationId="{B09426A5-8175-212C-9247-A35B80BF11DE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6708011" sldId="319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4106708011" sldId="319"/>
            <ac:inkMk id="10" creationId="{B9A36AE9-279B-9C61-60D6-CFFC712F9EEA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948346448" sldId="321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948346448" sldId="321"/>
            <ac:inkMk id="21" creationId="{3668B1AC-A96B-AA26-65EB-7CBC6AAA3745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48292738" sldId="324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2648292738" sldId="324"/>
            <ac:inkMk id="2" creationId="{74FA56AA-AF47-46D1-CA0D-DCDA397E2DF3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221690860" sldId="325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2221690860" sldId="325"/>
            <ac:inkMk id="2" creationId="{B9A7A527-072D-B00F-9606-7E42E1181F10}"/>
          </ac:inkMkLst>
        </pc:inkChg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5986242" sldId="333"/>
        </pc:sldMkLst>
        <pc:inkChg chg="add">
          <ac:chgData name="Toby Donaldson" userId="2e6e5431-bb17-4c41-9985-d39c50d83c73" providerId="ADAL" clId="{54A2844F-3816-4608-952A-56382E2A12FB}" dt="2024-11-20T23:08:34.320" v="0"/>
          <ac:inkMkLst>
            <pc:docMk/>
            <pc:sldMk cId="265986242" sldId="333"/>
            <ac:inkMk id="2" creationId="{74B8C2EF-2BD1-A17F-5E44-8AB5F858CB2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41:53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12066 4482 11 0,'0'0'0'0,"0"0"0"0,0 0 0 0,0 0 0 0,0 0 1 0,0 0-1 15,-33 15 1-15,22-10-1 0,3-2 0 0,-6 3 0 16,3-6 0-16,3 5 0 0,-3-5 1 0,-3 0-1 15,0 0 1-15,-5 0-1 0,-1 0 0 0,1-5 0 0,-6 5 0 16,0-6 81-16,3 3 0 0,0 3 1 16,0-5 0-16,3 5-82 0,5 0 0 0,-6 0 0 0,-4 0 0 15,-1 5 37-15,0-2 0 0,3 3 0 0,-9-1 0 0,4-2-37 16,2 8 0-16,-8-2 0 0,8-4 0 0,-3 4 53 16,-2-4-1-16,2-2 0 0,9 3 1 0,0-6-53 15,-1 0 0-15,6 0 0 0,-5 3 0 0,0-3 41 16,2-3 2-16,-2 6-2 0,-3-1 1 0,-3 7-42 15,-6-6 0-15,9 2 0 0,-2 1 0 0,4 2 31 16,-30 15 1-16,28-17 0 0,3-1 0 16,-20 12-32-16,14-3 0 0,6 6 33 0,-28 16 0 15,22-22 0-15,0 6 0 0,-19 11-33 16,28-17 0-16,5 0 82 0,-20 9 1 16,17-12-1-16,1 3 1 0,-15 9-83 15,17-9 0-15,-3-6 42 0,-16 26 2 16,16-20-2-16,-5 0 1 0,-9 14-43 15,17-14 0-15,-3-5 39 0,-5 10 0 16,8-7 0-16,2-1 1 0,4-3-40 0,-3-2 0 16,2 2 0-16,-2 6 25 0,2-5 0 0,-5 5-1 15,3 0 1-15,-3 0-25 0,3 0 0 0,2 0 0 16,1-5 0-16,2 2 24 0,3 3 0 0,3-6 0 16,2 1 0-16,-5 2-24 0,0-2 0 0,6-1 0 15,-6 3 0-15,5 0 6 0,-2 15 1 16,2-18 0-16,-5 6 0 0,12 14-7 15,-12-14 0-15,8 1 0 0,-3 16 0 0,-5-20 0 16,3 3 1-16,8 8-1 0,-11-16 0 16,6 2 49-16,2 12-1 0,-3-9 0 15,1 1 1-15,13 10-49 0,-10-8 0 16,2 0-5-16,11 9 1 0,-6-15 0 16,6 3 0-16,28-2 4 0,-25-3 0 0,8 2 26 15,31 12 0-15,-37-12 0 0,6-2 0 16,25 11-26-16,-33-6 0 0,8-3-2 15,31 12 0-15,-36-6 0 0,8 9 0 16,-3-9 2-16,5 0 0 0,-4 0 0 0,-1 0-22 0,5 0 0 16,7-3 0-16,-7 0 0 0,1-5 22 0,8 2 0 15,-3-8 0-15,0 0 0 0,3 0 26 0,-3-5 0 16,3 2 0-16,-2 3 1 0,2 0-27 0,2 0 0 16,-7 3 0-16,2 2 0 0,0-5 40 0,-5 0-1 15,-1 9 0-15,1-3 1 0,0-4-40 0,-1 10 0 16,1-4 0-16,-6-8 0 0,6 6-23 0,0-4 0 15,-1 4 0-15,4 0 0 0,2-6 23 0,0 0 0 0,-5 3 0 16,-6 2 0-16,6-2 19 0,-6 0 1 0,3 0 0 16,-3 2 0-16,0-2-20 0,0 0 0 0,6 0 0 15,-1 2 0-15,7-5 4 0,-7 0 1 0,7 0 0 16,1-8 0-16,-1 2-5 0,2-8 0 0,5 6 0 16,-2-4 0-16,2 4 9 0,6-6 1 0,-13 6-1 15,2-7 1-15,-3 7-10 0,-3 2 0 0,1 1 0 16,-1-1 0-16,-8 3-16 0,3-2 0 0,3 2 0 15,-6-3 0-15,6 1 16 0,32-4 0 16,-37 1 0-16,-1 2-34 0,39-2 1 0,-37-4-1 16,-1 4 0-16,29-15 34 0,-35 12 0 15,5-3-23-15,25-17 0 0,-28 17 0 16,-8-8 1-16,28-12 22 0,-31 20 0 0,-5 0-26 16,17-9 0-16,-18 15 0 0,-4-3 1 15,7-6 25-15,-7 5 0 0,2 4-11 16,2-9 1-16,-7 6-1 0,-3 2 1 15,8-10 10-15,-11 10 0 0,5 1-4 16,4-20 0-16,-9 16 0 0,0-4-1 16,5-7 5-16,-5 3 0 0,0-2 0 0,0-6 27 15,3 0-1-15,-3 5 0 0,-3-5 1 0,3 8-27 16,0-25 0-16,-5 26 0 0,5-4 39 0,-9-28 1 16,9 26-1-16,-5 3 2 0,-9-26-41 15,8 31 0-15,-5-3 30 0,-11-11 1 16,11 17 0-16,-3-6 0 0,-13-2-31 15,16 8 0-15,-3 0-40 0,-16-14 1 16,16 14-1-16,-6 0 0 0,-13-15 40 16,8 10 0-16,1 2 22 0,1 3 2 0,-1 0-2 15,-7 0 1-15,4 0-23 0,-1 0 0 0,3-3 0 16,-5 3 0-16,2-1-11 0,-2 1 0 0,-3-5 0 16,-1 5 0-16,1 0 11 0,-5 5 0 0,-1-5 0 15,0 3 0-15,-5 2-31 0,5 1 1 0,-8 2 0 16,3 4 0-16,-8 2 30 0,2-6 0 0,-2 6 0 15,-6 0 0-15,-3 0-9 0,-3 0 1 0,1 0 0 16,-4-6 0-16,4 3 8 0,-9 3 0 0,-5-5 0 16,5-1 0-16,-6 3-34 0,-82-11 1 0,75 3-1 15,2-3 0-15,-97-14 34 0,95 11 0 16,-12 3-166-16,-102-23 0 0,100 23 1 16,-12 3-105-16,111 11-680 0</inkml:trace>
  <inkml:trace contextRef="#ctx0" brushRef="#br0" timeOffset="14651.75">20370 13739 561 0,'0'0'0'0,"0"0"0"0,0 0 0 0,0 0 27 0,0 0 0 0,28 0 0 0,-23 0 1 15,-5 0-28-15,6 0 0 0,-6 0 0 0,5-6 0 0,-5 6 39 16,8-9 0-16,-8 9 1 0,6-5-1 16,-6-9-39-16,0 5 0 0,3 4 36 15,8-15 0-15,0 6 0 0,3-3 1 16,27-28-37-16,-8 17 0 0,6 0-13 15,41-29 1-15,-47 35 0 0,0 2 0 16,39-16 12-16,-39 13 0 0,0 9-17 0,31-6 1 16,-34 6 0-16,-10 6 0 0,21 2 16 15,-22 6 0-15,-2-5 17 0,-3 2 1 16,5 0-1-16,3 0 1 0,9 0-18 0,-4 1 0 16,4-1 0-16,-12-6 0 0,6 4-30 0,-6-1 0 15,1 0 0-15,-7 4 1 0,-7 2 29 0,-6 0 0 16,5 2 0-16,-5-2 0 0,0 0 48 0,9 12 1 15,-9-12-1-15,0 8 1 0,0 12-49 16,0-6 0-16,0 8 8 0,0 12 1 16,-6-20 1-16,1-2-1 0,-17 13-9 15,8-3 0-15,3-5 13 0,-36 23 1 16,16-18 0-16,-2 6 0 0,-30 14-14 16,38-22 0-16,5-3 19 0,1-3 1 0,0 6-1 15,-1 2 1-15,4-2-20 0,5 5 0 0,-9 1 0 16,1-1 0-16,5 0 23 0,-5 3 1 0,0 1 0 15,-1 1 0-15,1-1-24 0,-25 41 0 16,30-28 0-16,-5 0 27 0,-12 46 0 0,17-49-1 16,6 6 1-16,-6-3-27 0,9-5 0 0,-6-1 0 15,5 1 52-15,3-1 1 0,-2 4 0 0,5-6 1 0,5 5-54 16,-5 0 0-16,6-2 0 0,2-3 0 0,6 0 30 16,11 22 1-16,-11-31 0 0,5 0 0 15,17 15-31-15,-14-23 0 0,6 0 28 16,27 8 0-16,-27-19 1 0,2-4-1 15,28-4-28-15,-33-1 0 0,2 0 17 16,18-11 1-16,-32 11 0 0,1-5 0 16,0-7-18-16,-8 13 0 0,-6 2-29 0,8-12 1 15,-8 7 0-15,0-1-1 0,-3-11 29 16,3 12 0-16,-5-7-33 0,-15-7 0 16,6 16 0-16,-2 3 1 0,-20 0 32 15,11 8 0-15,-2 9-25 0,-31 20 1 16,33-18 0-16,5 10 0 0,-24 30 24 15,30-31 0-15,-2 3 7 0,-1 3 1 0,1 2-1 16,2 4 1-16,5 5-8 0,-4-3 0 0,2-9 0 16,0 7 0-16,2-1-1 0,-5 34 1 15,9-44-1-15,10-7 1 0,4 29 0 16,2-26 0-16,3 0 12 0,13 26 1 16,-5-23-1-16,9 3 1 0,32 31-13 15,-38-34 0-15,0 0 23 0,0 3 0 0,2 3 0 16,-7 5 1-16,-1-2-24 0,0-1 0 0,-5-2 0 15,0-3 0-15,-3 0 39 0,-3 0 2 0,-2-3-2 0,-1 0 1 16,-5 6-40-16,-5 28 0 0,5-31 0 16,-6 0 55-16,-2 39 1 0,-3-39 0 15,3 3 0-15,0 0-56 0,-9-3 0 0,-2 0 0 16,-6-6-46-16,-3 3-1 0,-19-14 1 0,-3 0 1 0,-13-8 45 16,-3-3 0-16,-17 8 0 0,0 6 0 0,-11-3-163 15,-3 0 2-15,3 14-1 0,3 3 0 0,-3 17-43 16,-77 39 0-16,99-45 0 0,72-42-289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3:04:56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 12008 12 0,'0'0'0'0,"0"0"1"0,0 0-1 0,0 0 0 0,0 0 0 0,0 0 1 15,0 0-1-15,0 0 1 0,0 0-1 0,0 0 0 16,0 0 0-16,0 0 0 0,0 0 0 16,0 0 1-16,0 0-1 0,0 0 0 0,0 0 0 15,0 0 0-15,0 0 0 0,0 0 0 16,28-8 0-16,-23 5 0 0,9 0 0 16,11 3 0-16,-11 0 0 0,0 6 0 15,16 5 0-15,-22 0 0 0,3 3 55 16,3 9 1-16,-8-15 0 0,-4 4 0 15,9 16-56-15,-5-17 0 0,2 0 88 16,-8-2 0-16,6 2 0 0,2 0 1 0,3 3-89 16,-5 0 0-16,-4-2 0 0,4-4 0 0,-1 0 55 0,1 1 0 15,-3-3 0-15,2-1 1 0,1-2-56 0,-1 0 0 16,-2 5 0-16,3-8 0 0,5 6 55 0,-3 2 0 16,11-8 0-16,1 0 1 0,4-5-56 0,1 2 0 15,-3-3 0-15,3-2 0 0,0 2 47 0,3-5 1 0,-3 8 0 16,-6-8 0-16,0 8-48 0,6-8 0 0,-6 8 0 15,4-3 0-15,-4 4-6 0,20-4 0 16,-15-3 0-16,-4-2 0 0,24-6 6 16,-16 12 0-16,-9-1-6 0,31-11 0 15,-23 3 0-15,4 0 1 0,29-23 5 16,-26 18 0-16,4 2-17 0,37-14 1 16,-42 17-1-16,0 0 1 0,25-9 16 15,-25 15 0-15,-2-1-11 0,27-5 0 16,-31 14 0-16,-2 0 0 0,28 6 11 15,-29-3 0-15,4 2-1 0,22 12 0 0,-23-14 0 16,-2 6 0-16,33-7 1 0,-25-2 0 16,1 0-4-16,35 0 0 0,-42-2 0 15,6 2 0-15,31 0 4 0,-31 0 0 16,-2 0 69-16,27 8 0 0,-31-8 0 0,-2 6 2 16,28 5-71-16,-29-5 0 0,1 5 23 15,22 11 0-15,-22-16 0 0,-3 8 1 16,28 11-24-16,-25-16 0 0,2 2 28 15,31 6 0-15,-27-6 0 0,2-2 1 16,28 10-29-16,-36-13 0 0,-12 2 25 0,23 12-1 16,-16-12 0-16,-1-5 0 0,22 6-24 15,-16-6 0-15,8 5 22 0,-8-8 1 16,3 3 0-16,2-3 0 0,-5 3-23 0,3-1 0 16,-3-2 0-16,-1 0 0 0,-4 6-22 0,2-6 1 15,3 3 0-15,2-3 0 0,4 0 21 0,41-3 0 16,-34-3 0-16,1-2-11 0,38-15 0 15,-33 12 0-15,-5 3 0 0,39-9 11 16,-40 11 0-16,-5-2 3 0,28-6 1 16,-25 11 0-16,-3 0 0 0,31-3-4 15,-31 4 0-15,6 4 9 0,32 4 1 16,-38-12 0-16,12 6 0 0,32 0-10 16,-38 0 0-16,-1 0 14 0,42-2 0 15,-44 2 0-15,3-3 1 0,38 0-15 16,-43-3 0-16,4 6-21 0,34-2 1 15,-33-1-1-15,5 0 1 0,42-3 20 0,-48 1 0 16,9 2 13-16,42-17 1 0,-45 9 0 16,3-3 0-16,49-11-14 0,-51 16 0 15,2-2 9-15,49-6 0 0,-49 9 0 16,3-6 1-16,47-6-10 0,-50 11 0 0,2 4-15 16,42-9 1-16,-46 8-1 0,-7 3 1 15,42-11 14-15,-35 9 0 0,-7-4-41 16,45-5 1-16,-44 8-1 0,8 4 1 15,-3-4 40-15,-5 6 0 0,2 0 0 0,-2 6-16 16,-3-6 0-16,5 0 0 0,-8 0 1 0,6 0 15 16,-3 2 0-16,-3 4 0 0,-5-6 0 0,2 6-22 0,28 11 0 15,-25-12 0-15,0 1 0 0,17 8 22 16,-31-6 0-16,4-5-15 0,40 8 0 16,-33-5 0-16,4 2 0 0,37 15 15 15,-37-15 0-15,4 1 32 0,26 8 0 16,-31-9 0-16,0 6 0 0,36 6-32 15,-30-12 0-15,-6 1-20 0,30 10 1 16,-29-10-1-16,4-3 1 0,40 10 19 16,-40-7 0-16,1 2 30 0,38 3 0 15,-35-5 0-15,-4-1 0 0,1-2-30 0,0 5 0 16,-1 0 0-16,1 3 44 0,0 0 2 0,-1 6-1 16,7-6 0-16,-4 0-45 0,3 0 0 0,-5 3 0 15,5 3 0-15,3-6-3 0,3 3 0 0,-3-3 0 16,3 0 0-16,2-3 3 0,-5-2 0 0,3-1 0 15,-3 3 0-15,-3-5 24 0,3 2 1 0,3-5-1 16,2 3 1-16,1-6-25 0,-1 3 0 0,3-1 0 0,-2-2 0 16,5 3 44-16,-6 3 1 0,6-3-1 0,-5 2 0 15,-4 1-44-15,4 0 0 0,-6 5 0 0,3 0 0 16,2 3 10-16,-5 0 0 0,3 0 0 0,2 0 1 16,-5 3-11-16,55 11 0 0,-57-14 0 0,-4 0-16 15,53 12 1-15,-47-18 0 0,3 1 0 16,49-9 15-16,-49-6 0 0,8 3 12 15,61-5 0-15,-56 2 0 0,-5-2 0 16,6 2-12-16,-9-5 0 0,0 2 0 0,3 4 2 16,0 2 1-16,0-5-1 0,0 2 1 0,3 0-3 15,3 1 0-15,-6 2 0 0,2-6 0 0,1 4-27 0,0-1 0 16,-3 0 0-16,0 1 0 0,0-1 27 0,-6 1 0 16,6-4 0-16,0 1 0 0,0-4-30 0,0 4-1 15,0-6 1-15,0 0 1 0,6 3 29 0,-6-1 0 16,0 1 0-16,-3 3 0 0,1-1-7 0,-4 1 1 15,0 2-1-15,-5-5 1 0,3 8 6 0,-3-8 0 0,3 8 0 16,2-5 0-16,-5 2-36 0,3 0 0 0,3 4 0 16,-4 2 0-16,-2-3 36 0,-3 0 0 0,1 3 0 15,2-6 0-15,-3 3-6 0,-3 1 1 0,9 2 0 16,-6 0 0-16,3-3 5 0,0 3 0 0,-3-6 0 16,6 3 0-16,-3 1 33 0,3-1 0 0,-3-3 0 15,-3 3 0-15,3-8-33 0,-9 0 0 0,7 5 0 16,-7-5 0-16,4 8 25 0,-4-5 1 0,-2 2 0 15,-3 0 0-15,1 1-26 0,-1 2 0 0,-3-3 0 16,3 6 0-16,-5 0 20 0,2-2 1 0,-5 2 1 16,3 0-1-16,-3 2-21 0,0 4 0 0,-3-6 0 15,2 0 0-15,-4-6-18 0,-1 4 1 0,0-1-2 0,1 0 2 16,-1 3 17-16,14-8 0 0,-13 2 0 0,-9-3-98 16,16-16 1-16,-21 3-2 0,-6 22-1002 15</inkml:trace>
  <inkml:trace contextRef="#ctx0" brushRef="#br0" timeOffset="23417.53">4914 13007 471 0,'0'0'0'0,"0"0"0"0,0 0 0 0,0 0 22 0,0 0 1 0,36 0-1 0,-27 0 1 16,-4 0-23-16,-5 0 0 0,6 0 0 0,-6 0 0 15,0 0 30-15,0 0 0 0,0 0 0 0,0 0 1 0,0 0-31 16,0 0 0-16,0 0 0 0,0 0 0 0,0 0 33 16,0 0 1-16,0 0 0 0,0 0 0 0,0 0-34 15,0 0 0-15,0 0 0 0,-6-6 0 0,6 6 1 16,6-11 0-16,-4 6 0 0,4-4 0 16,5-5-1-16,-3 8 0 0,3 4-14 15,-2-1 0-15,-4 0 0 0,9 3 0 0,-3 0 14 16,3 0 0-16,0 8 0 0,-3 1 0 0,3-1 6 0,-6 4 0 15,3-7-1-15,3 6 1 0,0 3-6 0,-3 1 0 16,2-4 0-16,1-6 0 0,-3 4 24 0,-2-4 0 16,10 4 0-16,0-6 1 0,1 2-25 0,24 9 0 15,-19-11 0-15,2 3 27 0,4-1 1 16,-9 1 0-16,-3-3 0 0,0 3-28 0,1-4 0 0,-1 4 0 16,-5 2 0-16,2 4 3 0,-2-4 1 0,6 1-1 15,-1 2 1-15,0-6-4 0,1 7 0 0,-1 2 0 16,0 0 0-16,9-3-16 0,16 17 0 15,-25-17 0-15,1 4 1 0,24 10 15 16,-16-14 0-16,-9 0-9 0,31 3 0 16,-28-5 0-16,3-1 0 0,22 9 9 15,-23-8 0-15,-4-1-8 0,24 1 1 16,-11-7 0-16,-3 1 0 0,29-3 7 16,-26-3 0-16,0 1-31 0,25-1 0 0,-31-3 0 15,9 3 0-15,22-8 31 0,-30 5 0 16,-3 4-10-16,27-12 0 0,-27 2 0 15,3 4 1-15,24-6 9 0,-16 8 0 0,-3 3-22 16,34-11 1-16,-34 9-1 0,3 2 1 16,41 3 21-16,-44-6 0 0,6 3-60 15,-6 1 1-15,0-1-1 0,-2-6 1 0,-4 4 59 16,4-1 0-16,-9 0 0 0,3 4 0 0,-1-7-9 16,1 4 1-16,3-1-1 0,-1 0 1 0,-2 3 8 15,6 3 0-15,2-11 0 0,0 3 0 0,6-1-27 16,-1 1 0-16,1-3 0 0,0 2-1 0,-1 1 28 15,1-3 0-15,0-1 0 0,-1 1 0 0,1 3 7 0,0-7 0 16,-1 1 0-16,1 0 0 0,0 0-7 0,-6 0 0 16,6 0 0-16,-1 0 0 0,1 0 48 0,0 0 0 15,8 6 0-15,-9-9 0 0,6 11-48 0,42-16 0 16,-42 10 0-16,-5 4 48 0,44-12-1 16,-42 12 0-16,3-6 1 0,39-12-48 15,-36 15 0-15,-8-3 26 0,49-11 1 16,-41 13 0-16,6 1 1 0,35-9-28 15,-41 12 0-15,-8 2 44 0,44-5 1 16,-42 6 0-16,-2 2 0 0,35-3-45 16,-40 0 0-16,-1 1 42 0,33 2 1 15,-30-3-1-15,3 1 1 0,38-4-43 16,-49 9 0-16,5 0 29 0,36 0 0 16,-42 6 0-16,4-6 0 0,27 0-29 15,-31 3 0-15,1-3 21 0,22 5 1 0,-25-5 0 16,2 6 0-16,23-6-22 0,-22 0 0 15,2 0 12-15,36 0 1 0,-35 0-1 16,2 3 1-16,33 0-13 0,-41-3 0 0,3 2-5 16,27 7 1-16,-28-3 0 0,-7-1 0 15,32 6 4-15,-27-5 0 0,0 2 2 16,27 7 1-16,-27-10-1 0,3 1 1 16,36 8-3-16,-37-14 0 0,4 5-12 15,27 4 1-15,-25-9 0 0,0 3 0 16,36 2 11-16,-36 1 0 0,0-6-14 0,33 3 0 15,-30 0-1-15,-2-1 2 0,37 4 13 16,-43-6 0-16,8 0-10 0,41 0 1 16,-44-6-1-16,6 6 1 0,38-2 9 15,-35-1 0-15,2 3 7 0,44-3 1 16,-49 3-1-16,8 0 1 0,19 0-8 16,-35 0 0-16,2 0 0 0,44 8 1 15,-33-2 0-15,-2-3 0 0,46 8-1 16,-44-8 0-16,3 3 33 0,50 8-1 15,-50-12 0-15,3 4 0 0,2 0-32 0,-5-1 0 16,3 4 0-16,2-9 13 0,45 5 0 16,-47-2 0-16,2 3 0 0,45 8-13 15,-50-11 0-15,3 2-25 0,2 1 0 0,1 8 0 16,-1-6 0-16,1 7 25 0,5-1 0 0,5 0 0 16,-5 0 0-16,0 0-32 0,6 0-1 0,-3 0 1 15,8 0 1-15,-3 3 31 0,3 3 0 0,3-6 0 0,-9 3 0 16,4-1-207-16,-4-2 1 0,-5 3-1 0,0-3 0 15,-3 0 159-15,48-8 0 0,-65-26-1 16,-38 20-131-16</inkml:trace>
  <inkml:trace contextRef="#ctx0" brushRef="#br0" timeOffset="41567.12">4511 14673 584 0,'0'0'0'0,"0"0"0"0,0 0 0 16,0 0-6-16,0 0 1 0,0 0 0 0,0 0 0 0,0 0 5 0,0 0 0 15,0 0 0-15,0 0 0 0,0 0 41 0,0 0 0 16,0 0 0-16,0 0 0 0,0 0-41 0,14-31 0 15,-8 28 0-15,-1 3 48 0,9-3 0 16,-9 3-1-16,4 3 1 0,10 2-48 16,-5-5 0-16,-3 0 17 0,8 0 1 0,9 0 0 15,-3-2 0-15,0-1-18 0,2 0 0 0,-2-5 0 16,3 2 0-16,2-5-17 0,-5 2 1 0,-3 4 0 16,-3 2 0-16,1 3 16 0,-9 0 0 0,3 0 0 15,-1 0 0-15,-2 8 9 0,3-2 1 0,-6-1 0 16,9 4 0-16,-3 5-10 0,5-6 0 0,-5 4 0 15,5-1 0-15,1 0 38 0,5 0 2 0,-6 1-2 16,0-9 1-16,9-3-39 0,-3 0 0 0,0 2 0 0,-3 1 0 16,8 3 19-16,3-6 0 0,0 0 0 0,-2-9 1 15,7-2-20-15,1-3 0 0,-6 6 0 0,0-1 0 16,-2-2 31-16,2 0 0 0,-8 5 1 0,2 0 0 0,-2 4-32 16,3-1 0-16,-9 0 0 0,1 3 0 0,-1 3 56 15,-8 0 1-15,8-3 0 0,3 2 1 0,3 4-58 16,0-6 0-16,3 3 0 0,2 0 0 0,9 5 31 15,27-8 0-15,-36 0 0 0,4-6 0 16,-7 4-31-16,4-1 0 0,2 0 0 0,-3 3 34 16,-2 0 1-16,5 0-1 0,-3-6 2 0,-2 4-36 15,2-1 0-15,-2 3 0 0,2 0 0 0,3-3 19 0,1 3 0 16,-1 0 0-16,-8 0 0 0,2 0-19 0,4 0 0 16,-4 0 0-16,9 0 0 0,-3-6 17 0,6 3 1 15,-6 3-1-15,6 0 1 0,-6-2-18 0,6-1 0 16,-6 6 0-16,3-1 0 0,2-2 8 0,-4 3 0 15,-1 3 0-15,5-12 0 0,1 3-8 0,-6 1 0 0,6-1 0 16,-9-3 0-16,9 1 25 0,0-4 0 0,2 4 1 16,-2 2-1-16,-1-6-25 0,7 4 0 15,-7 2 0-15,6 0 0 0,-2 0 11 0,2-2 1 0,-5 2 0 16,-6 3 0-16,6 3-12 0,-9-1 0 0,3 4 0 16,0-3 0-16,0 2-18 0,-2 7 0 0,2-9 0 15,0 2 1-15,-3 1 17 0,-2-3 0 0,2 2 0 16,4 1 0-16,-1-6-11 0,5 3-1 0,1-3 1 15,0-3 1-15,-1 3 10 0,7-9 0 0,-9 4 0 16,8 5 0-16,0 0-8 0,-5 0 1 0,-1 0-1 16,1 0 1-16,-6 0 7 0,6 5 0 0,-6 4 0 0,-3-4 0 15,-2 4-21-15,36 13 1 0,-26-13 0 16,-5 5 0-16,6 0 20 0,0-8 0 0,-1-4 0 0,1-2-2 16,5-2 0-16,-5 2 0 0,2 0 1 15,4-3 1-15,-1-3 0 0,3 1 0 0,-9 2 0 0,7 3 3 16,-7-3 1-16,4 0-1 0,-4 3 1 0,7-6-4 15,-7 4 0-15,1 2 0 0,0 0 0 0,-1 2 8 16,-5 4 1-16,6-6 0 0,0 0 0 0,-1 0-9 16,1 3 0-16,0-3 0 0,-1 0 0 0,-4 0 5 15,4 0 1-15,6-3 0 0,-5 3 0 0,5-8-6 16,-5 2 0-16,8-2 0 0,0 2 0 0,3 0 2 0,-6-2 0 16,3 2 0-16,3-2 1 0,-4 2-3 0,-1-2 0 15,-4-1 0-15,3 4 0 0,-5-7 3 0,0 4 1 16,-1 2 0-16,1-2 0 0,-6 5-4 0,6-8 0 15,-1 8 0-15,-4-3 0 0,4 4 6 0,1-1 0 16,0 0 0-16,-1-5 1 0,7 2-7 0,-1-3 0 0,-3 4 0 16,3-1 0-16,1 1 15 0,-7 2 2 0,4-6-1 15,-4 4 0-15,1-1-16 0,-3-2 0 0,3 2 0 16,-3 3 0-16,2 6 1 0,-2 0 0 0,3-3 0 16,-6 0 1-16,6 3-2 0,-6-1 0 0,5 4 0 15,1 0 0-15,0-1-10 0,-6 4 1 0,0-6-1 16,3 2 1-16,-8 1 9 0,2-3 0 0,3 2 0 15,-8 1 0-15,3 0 26 0,-4 2 0 0,4-5 0 16,-3 2 1-16,-6 1-27 0,6-3 0 0,-3 3 0 16,9-1 0-16,-7-2 15 0,4 3 0 0,0-4 0 15,2 1 1-15,3 0-16 0,-2 0 0 0,-12-3 0 0,0 3 0 16,3-1 0-16,9-2 0 0,-4 3 0 0,4 0 0 16,2-3 0-16,0 0 0 0,-2 0 0 0,-4 0 0 15,4-3-6-15,-4 0 0 0,-2 1 0 0,3-1 1 0,2 3 5 16,-8 0 0-16,3 0 0 0,0 0 0 0,0 3-163 15,-3-1 2-15,3 1-2 0,-6 0 2 0,0 3 43 16,-8 2 1-16,-11-8-871 0</inkml:trace>
  <inkml:trace contextRef="#ctx0" brushRef="#br0" timeOffset="90216.51">20928 9918 22 0,'0'0'0'0,"0"0"0"0,0 0-2 0,33 0 0 16,-22-3 0-16,-5 3 1 0,13 0 1 15,-13-6 0-15,2 4 98 0,11-4 0 0,-13 0 1 16,2-2 0-16,17 0-99 0,-11-4 0 15,-1 4 54-15,18-6 2 0,-17 8-1 0,-1 3 0 16,18-11-55-16,-17 9 0 0,-1-1 26 16,21-11 1-16,-12 3-1 0,0-8 1 15,8-1-27-15,-8 3 0 0,3-2 0 0,0 5 21 16,0 0 2-16,2-5-2 0,-2-7 1 0,0 7-22 16,3 2 0-16,-3 1 0 0,-6 4 0 0,0 4-9 15,-5-3 0-15,0 3 0 0,0 2 0 0,-3-2 9 16,-3 8 0-16,3-8 0 0,-5 3 0 0,2-1 4 0,-2 1 0 15,-4 2 0-15,4 1 1 0,5 2-5 0,-6-3 0 16,4 6 0-16,-4-3 0 0,-2 1 19 0,3-1 0 16,5 3 0-16,2-6 1 0,1 3-20 0,3-2 0 15,5 5 0-15,3 0 0 0,5 0 20 0,0 0 1 16,-7 2 0-16,-1 10 0 0,-3-4-21 0,-2 6 0 16,2 0 0-16,0 0 0 0,-2 3 51 0,-1 9 2 15,4-7-1-15,-6 7 0 0,-3 2-52 0,2 0 0 0,1 6 0 16,-5-3 0-16,2 5 21 0,11 26 1 15,-11-34 0-15,3 0 0 0,10 17-22 16,-10-25 0-16,3-6-103 0,16 14 1 16,-14-14-2-16,-5 0-134 0,14 0 104 15,-17-14-2-15,-11 0-195 0</inkml:trace>
  <inkml:trace contextRef="#ctx0" brushRef="#br0" timeOffset="90849.78">21759 9575 1269 0,'0'0'0'0,"0"0"0"0,0 0 0 0,0 0 21 0,0 0-1 0,0 0 0 0,0 0 1 0,0 0-21 0,-5 42 0 15,8-34 0-15,-3 4 63 0,0 19 0 16,0 2 1-16,0 9-1 0,0 51-63 16,0-56 0-16,-3-6 38 0,-3 25 1 15,1-22-1-15,-1-3 1 0,-2 3-39 0,3-6 0 16,-1 5 0-16,3-2 12 0,-2 3 1 0,-4-3 1 16,4-3-1-16,-1 0-13 0,-5 1 0 0,3 4 0 15,2 4 0-15,4 5-3 0,-4 37 1 16,-5-37 0-16,3 9 0 0,-6 42 2 15,11-43 0-15,3 1-40 0,-2-1 2 0,2-2-1 0,0-3 1 16,2-2 38-16,4 47 0 0,-3-54 0 16,5 1 5-16,-5 41 0 0,-1-35 0 15,1 4 0-15,3 38-5 0,-6-40 0 0,-6 3 21 16,3-6 1-16,1 9 0 0,-1-6 0 0,-3 2-22 16,-7 49 0-16,1-42 0 0,-1-4 24 15,-15 57 1-15,11-48-1 0,1 6 1 16,-1-6-25-16,4 0 0 0,-1-3 0 0,3 1 8 15,-11 52 1-15,16-58 0 0,0-3 0 16,-7 45-9-16,7-51 0 0,6-6-97 0,0 29 1 16,-5-40 0-16,5-8-1 0,5 6 97 15,-5-23 0-15,6-3-124 0,-4 3-1 16</inkml:trace>
  <inkml:trace contextRef="#ctx0" brushRef="#br0" timeOffset="91367.66">21055 11631 11 0,'0'0'0'0,"0"0"0"0,0 0 0 0,36 59 0 0,0 31 1 0,-22-47-1 0,-9-1 1 0,9 45-1 16,-8-45 0-16,-6-8 67 0,5 31 1 16,-2-37-1-16,2-3 2 0,-5 0-69 15,6 4 0-15,-3 2 0 0,8 5 185 0,-3 1 2 16,3-6-1-16,0-3 1 0,3-3-187 0,5 0 0 0,1-8 0 15,2-5 0-15,0-10 37 0,5-4 1 0,6-10 0 16,12-7 0-16,-4-7-38 0,56-58 0 16,-39 28 0-16,5-9 5 0,78-79 0 15,-63 63 0-15,2-1 0 0,3-8-5 0,5 11 0 16,11 6 0-16,4 9-154 0,87-52 0 16,-112 68 0-16,-9 12-86 0,52-40 154 15,-79 34 0-15,-42 42-159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43:50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 12883 111 0,'0'0'0'0,"0"0"0"0,0 0-19 0,0 0 0 16,0 0 0-16,0 0 0 0,0 0 19 16,0 0 0-16,0 0-2 0,0 0 1 15,0 0-1-15,0 0 1 0,0 0 1 16,0 0 0-16,0 0 74 0,0 0 0 16,0 0 0-16,0 0 1 0,-25-34-75 15,20 26 0-15,5 0 36 0,0-9 1 16,5 5 0-16,1 1 0 0,2-11-37 15,-2 10 0-15,2 4 55 0,11-9 0 0,-13 9 0 16,-1 2 0-16,15 0-55 0,-12 4 0 16,-2-1 36-16,7 3 1 0,-2 0 1 0,3 0-1 15,19-3-37-15,-8 3 0 0,3-6 31 16,35 1 0-16,-32 2 0 0,-4-6 0 16,26-5-31-16,-28 12 0 0,0 2 35 15,22-3 1-15,-17-3-1 0,-2 3 0 16,21-2-35-16,-21-4 0 0,-3 4 37 15,22-4 1-15,-22 9-1 0,-1 0 1 16,23-3-38-16,-27 3 0 0,5-2 59 0,13 4 0 16,-18 1 0-16,-1 6 0 0,28 5-59 15,-22-14 0-15,8 5-1 0,17 4 0 16,-23-9 0-16,-2 0 0 0,19 0 1 16,-22 0 0-16,-2 0 48 0,18 3-1 15,-18-6 0-15,-1 3 1 0,20 0-48 16,-25 3 0-16,2 2-16 0,6 6 1 15,-11-2 0-15,-2-6 0 0,7 8 15 16,-7-5 0-16,-4 2 10 0,3-2 1 16,-2-3 0-16,-1 2 0 0,9 1-11 15,-14-6 0-15,6 0 10 0,2 0 0 16,-8 0 0-16,6 0 1 0,-6 0-11 16,5-3 0-16,-5 3-32 0,0 0 0 15,0 0 0-15,0 0 0 0,-5-3 32 16,5 3 0-16,-6-8-17 0,-8-4 1 15,0 4-2-15,1 2 2 0,-18-8 16 0,12 9 0 16,0 2-41-16,-28-8 1 0,22 11 0 16,0 0 0-16,-28 0 40 0,26 5 0 15,-9 4-45-15,-30 2-1 0,32-8 1 16,-2-3 1-16,-24 3 44 0,27-1 0 0,2-2-47 16,-27-2 1-16,25 2 0 0,0 2-1 15,-25 4 47-15,27-12 0 0,-2 4-34 16,-33-4 0-16,41 6 0 0,-5-6 0 15,-23-2 34-15,34 2 0 0,-3 1-20 0,-22-7 0 16,24 10 0-16,6-1-1 16,-21-9 21-16,21 10 0 0,0 2 30 0,-11 0 0 15,11 0-1-15,9 0 1 0,-15 5-30 16,12-2 0-16,3 3 44 0,-4 2 0 16,9-8 0-16,-5 9 2 0,5 2-46 15,0-11 0-15,5 3-18 0,4 8-1 16,-4-5 1-16,3 5 1 0,26 9 17 15,-10-9 0-15,10 6-85 0,24-3 0 16,-39-14-1-16,-19 0-463 0</inkml:trace>
  <inkml:trace contextRef="#ctx0" brushRef="#br0" timeOffset="65116.49">16458 9963 729 0,'0'0'0'0,"0"0"0"0,0 0 36 0,0 0 1 0,0 0-1 0,0 0 1 0,0 0-37 0,0 37 0 0,6-23 0 0,-1 8 33 0,4 1 1 16,-4 2 0-16,1 6 0 0,-6-9-34 0,8 4 0 15,-2 5 0-15,-6 5 0 0,-6 4 9 0,1 38 1 16,5-35-1-16,5 7 0 0,-10 46-9 16,-4-48 0-16,1 2-20 0,2 1-1 15,-7 5 1-15,2 6 1 0,-3-3 19 0,-17 62 0 16,18-59 0-16,-7-3 1 0,-18 68 0 16,24-71 0-16,-6 9 0 0,7-6-1 0,2 3 0 15,2-6 0-15,9 9 23 0,-5-9 0 0,-1 3 1 16,6-3 0-16,0 1-24 0,6 50 0 15,-6-54 0-15,0 0 60 0,5-2 1 0,-5 0 0 16,0 5 1-16,0 0-62 0,-5-2 0 0,-1 2 0 16,1 6 0-16,-4-6-4 0,-10 57 1 15,14-60-1-15,-1-5 1 0,-8 45 3 16,11-51 0-16,3-3-3 0,-2 1 0 0,2-6 0 16,0 2 1-16,2 1 2 0,7-4 0 0,-4 1 0 0,-5 0 0 15,0 0 2-15,0 30 0 0,-5-30 0 16,-4 3 1-16,-7 42-3 0,8-37 0 0,2 0-17 15,-19 48 1-15,11-45 0 0,1 6 0 16,-1-6 16-16,8-3 0 0,1 0 0 0,5 0 2 16,0 0 0-16,0-8 0 0,0 0 1 0,0-6-3 15,8 31 0-15,-5-28 0 0,5-3-4 16,-2 23 1-16,-6-23 0 0,0-5 0 16,2 24 3-16,4-33 0 0,-1 9-7 15,15 13 1-15,-12-16-1 0,9-6 1 16,2 3 6-16,0-3 0 0,3-3 0 0,3-2-21 0,6-1 0 15,-4-2 0-15,6-3 1 0,3-3 20 0,44-3 0 16,-35 3 0-16,-1 0-20 0,50-8 1 16,-45 8 0-16,1 2 0 0,3 4 19 15,-1-6 0-15,6 0 0 0,-5 3-24 0,-1 0 1 16,6-3 0-16,0 0 0 0,6-3 23 0,66 0 0 16,-59-5 0-16,7 5-5 0,71-6 1 15,-77 6 0-15,5 3 0 0,86-5 4 16,-80-6 0-16,8 2 11 0,94-8 0 15,-94 9 0-15,-5 2 1 0,102-16-12 16,-86 16 0-16,-5 6 5 0,104-11 0 16,-99 8 0-16,-2 3 0 0,99 0-5 15,-97 0 0-15,-5 0 8 0,110 8 0 16,-110-2 0-16,2-6 2 0,108 6-10 16,-99-4 0-16,-6 4 8 0,119-3 0 15,-110 0 0-15,-1 0 1 0,108 5-9 0,-113 3 0 16,-5-2 16-16,110 10 0 0,-105-7 0 15,-3 2 1-15,3 0-17 0,0-3 0 0,-3 3 0 0,0 0 46 16,0 0 0-16,9-3 0 0,-1 4 2 0,6 1-48 16,0-2 0-16,3 1 0 0,-5-4 0 0,4 0 39 15,4-2 0-15,-6 2 0 0,-3 0 1 0,3-3-40 16,0 4 0-16,6-7 0 0,-4 4 0 0,1-1 16 16,6-2 0-16,-7-1 0 0,4 4 0 0,2-3-16 15,-2 2 0-15,-1-2 0 0,-7-4 0 0,2 4 39 0,0-6-1 16,5 3 0-16,-5 0 1 0,3 5-39 0,2-8 0 15,1 6 0-15,-3-1 0 0,2 1-31 0,1 0 1 16,-3-1 0-16,-3 4 0 0,5-4 30 0,120 12 0 16,-120-11 0-16,-5 8 10 0,119 8 0 15,-108-16 0-15,3-6 1 0,135-6-11 16,-141 6 0-16,3-2-37 0,133-4-1 16,-127-2 1-16,5 2 1 0,130-8 36 15,-136 14 0-15,6-6 16 0,136 1 1 16,-139 2 0-16,6 3 0 0,130 3-17 15,-139-1 0-15,7-2 30 0,140 0-1 16,-144 0 0-16,9 0 0 0,140 3-29 16,-149 3 0-16,4-6 1 0,129 0 1 15,-133 0-1-15,3 0 1 0,127 14-2 16,-138-8 0-16,3 5 13 0,119 14 0 16,-128-11 0-16,-2-3 0 0,116 20-13 15,-116-17 0-15,-3 3-14 0,113 14 0 16,-110-17 0-16,-1 0 1 0,109 15 13 0,-125-18 0 15,-5 3-73-15,47-14-1 0,-109-20 1 0,-35 20-996 16</inkml:trace>
  <inkml:trace contextRef="#ctx0" brushRef="#br0" timeOffset="67033.16">16406 10371 11 0,'0'0'0'0,"0"0"0"0,0 0 0 0,0 0 59 0,-19-34 0 0,10 20 0 0,4 0 1 15,-6 0-60-15,2 3 0 0,4 5 0 0,-1-2 0 0,1 2 75 16,2-2 0-16,-2 2 0 0,-6-3 1 0,2-2-76 16,1 3 0-16,2-1 0 0,1-5 0 0,-3 0 44 15,2-5 0-15,1 2 0 0,-4-3 0 0,9 0-44 16,-5-25 0-16,10 11 0 0,-2-2 1 15,14-40 0-15,-4 45 0 0,7-3 0 16,-1 3-1-16,0-2 0 0,1-4 0 0,-1 0-35 0,0 1 0 16,1 2 0-16,-1 0 0 0,0 3 35 0,1 3 0 15,-6 6 0-15,-1-1 0 0,-2 3 10 0,3 1 0 16,-8 5 0-16,2 5 1 0,0 1-11 0,-2 8 0 16,5 0 0-16,-3-6 0 0,6 6 3 0,3-5 0 15,-4 5 0-15,7 0 0 0,5 5-3 0,2-5 0 16,4 6 0-16,2-3 0 0,-6 2-24 0,4 4 0 0,2-4 0 15,0-5 0-15,3-5 24 0,0 2 0 0,0 0 0 16,3 0 0-16,-1-5 33 0,1 2 0 0,8 1 0 16,5-4 1-16,6 4-34 0,6-4 0 0,-6 3 0 15,0 4 0-15,3 4 15 0,2 1 1 0,1 0 0 16,-4 3 0-16,1-3-16 0,0 8 0 0,8-11 0 16,-3 3 0-16,12-3-20 0,-1 0 1 0,0-3 0 15,4 3 0-15,1-9 19 0,4 4 0 0,2-1 0 16,-2 0 0-16,2 4 15 0,86-10 1 0,-82 10-1 15,-7 2 1-15,4-9-16 0,5 9 0 0,0 0 0 16,5 3 43-16,-2 3 0 0,-1-1 0 0,1-2 0 16,5 3-43-16,-2 2 0 0,7 1 0 0,4-4 0 15,-1 1 15-15,6 2 0 0,-8-2 0 0,3-3 1 16,2 2-16-16,-3 1 0 0,4 2 0 0,-4 1 0 0,6-1 36 16,-5 3 2-16,5-5-2 0,-6 3 1 0,6-1-37 15,0 0 0-15,0 4 0 0,-5-4 0 0,5 6 1 16,-11-5 0-16,16 2 0 0,4 0 1 0,2 3-2 15,2 0 0-15,1-2 0 0,-11 2 0 0,3 0-6 16,123 11 0-16,-129-11 0 0,3 3 1 16,119 11 5-16,-114-17 0 0,6 1-4 0,132 10 0 15,-126-8 0-15,-4 0 1 0,136 9 3 16,-138-9 0-16,0 5-14 0,130 10 1 16,-133-18-1-16,5 3 0 0,139 11 14 15,-130-19 0-15,-3 2-15 0,144 6 0 16,-139 0 0-16,-2 1 1 0,141 10 14 15,-144-11 0-15,6 0 7 0,-3 0 0 0,-3-3 0 16,-3 3 0-16,1 0-7 0,-7 0 0 0,7 1 0 16,-1-4 0-16,0 3 16 0,1 0 1 0,7-3 1 15,-10-5-1-15,8 2-17 0,0-5 0 0,0 0 0 16,-3-3 0-16,3-3 21 0,-9 0 0 0,1 3 0 16,-3 0 1-16,0 0-22 0,-3 0 0 0,-3 0 0 15,0-5 0-15,-2 5-13 0,-3 0 0 0,8 0 0 16,-9-3 1-16,9 3 12 0,-5 0 0 0,2-3 0 15,1 0 0-15,2 3-21 0,2-8 1 0,7-3 0 16,-1 2-1-16,9-11 21 0,140-11 0 0,-140 12 0 16,0-1-171-16,137-2-1 0,-140 19 0 15,-3 6-39-15,114-6 171 0,-156-17 0 16,-96 20-112-16</inkml:trace>
  <inkml:trace contextRef="#ctx0" brushRef="#br0" timeOffset="79366.5">17881 12053 11 0,'0'0'0'0,"0"0"0"0,0 0 0 0,0 0 1 0,30-11-1 16,-16 5 1-16,14-19-1 0,-14 14 0 15,-3 5 0-15,8-2 1 0,-13 2-1 16,2 1 1-16,3 2-1 0,-6 0 0 0,4 0 0 15,2-8 0-15,3 2 0 0,-1 1 1 16,15-6-1-16,-17 8 0 0,-5-2 0 16,2-1 0-16,-8 9 0 0,5 0 0 15,-5 0 0-15,-5 0 0 0,5 0 0 16,-14 14 0-16,-5-8 0 0,-1 8 0 0,-29 20 0 16,27-23 0-16,-3 3 61 0,-19 3 1 15,30-11-1-15,0-1 2 0,-11 9-63 16,11-11 0-16,3 3 38 0,-11 2 0 15,11-8 0-15,3 0 1 0,-17 0-39 16,14-3 0-16,3 3 42 0,-12 0 0 16,9-8 1-16,3 2 0 0,-6-8-43 15,0 9 0-15,3-4 14 0,-8-5 0 16,11 9 0-16,2-1 0 0,-13-2-14 16,13 8 0-16,-2 0-56 0,-3-6 0 15,11 6-1-15,0-3 2 0,5-5 55 16,-5 8 0-16,0-6-28 0,9-2 0 15,-4-4 0-15,1 4 0 0,13-9 28 16,-16 11 0-16,2-2 52 0,6 2 0 16,-5 1 0-16,2 2 1 0,3 0-53 15,3 0 0-15,0 3 4 0,16-8 0 16,-8 2 0-16,9 1 1 0,21-4-5 0,-27 9 0 16,3-6 60-16,-3 4 1 0,-6-1-1 0,0 0 2 15,-5 3-62-15,25 0 0 0,-20 0 0 16,9 0 29-16,27 8 1 0,-27-2 0 0,-1 3 0 15,28 10-30-15,-35-16 0 0,-1 0 35 16,20 5 1-16,-20-8-1 0,3 0 2 16,22 3-37-16,-19 0 0 0,-5 5 22 15,18-5 1-15,-18-3-1 0,-7 3 1 16,7 0-23-16,-9-3 0 0,-3 0-5 16,11 5 1-16,-13-5 0 0,-3 0 0 0,2 3 4 15,-5-3 0-15,0 0-8 0,0 0 1 16,0 0-1-16,0 0 1 0,0 0 7 15,-8 0 0-15,-3 0-60 0,-28 0 2 16,6-3-1-16,-6 3 1 0,-38-8 58 16,49 2 0-16,4-2-31 0,-21-6 0 15,21 8-1-15,1-2 2 0,-21-6 30 16,14 11 0-16,2 3-38 0,-33 3 1 16,31 5-1-16,-3-2 1 0,-36 8 37 15,41-6 0-15,-2-5-9 0,-28 11 0 16,30-3 0-16,-5-5 0 0,-25 5 9 15,33 1 0-15,-2-4 29 0,-31 6 1 16,27-8-1-16,4 2 1 0,-31-2-30 16,38-3 0-16,1 2 56 0,-6-5 0 15,19 0 1-15,6 0-1 0,0 0-56 16,0 0 0-16,0 0 16 0,0 0 0 16,0 0 0-16,6 0 0 0,0-5-16 0,-1 5 0 15,3-3-58-15,6 6 0 0,0 5 0 16,3 3 0-16,24 17 58 0,-11-14 0 0,4 9-115 15,24-1 0-15,-39-27 1 0,-19 5-161 16</inkml:trace>
  <inkml:trace contextRef="#ctx0" brushRef="#br0" timeOffset="80866.81">20050 11747 11 0,'0'0'0'0,"0"0"0"0,0 0 0 0,58 11 0 0,-23-3 1 0,-1 1-1 16,-10-4 1-16,-1 1-1 0,18 5 0 0,-24-5 0 15,-6 0 0-15,8 8 1 0,-11-12-1 16,6 7 1-16,11 16-1 0,-14-22 0 15,3 3 0-15,5 13 0 0,-8-16 0 16,3 0 1-16,11-3-1 0,-9 0 0 0,1-3 0 16,8 0 0-16,-11 3 0 0,2 0 0 15,15-8 0-15,-12 5 0 0,0 0 25 16,14 3 0-16,-16 0 0 0,2-5 0 16,34-1-25-16,-26 3 0 0,4 3 61 15,35-8 1-15,-38 2 0 0,2 0 0 16,1 1-62-16,2 2 0 0,5-5 0 0,-5-4 68 0,1 4 1 15,-1-1 1-15,0-2-1 0,3 0-69 0,-3-3 0 16,-5 3 0-16,2 2 0 0,-5-5 113 0,2-3 2 16,-2 12-2-16,0-4 2 0,3 6-115 0,-3 1 0 15,-6 2 0-15,0-6 0 0,-5 12 6 0,0-6 0 16,5 0 0-16,6 0 1 0,0-6-7 0,0 3 0 0,5 3 0 16,1 0 0-16,-1-3-3 0,3 0 1 15,0-2 0-15,-8-1 0 0,0-2 2 0,3-1 0 0,-1 4 0 16,6 2 0-16,3 3 56 0,-8 0 0 0,2 0 1 15,4 0-1-15,-7 3-56 0,4 2 0 0,-7-2 0 16,10 3 0-16,-1-1 41 0,-3 4 1 0,3 2 0 16,6-2 0-16,0-7-42 0,-1 10 0 0,-5-4 0 15,6 0 0-15,3 1 37 0,-1 2 0 0,-2-8-1 16,2 3 1-16,3-1-37 0,-2 1 0 0,-4-3 0 16,1 2 0-16,-3-5 30 0,3 0 1 0,-1 0-1 15,1 3 1-15,-6 3-31 0,0-1 0 0,6-5 0 0,0 0 0 16,-1 3 3-16,-5 0 1 0,3 0-1 0,0 2 1 15,0 4-4-15,0-1 0 0,0-2 0 0,-3 0 0 16,-2 2 6-16,29 0 0 0,-29-2 0 0,-6 0 0 16,27 2-6-16,-24-8 0 0,-3 0-40 15,33 0 2-15,-31-5 0 0,6 2 0 16,31-3 38-16,-34 6 0 0,3 0-37 16,25-6 1-16,-24 4-1 0,-7-1 0 15,31 0 37-15,-27-3 0 0,-1 4 43 0,0-4-1 16,1 0 0-16,-1 4 0 0,3-7-42 0,0 3 0 15,-2 6 0-15,2 0 0 0,0-5-24 0,0 2 1 16,-5 0-1-16,8 0 1 0,-3 3 23 0,-3 0 0 16,3 0 0-16,-5-5 0 0,0 2 16 0,-3-3 1 15,-1 1-1-15,4-1 1 0,2 3-17 0,-5-8 0 16,3 3 0-16,-3-1 0 0,0 1 20 0,-1-6 0 16,4 5 0-16,-9 6 0 0,4 1-20 0,-1-4 0 0,-3 0 0 15,0 3 0-15,1-5 18 0,-1 2 0 0,0 6 0 16,-5 0 1-16,0 3-19 0,-6 3 0 0,3-1 0 15,0-2 0-15,0 3 9 0,-2 0 1 0,4-6-1 16,1 0 1-16,6 0-10 0,-1-6 0 0,0 3 0 16,1 0 0-16,-1 0 6 0,3-2 1 0,0-1-1 15,0-2 1-15,3-1-7 0,0-2 0 0,-6 3 0 16,-5 5 0-16,-3 0 2 0,-3 0 0 0,1 3 0 16,2 0 0-16,-8 0-2 0,2-5 0 0,1 5 0 15,2 0 0-15,3-3 3 0,-3 3 1 0,1 3-1 0,-1 2 1 16,0-5-4-16,3 0 0 0,-5 3 0 0,2 0 0 15,-2 5-92-15,-1-5 0 0,3 8 0 0,-8 3 0 16,6 9 92-16,-6-3 0 0,3-18 0 0</inkml:trace>
  <inkml:trace contextRef="#ctx0" brushRef="#br0" timeOffset="83466.91">21146 10855 11 0,'0'0'0'0,"0"0"0"0,0 0 0 0,0 0 0 0,0 0 1 0,-11 31-1 0,8-20 1 0,1-8-1 16,2-3 0-16,0 0 0 0,0 0 0 0,0 0 0 15,0 0 1-15,0 0-1 0,0 0 1 0,0-3-1 16,0 3 0-16,0 0 0 0,0 0 0 0,-3-8 0 16,3 8 0-16,-6-6 0 0,6 6 1 0,-8 0-1 0,2 0 0 15,-10 8 0-15,-6 6 0 0,-9 6 0 0,-2 3 0 16,0 5 0-16,0 0 0 0,-3 0 0 0,-25 28 0 16,34-33 0-16,7-4 0 0,-16 21 0 15,23-26 0-15,4-3 0 0,-13 12 0 16,14-15 0-16,-6 3 55 0,-5 12 1 15,5-12 0-15,3 3 0 0,-14 26-56 16,17-23 0-16,-9 2 125 0,-10 29-1 16,16-20 1-16,-1 0-1 0,1-2-124 0,0-1 0 15,3 3 0-15,-3 3 44 0,3 0-1 0,-6-6 0 16,-3 3 1-16,1 1-44 0,-1-1 0 0,3-6 0 16,3-2 0-16,3-3 56 0,0-3 1 0,2-3-1 15,6-2 0-15,0-9-56 0,-5 8 0 16,5-8 0-16,0 6 58 0,0-6 1 15,5 11 1-15,1 0-1 0,8 3-59 16,-6-5 0-16,6 5 6 0,16 14 0 16,-11-17 0-16,1 0 1 0,18 9-7 0,-24-12 0 15,-3 1 1-15,9 8 0 0,-7-9 0 16,7-5 0-16,24 17-1 0,-16-12 0 0,-4 3 17 16,34 3 1-16,-33-5-1 15,6-1 1-15,27 6-18 0,-28-8 0 0,-5-6-15 16,33 0 0-16,-30 3 0 0,5-3 1 15,30 5 14-15,-32 1 0 0,2-6 49 16,33 6 0-16,-35-3 1 0,2 2-1 16,33-5-49-16,-33 3 0 0,3 0-19 15,36 5 1-15,-33-2-1 0,2-3 0 16,42 16 19-16,-44-10 0 0,-1-1-9 0,6 1 1 16,1 2 0-16,-10-11 0 0,4 0 8 0,50 0 0 15,-45-6 0-15,-3-2 28 0,50-9 2 16,-46 11-2-16,4-8 1 0,37 0-29 15,-42 3 0-15,-5 8 31 0,33-11 0 16,-34 8 0-16,-5 6 1 0,31-5-32 16,-39 2 0-16,0-5-55 0,24-6 1 15,-27 8-1-15,-2-3 0 0,16-19 55 16,-14 3 0-16,0-3-33 0,17-26 0 16,-23 21 0-16,6 5 1 0,3-3 32 0,-6-3 0 15,-5 6 0-15,6 0-13 0,-7-3 1 0,1 2-1 16,3 1 1-16,-3 3 12 0,-6 3 0 0,3-1 0 15,-6 1 0-15,-2 2 0 0,-3-14 0 16,-3 14 0-16,3 6 0 0,-11-14 0 16,3 14 0-16,-3 0 16 0,-14-14 1 0,6 14 0 15,-3-6 0-15,-28-16-17 0,28 13 0 16,3 3 52-16,-14-27 1 0,21 24 0 16,-1 3 0-16,2 3-53 0,2-5 0 0,4 2 0 15,-4 3 32-15,7 0 1 0,-1 1 0 0,-11-4 0 0,3 3-33 16,-3 3 0-16,-2 0 0 0,2 0 0 0,0 3 17 15,0 2 1-15,-11 6 1 0,3 1-1 0,-5 2-18 16,-4 2 0-16,-7 7 0 0,-1-4 0 0,-5 4-10 16,-6 5 1-16,6-8 0 0,2-4-1 0,-2-2 10 15,3 0 0-15,10 0 0 0,-2-2 0 0,3-1 4 0,5 0 1 16,3 3-1-16,-8-9 1 0,7 4-5 16,4-1 0-16,0 3 0 0,-1 1 0 0,1-1-7 0,2 3 0 15,-5-6 0-15,3 3 1 0,-6 1 6 0,-2-1 0 16,2 3 0-16,-6-6 0 0,-2 6-55 0,0 0 0 15,3 0 0-15,2 0 1 0,0 6 54 0,4-6 0 16,-10 3 0-16,4-3 0 0,2 0-58 0,-8 0 2 0,9 2-1 16,-4 1 1-16,9 3 56 0,-8-6 0 0,5 0 0 15,3 0 0-15,5 0-64 0,1 0 2 0,-3 0-1 16,-1 0 1-16,4 0 62 0,-4 0 0 0,12 0 0 16,-6 0 0-16,-2 0-184 0,-4 3 1 0,-2 2 1 15,-3 1-1-15,0-1 138 0,1 4 1 0,-4-6-1 16,-5 0 1-16,33-3-82 0</inkml:trace>
  <inkml:trace contextRef="#ctx0" brushRef="#br0" timeOffset="91332.73">25480 10813 67 0,'0'0'0'0,"0"0"0"0,0 0 0 16,0 0 3-16,0 0 1 0,0 0-1 0,0 0 1 0,0 0-4 0,-13 31 0 15,7-26 0-15,-2 1 0 0,-3 2 61 0,-3 6 0 16,0 0 1-16,3-2 0 0,-3-4-62 0,0-5 0 0,3 2 0 16,0-5 0-16,0 0 27 0,0 0 1 0,0-5 0 15,3 2 0-15,-6 3-28 0,3-8 0 0,-3 2 0 16,0-5 0-16,-2 2 0 0,-4 1 0 0,4-6 0 15,-1 3 1-15,3-1-1 0,-19-7 0 16,17 10 0-16,5 4-67 0,-14-15 1 16,11 17-1-16,3-3 1 0,-17 1 66 15,12 2 0-15,-4 3 54 0,-24-6 2 16,22 6-2-16,-8 6 1 0,2 0-55 0,-5 5 0 16,3 0 0-16,-1 3 51 0,-2 9 1 0,5-9 1 15,-2 3-1-15,2-1-52 0,1 1 0 0,2-3 0 0,6 0 0 16,2 1 51-16,-2-1 1 0,2 0-1 0,6 0 2 15,6 0-53-15,2 0 0 0,0-6 0 0,-5 6 0 0,2 0 56 16,-2 15 0-16,-3-10 0 0,3 4 1 16,-6 33-57-16,3-28 0 0,2 0 44 15,-10 34 1-15,19-34-1 0,0 1 1 16,-5 24-45-16,-1-28 0 0,12 3 13 16,-6 1 1-16,5-1 0 0,-5 0 0 0,6 6-14 15,2-3 0-15,11-9 0 0,-8 3 0 0,9-11 44 16,2 3-1-16,8-3 0 0,6 0 0 0,8-2-43 15,6-1 0-15,-3 0 0 0,3-5 0 0,2 2 4 0,6-2 0 16,0 2 0-16,-5 6 1 0,5-5-5 0,52 11 0 16,-57-6 0-16,-1-6-16 0,42 6 1 15,-53-5-1-15,-5-1 1 0,42 9 15 16,-42-9 0-16,0-5-17 0,35 8 1 16,-37-5-1-16,-1-3 1 0,38-3 16 15,-29-9 0-15,5-2 19 0,33-11 0 16,-41 13 0-16,-1-2 0 0,-2-3-19 0,0 5 0 15,0 1 0-15,3 2 18 0,-6-2 1 0,-5-1 0 16,-4-2 0-16,1 0-19 0,-5 0 0 0,-7 2 0 16,1-5 0-16,-3 3 31 0,-2 0 2 0,4-3-2 15,4-6 1-15,-9 3-32 0,3-3 0 0,3-5 0 16,3 0 0-16,-1-12 12 0,15-33 0 16,-26 42 0-16,-2 0 1 0,0-37-13 15,-6 37 0-15,-3 0 22 0,-13-37 0 0,8 37 0 16,0 0 1-16,-6-6-23 0,-2 6 0 0,-3 2 0 15,-3 7 11-15,0-9 1 0,-2 8-1 0,-4 3 1 16,-2-3-12-16,5 6 0 0,-21 9 0 0,-4-4 0 0,-8 6-55 16,-2 3 0-16,-14 0 0 0,-1-2 0 0,-7 2 55 15,-4 0 0-15,17-3 0 0,1 3 0 0,7-6-85 16,-2 0 2-16,16-5-1 0,9 0 0 0,16-3 84 16,0-3 0-16,14-3 0 0,8-2 0 0,6-6-114 15,13-34 0-15,-10 31 1 0,-6 31-557 16</inkml:trace>
  <inkml:trace contextRef="#ctx0" brushRef="#br0" timeOffset="99483.14">15552 12481 11 0,'0'0'0'0,"0"0"0"0,0 0 0 0,0 0 0 0,0 0 1 0,0 0-1 0,-33 14 1 0,28-14-1 16,5 0 0-16,-6-3 0 0,1-2 0 0,2 2 0 0,-3 0 1 15,-2 0-1-15,3 3 1 0,-1-8-1 0,0 2 0 16,4-5 0-16,-4 2 0 0,1 4 0 0,-4 2 0 15,4-6 0-15,-1 4 1 0,-2 5-1 0,8 0 0 16,0 3 0-16,0-3 0 0,0-3 0 0,0 3 0 0,0 0 0 16,0 0 0-16,0 0 0 0,8 0 0 0,-2 0 0 15,-6 0 0-15,8 0 0 0,9 0 0 0,-3 0 0 16,8 0 0-16,3 8 0 0,5-2 0 0,-5-6 0 16,-3 0 0-16,3 3 50 0,-6 0 0 0,9-6 0 15,2 0 1-15,-5-3-51 0,3 1 0 0,5 2 0 16,3-6 0-16,0 4 70 0,-1-4 0 0,4 4-1 15,-6-1 1-15,0 3-70 0,-2-5 0 0,2 2 0 16,-5 1 0-16,2-1 65 0,3 3 0 0,-8-5 0 16,-3 5 0-16,3 3-65 0,-6 0 0 0,1 0 0 15,-9-3 0-15,2 3 36 0,-7 0 0 0,8 0-1 0,5 0 1 16,0 0-36-16,1 0 0 0,-6-6 0 0,5 4 0 16,0-1 30-16,1 0 1 0,-1-3-1 0,0 1 1 15,-5 2-31-15,5-6 0 0,1 4 0 0,-1-1 0 16,0 6 18-16,6 0-1 0,-3-3 0 0,-2 1 1 0,-1 2-18 15,0 0 0-15,-2 0 0 0,-3 0 0 0,0 2-12 16,-3 1 0-16,2 3 0 0,1-6 1 0,-3 3 11 16,3-1 0-16,0 1 0 0,-3 3 0 0,6-3-33 15,-1 0 1-15,3-1 0 0,1 4 0 0,2-6 32 16,0 0 0-16,0 3 0 0,3 0 0 0,-6-3-65 0,6 0 1 16,-5 2-1-16,-1 4 1 0,0-3 64 0,1 0 0 15,-1 5 0-15,-5-8 0 0,-1 6-108 0,-4 2 0 16,2-5 1-16,0 3-1 0,3 2 78 0,-6 3 1 15,3-8-1-15,-5 3 1 0,-6-6-52 0</inkml:trace>
  <inkml:trace contextRef="#ctx0" brushRef="#br0" timeOffset="99999.96">16931 12081 11 0,'0'0'0'0,"0"0"0"0,0 0 0 0,0 0 1 0,0 0-1 15,0 0 1-15,0 0-1 0,0 0 0 16,0 0 0-16,0 0 1 0,0 0-1 0,0 0 1 15,0 0-1-15,0-31 0 0,5 20 103 16,4-3 1-16,-7 11 1 0,1-8-1 16,8 3-104-16,-8 5 0 0,2-3 67 15,7-2 1-15,-7 8-1 0,3 3 0 16,12 8-67-16,-9-8 0 0,3 2 46 16,19 15 2-16,-20-9-1 0,7 3 0 15,10 20-47-15,-16-26 0 0,0 1 29 0,19 11 1 16,-19-9 0-16,2-3 0 0,4 6-30 15,-1-5 0-15,0 5 0 0,1 0 29 0,7 0 0 16,-7 0-1-16,-1-5 1 0,0 2-29 0,1 3 0 16,-9 8 0-16,3-5 0 0,-14 3 38 0,2 2 0 15,-2 1 0-15,-2 2 1 0,-4-2-39 0,-5-4 0 0,-6 12 0 16,-5 3 0-16,-5 3-4 0,-26 25 0 16,26-34 0-16,2-3 0 0,-28 23 4 15,28-20 0-15,0 3 68 0,-27 31-1 16,27-31 0-16,-2 3 1 0,-4-6-68 0,9 0 0 15,5 0 0-15,4-5-154 0,-1 5-1 0,8-14 1 16,1 0-1-16,5-14-529 0</inkml:trace>
  <inkml:trace contextRef="#ctx0" brushRef="#br0" timeOffset="102249.88">19840 12101 11 0,'0'0'0'0,"0"0"0"0,0 0 0 0,0 0 1 16,0 0-1-16,0 0 1 0,0 0-1 15,0 0 0-15,0 0 0 0,0-28 1 16,-6 22-1-16,-2-2 1 0,-9-6-1 15,9 8 0-15,2-2 0 0,-18-9 0 16,15 11 0-16,-5-5 1 0,1-3-1 16,7 11 0-16,-8-5 0 0,-11 2 0 15,14 6 0-15,-2-6 0 0,-21 4 0 16,15 4 0-16,-6 7 0 0,-27 16 0 16,16-11 0-16,0 0 0 0,-28 14 0 15,34-13 0-15,8 1 0 0,-17 13 0 16,20-18 0-16,5-3 0 0,-8 9 0 0,8-6 0 15,6 3 69-15,-6-2 1 0,3 5 0 0,-3-3 1 16,0-3-71-16,1 0 0 0,1 3 0 0,1-8 0 16,3 2 57-16,-6 1 0 0,9-1 0 0,-6 1 1 0,8 2-58 15,-3-6 0-15,-2 7 0 0,3-1 0 0,-1 3 41 16,1 0 1-16,2 0-1 0,0 0 1 0,0 3-42 16,3 3 0-16,-5-6 0 0,-1 0 0 0,1 3 15 15,2 0 1-15,-3-3 0 0,6 3 0 0,-5 0-16 16,-3 22 0-16,2-22 0 0,-2 0 29 15,-3 19 0-15,3-19 0 0,2 3 0 16,-5 22-29-16,5-28 0 0,6 0 54 0,-2 14 0 16,2-16 1-16,2-1-1 0,1 11-54 15,-3-8 0-15,3 3 72 0,2 0 0 16,1-3 1-16,0 3-1 0,7 3-72 0,-4 0 0 16,4-6 0-16,4-3 0 0,2 0 52 0,3-2 0 15,3-4 0-15,0-2 1 0,3-3-53 0,2-3 0 0,3 0 0 16,-2 1 0-16,2-4 4 0,0-3 0 0,-8 4 0 15,2 2 1-15,4 3-5 0,13-14 0 16,-22 14 0-16,3 0 8 0,-6-6 1 0,1 4-1 16,2-1 1-16,-3 0-9 0,31-8 0 15,-25 8 0-15,0-3-19 0,35-2 0 16,-32 2 0-16,2 0 1 0,20-5 18 16,-31 6 0-16,-2 5-19 0,13-6-1 15,-16 0 1-15,0 4 1 0,16-10 18 16,-19 9 0-16,3 1 22 0,14-10 0 0,-9 4 1 15,1 0 0-15,7-12-23 0,-10 9 0 16,-9-1 5-16,11-13 1 0,-13 14-1 16,-1 0 1-16,-5-12-6 0,3 9 0 15,-3 0 31-15,-3 0 1 0,3 0-1 0,0-6 1 0,0-5-32 16,0-1 0-16,3-5 0 0,0 0 0 0,5-2 16 16,-8-1 1-16,0 0 0 0,0 6 0 0,0 3-17 15,-5-1 0-15,2 4 0 0,0-6 0 0,0-3 18 16,-2-17-1-16,-6 23 0 0,3 2 1 15,-12-16-18-15,12 19 0 0,-3 6-12 16,-14-23 1-16,17 12 0 0,-3 8 0 16,-11-25 11-16,8 20 0 0,3 2 10 0,-22-17 0 15,16 23 0-15,9 6 0 0,-6 2-10 16,-3-8 0-16,4 3 0 0,-1 2 3 0,0 1 1 16,-5 0-1-16,-6-1 1 0,-8 3-4 0,-39 9 0 15,28 3 0-15,-9 8-90 0,-49 23 2 16,44-18-1-16,0 9 0 0,-53 23 89 15,62-31 0-15,-1 2-102 0,-52-2 0 16,44-23-1-16,58 3-802 0</inkml:trace>
  <inkml:trace contextRef="#ctx0" brushRef="#br0" timeOffset="110782.8">26745 12062 145 0,'0'0'0'0,"0"0"0"0,0 0-26 0,0 0 0 0,0 0 0 0,0 0 1 0,0 0 25 16,-27-23 0-16,19 23 48 0,-12-3 1 15,1 3-1-15,-6-5 1 0,-36-1-49 16,31 3 0-16,2-5 8 0,-16 2 1 16,25 6 0-16,5 3 0 0,-16-6-9 15,13 3 0-15,0-5 27 0,-10-4 0 16,21 1 0-16,-2 5 1 0,-3 3-28 16,5-3 0-16,1-2-42 0,2 5 0 15,-2-3-1-15,-4 3 1 0,-7 3 42 16,2 2 0-16,0 9 14 0,-33 6 1 15,22-9 1-15,0 6-1 0,-19 14-15 16,30-17 0-16,1-8 91 0,-7 11 1 16,9-9 0-16,6 3 0 0,2-5-92 0,3 2 0 15,-6 6 0-15,-2 9 33 0,5-6 1 0,3 0-1 16,-2 5 2-16,-4-2-35 0,-2 2 0 0,2 1 0 0,6-3 0 16,0 2 71-16,-5-2 0 0,5 5 0 0,-6 0 1 15,3 4-72-15,1 35 0 0,2-38 0 16,2 2 50-16,1 25 1 0,-3-28 0 15,6 1 0-15,-6 16-51 0,0-22 0 0,0 2 6 16,5 18 1-16,1-21 1 0,8 1-1 16,5 17-7-16,-5-21 0 0,5 1 3 15,3 0 1-15,0-6 0 0,0 1 0 0,3-1-4 16,3-5 0-16,-3 2 0 0,0-5 0 0,-1 0 50 16,-1-1 1-16,1 1 0 0,1-3 0 0,-3 0-51 15,3-3 0-15,-5 1 0 0,-1-1 0 0,-3 0 23 0,1 3 2 16,0 0-1-16,-6 0 0 0,0-6-24 0,0 4 0 15,0-1 0-15,3 0 0 0,-1 3 26 0,12-8 1 16,-11 2 0-16,5-8 0 0,15-12-27 16,-10 12 0-16,-4 0 17 0,27-19 1 15,-28 16 0-15,-2 0 0 0,10-11-18 16,-18 14 0-16,-7-3 20 0,-2-17-1 16,0 9 0-16,-2-1 0 0,-1-5-19 0,3 0 0 15,-6-2 0-15,-5-4 11 0,3 1 0 0,2 2 0 16,4-3 0-16,-1 6-11 0,0-5 0 0,-2 5 0 15,-1 3 0-15,-2 2-24 0,-1 1 0 0,-7 8 0 16,-6-3 0-16,-3 6 24 0,-44-8 0 16,30 8 0-16,-8 5-176 0,-38-13 0 15,46 8 0-15,3-3-130 0,-30-37 176 16,27 1-1-16,39 53-403 0</inkml:trace>
  <inkml:trace contextRef="#ctx0" brushRef="#br0" timeOffset="118716.46">20204 13997 11 0,'0'0'0'0,"0"0"0"0,0 0 0 0,0 0 1 16,0 0-1-16,0 0 1 0,0 0-1 0,0 0 0 15,0 0 0-15,0-28 0 0,-3 20 0 0,3-1 1 0,-5 1-1 16,-1 2 1-16,1-5-1 0,2 3 0 0,-2 2 0 15,-4 3 0-15,4-8 0 0,-1 2 0 0,1 1 0 16,-1 0 1-16,3 2-1 0,-2 3 0 0,-3 0 0 16,2 0 0-16,6-8 0 0,-5 3 0 0,-1 2 0 15,1 3 0-15,2 3 0 0,-8-5 0 0,5 2 0 16,3 0 0-16,-2 3 0 0,-3 0 0 0,2-3 0 16,-5 3 0-16,3 0 0 0,2 0 0 0,-5 0 0 15,3 0 0-15,-6 0 39 0,3 0 0 0,3 0 0 16,2 0 0-16,-2 0-39 0,2 0 0 0,-2 0 0 0,3 0 0 15,-1 0 72-15,1 0 2 0,5 0-1 0,-6 0 0 16,6 0-73-16,-3 0 0 0,3 0 0 0,-11 0 0 16,6 0 73-16,5 0 0 0,0 0 0 0,-3 0 0 0,3 0-73 15,-6 0 0-15,6 0 0 0,0 0 0 0,0 0 3 16,0 0 1-16,0 0 1 0,6 0-1 0,-6 0-4 16,0 0 0-16,8 0 0 0,3-5 0 0,3 2 5 15,-6 0 0-15,9 0 0 0,2 3 1 0,3-5-6 16,3 2 0-16,-5 0 0 0,-1 0 0 0,0 3 14 15,1-5 1-15,-1 2-1 0,0 0 1 0,1 3-15 16,4 0 0-16,-1-3 0 0,1 3 0 0,1 3-19 0,-3 0 1 16,9-3-1-16,-1 0 1 0,6 0 18 0,0 0 0 15,-3-3 0-15,0 0 0 0,3-3-21 0,-3 1 2 16,3-1 0-16,3 1 0 0,2-7 19 0,-2 4 0 16,2-1 0-16,4 1 0 0,-1 2 22 0,41-8 1 15,-46 9 1-15,0-1-1 0,-1 3-23 16,1 3 0-16,0 0 0 0,0 0 2 0,2 0 0 0,-2 6 0 15,-3-3 0-15,-3 2-2 0,5-2 0 0,-5-3 0 16,6 0 0-16,0 0-3 0,0-3 0 0,-6 3 0 16,5-5 1-16,1 5 2 0,0-3 0 0,-1 3 0 15,-7 0 0-15,2-3 48 0,-8 0 1 0,8 6-1 16,-5 0 1-16,-1 0-49 0,-2 2 0 0,0 1 0 16,-6-3 0-16,1 2 40 0,-1-2 1 0,6 3-1 15,8-1 0-15,-3-2-40 0,3 0 0 0,-5 0 0 16,2-3 0-16,4 0 4 0,-7 0 1 0,4 6 0 15,2-6 0-15,-6 0-5 0,4 0 0 0,-6 2 0 0,2 1 0 16,1-3 36-16,-3 3 1 0,5 3 0 0,-2-6 1 16,5-6-38-16,3 6 0 0,-11 6 0 0,2-6 0 15,-2 0 18-15,-3 2 1 0,3 1 0 0,-6 0 0 0,1 0-19 16,-6 0 0-16,5-1 0 0,-3 1 0 0,1 0-14 16,2-3 1-16,1 3 0 0,-4 8 0 0,4-5 13 15,-7 2 0-15,7-5 0 0,-1 3 0 0,0-1-15 16,-5-2 1-16,3 3-1 0,5-1 0 0,-3 1 15 15,1 2 0-15,-1-5 0 0,0 3 0 0,6-1 21 16,-6 1-1-16,1 3 0 0,-1-9 1 0,-5 5-21 0,0 1 0 16,2-1 0-16,1 1 0 0,0-3 38 0,-1 0 0 15,1-1 0-15,2 4 1 0,0-6-39 0,1 3 0 16,5 0 0-16,2 0 0 0,-2 2-32 0,-3-5 1 16,9 0-1-16,-4 3 1 0,4 0 31 0,2 0 0 15,-8-3 0-15,-3 0 0 0,2-3-22 0,1 0 1 16,0 3-1-16,3 0 1 0,2 0 21 0,-2 0 0 0,-3 0 0 15,-6-3 0-15,3 3-5 0,0 0 0 0,0 0 0 16,3 0 0-16,-5 0 5 0,-1 3 0 0,6 0 0 16,0-3 0-16,-3 0-22 0,3 0 0 0,-6 3 0 15,3 2 0-15,0-5 22 0,20 3 0 16,-29 0 0-16,-2 0 9 0,14 2 0 16,-16-2 0-16,2 0 1 0,8 5-10 15,-16-8 0-15,-3 0 3 0,11 9 1 16,-11-9-1-16,0 0 1 0,-9 0-4 15,9 0 0-15,-5 0 4 0,-9 5 0 0,-2-5 0 16,-9 3 1-16,-36 0-5 0,28-3 0 16,-6 0-23-16,-33 0 0 0,42 3 0 15,-3-3 0-15,-17 6 23 0,28-6 0 0,-8-3-28 16,-40 3 1-16,35 0 0 0,-10 3 0 16,-32 2 27-16,36-2 0 0,5 3-85 15,-36 2 1-15,33-8 0 0,-5 0 0 16,-39-6 84-16,42 4 0 0,2-1-61 15,-44-3 1-15,42 3-1 0,2 1 0 16,-38-10 61-16,41 9 0 0,3-5-77 16,-1 2 0-16,1 1-1 0,0-1 2 0,3 3 76 0,-3-5 0 15,-3 5 0-15,0 3 0 0,0 0-23 0,-3-3 0 16,1 3 0-16,-4 0 0 0,3 3 23 0,-49 8 0 16,47-5 0-16,-9 2 45 0,-41 12 0 15,47-11 0-15,5-1 2 0,-41 9-47 16,44-6 0-16,0-5-50 0,-36 8 2 15,42-11 0-15,-3-3 0 0,-31-3 48 16,31 0 0-16,0 0 15 0,-31-5 1 16,31 2 0-16,-3 0 0 0,-30-2-16 15,33 0 0-15,2 2 67 0,-32 3 1 16,30 3-1-16,5 0 1 0,-30 3-68 16,25 0 0-16,0-3-43 0,-28 3 0 15,28-1 0-15,0 4 0 0,-39-3 43 16,39 0 0-16,-6-3 61 0,-33 2 0 15,33 4 0-15,1-3 0 0,-37 8-61 16,37-5 0-16,2 2 7 0,-42 1 0 0,40-4 0 16,2 1 0-16,-42 2-7 0,42-5 0 15,6-3-16-15,-36-3 1 0,41-2 0 0,-3 2 0 16,-16-3 15-16,25 6 0 0,-1-5 53 16,-10-4 1-16,22 1-1 0,-6 2 0 15,-3 6-53-15,9 0 0 0,0-5 8 16,-3-1 0-16,2 3 0 0,4 3 1 15,-6 0-9-15,11 0 0 0,0 0-8 16,-6-6 0-16,6 6 0 0,-2-5 1 16,2 2 7-16,0 3 0 0,0-8-8 0,0 8 1 15,2-6-1-15,1 0 1 0,-3 1 7 0,8-7 0 16,-8 7 0-16,6-1-105 0,-1 3 0 16,4-5 0-16,2 2 0 0,3 1 105 0,-1-4 0 15,7 4 0-15,-1-1 0 0,0 3-24 0,4-5 0 16,1 2 0-16,1 0 0 0,-25 6-54 0</inkml:trace>
  <inkml:trace contextRef="#ctx0" brushRef="#br0" timeOffset="132049.68">25997 13944 111 0,'0'0'0'0,"0"0"0"0,0 0 0 0,0 0-5 0,0 0 0 0,0 0 0 15,0 0 0-15,0 0 5 0,0 0 0 0,0 0 0 0,0 0 0 16,0 0 71-16,0 0 1 0,0 0 0 0,0 0 0 15,0 0-72-15,0 0 0 0,0 0 0 0,0 0 0 16,0 0 29-16,0 0 1 0,0 0-1 0,0 0 1 0,0 0-30 16,0 0 0-16,0 0 0 0,0 0 0 0,0 0 46 15,0 0 0-15,0 0 0 0,-14-28 0 0,22 22-46 16,-2 0 0-16,2-2 0 0,9 2 0 0,10 4 39 16,-2-1 0-16,8-3 1 0,-8 1 0 0,3 5-40 15,-1 2 0-15,-2 1 0 0,0 0 0 0,0 3 17 16,-6 2 0-16,6-5 0 0,8 2 0 0,1 4-17 15,-7 2 0-15,6-2 0 0,3-4 0 0,-5-5 35 0,2 0 0 16,3 3 0-16,0 0 1 0,0-3-36 0,-1-3 0 16,-1 3 0-16,1 0 0 0,-1 0 14 0,2-3 0 15,-1 3 0-15,-1-5 1 0,4 2-15 0,-5 0 0 16,3 0 0-16,-3 3 0 0,3-5 22 0,0 2 1 16,-3 0-1-16,1 0 1 0,4 3-23 0,1-6 0 0,-3 4 0 15,-3-1 0-15,0 6-5 0,0-1 0 0,0-2 0 16,-2-2 1-16,2-1 4 0,-5 0 0 0,5 3 0 15,3 0 0-15,-9 0 11 0,4 3 1 0,7-6-1 16,-4-3 1-16,-1 1-12 0,3-1 0 0,-3 3 0 16,0 3 0-16,-6 0 35 0,4-2 2 0,-12 4-2 15,6 1 1-15,3-3-36 0,-9 3 0 0,0 0 0 16,1-3 0-16,-12 0 53 0,3 0 0 0,3 3 0 16,2-1 1-16,1-2-54 0,0 6 0 0,-1-6 0 15,3 0 0-15,4 0 37 0,-1 0 1 0,-3 3-1 0,-2 0 1 16,-4-3-38-16,1 0 0 0,-8 0 0 0,2 0 0 15,-8 0 24-15,0 0 1 0,6 0 1 0,-6 0-1 16,0 0-25-16,0 0 0 0,5-3 0 0,-5 3 0 0,0 0-65 16,0 0 1-16,0 0 0 0,0 0 0 0,0 0 64 15,0 0 0-15,-5-3 0 0,5 3 0 0,-6 0-123 16,6 0 2-16,-8-14-2 0,2-6 2 0,6 20-691 16</inkml:trace>
  <inkml:trace contextRef="#ctx0" brushRef="#br0" timeOffset="132882.89">30240 13947 448 0,'0'0'0'0,"0"0"0"0,0 0 0 0,33 5 10 0,-8-2 0 0,0 3 0 16,-6-6 0-16,-2 0-10 0,-4 0 0 0,-1 0 0 16,-7 0 0-16,1 0 61 0,-1 0 0 15,3 0 0-15,-2 0 0 0,8-3-61 0,0 3 0 16,10 0 0-16,7-3-32 0,7 0 1 0,4-2-1 16,-1-4 1-16,1-2 31 0,-1-3 0 0,3 0 0 15,3 0 0-15,9 3-27 0,-4-4 0 0,-2 1 0 16,0 3 0-16,5-3 27 0,-3 3 0 0,6 5 0 0,-11-2 0 15,11 2 5-15,0 1 1 0,0 5 1 0,-2 0-1 16,2 0-6-16,2 0 0 0,-2 5 0 0,0-2 0 16,0 8 10-16,-5-5 1 0,2 2-1 0,0 1 1 15,1-1-11-15,-1 3 0 0,3-8 0 0,11 3 0 0,-3-1 53 16,6-5 1-16,-3 6 0 0,0 3 1 0,0-1-55 16,0 0 0-16,0-2 0 0,-2 0 0 0,-1-4 64 15,0 4 0-15,-2-3 0 0,5 8 2 0,-3-2-66 16,3 2 0-16,-8 0 0 0,-6 0 0 0,-2-5 5 15,46 11 0-15,-49-9 0 0,-6 4 0 16,36 10-5-16,-47-16 0 0,-2 2-69 0,-12 1 1 16,-16-4 0-16</inkml:trace>
  <inkml:trace contextRef="#ctx0" brushRef="#br0" timeOffset="144450.14">16840 11119 359 0,'0'0'0'0,"0"0"0"0,0 0 0 0,0 0-12 0,0 0 0 0,0 0 0 16,0-28 1-16,0 28 11 0,0 0 0 0,-9 6 0 15,9-6 0-15,-5 0-8 0,5 0 0 0,-6 0 0 16,6 0 1-16,-8 0 7 0,2 0 0 0,-5 0 0 16,3-6 0-16,3 6 58 0,-4 0 0 0,9 0 0 15,-5 0 1-15,5 0-59 0,0 0 0 0,0 0 0 16,0 0 0-16,5 0 25 0,-5 0 0 0,14-3 0 15,0 3 0-15,14 0-25 0,2 0 0 0,9-3 0 0,-1 3 0 16,1 3-3-16,0 0 0 0,5-3 0 0,-11 0 0 16,0 6 3-16,6-6 0 0,-6 5 0 0,0-2 0 0,3 6 29 15,36 10 0-15,-33-10 0 16,-6-1 0-16,44 9-29 0,-33-8 0 0,3 5 43 16,42 2 2-16,-37-10-1 0,6 0 0 15,47 2-44-15,-52 1 0 0,-4 2 33 16,53 3 0-16,-49-6 0 0,-6 1 2 15,55 10-35-15,-49-13 0 0,-1 3 79 16,50 7 1-16,-49-4-1 0,-6-7 2 16,55 7-81-16,-50-7 0 0,1 1 54 0,60 5 0 15,-58-5 0-15,6-1 1 0,63 9-55 16,-63-14 0-16,3 6 10 0,57 2 0 16,-63-8 0-16,3 0 0 0,58-5-10 15,-53 2 0-15,6 0 21 0,63-5 1 16,-66-1 0-16,1 1 0 0,68-12-22 15,-67 12 0-15,-4-1 9 0,68-10 1 16,-66 13 0-16,0 0 0 0,69-8-10 16,-69 6 0-16,0 2-15 0,67-8 1 15,-70 6 0-15,6-1 0 0,69-5 14 16,-72 6 0-16,3 2-10 0,63-2 0 16,-71-1 0-16,-4 4 0 0,65-7 10 15,-56 10 0-15,-3-10 4 0,64-5 1 16,-69 9-1-16,5 5 1 0,-5 0-5 0,2-5 0 15,1 2 0-15,-1 1 16 0,4-4 0 0,-4 4 0 0,9 2 1 16,0 3-17-16,-6 0 0 0,3-6 0 0,-11 3 0 16,6 3-35-16,2 0 0 0,-3 0 0 0,1 3 0 15,2 3 35-15,-2-3 0 0,2 2 0 0,-8 1 0 0,3-1 25 16,55 12 1-16,-58-3-1 0,-6-5 1 16,56 13-26-16,-55-10 0 0,5 2 10 15,55 3 1-15,-52-6-1 0,-3-3 1 16,58-2-11-16,-58-3 0 0,0 2 11 15,55-5 1-15,-52 9 0 0,-3 2 0 16,58 6-12-16,-61-9 0 0,0 4 10 16,56 16 1-16,-67-14 1 0,3-3-1 15,39 14-11-15,-37-11 0 0,-7-5-17 0,-1 2 0 16,6-2 0-16,-3-1 1 0,1 0 16 0,2 4 0 16,-3-7 0-16,3-2 0 0,-9-3-26 0,4 0 1 15,2 6 0-15,0-3 0 0,-5 2 25 0,5-2 0 16,-8 0 0-16,3-3 0 0,-3 0-30 0,2-3 1 0,-5 6-1 15,1 0 0-15,-1-3 30 0,-3 5 0 0,3-5 0 16,3 0 0-16,0 3-43 0,-3 0 0 0,-2-3 0 16,-4-3 0-16,4 0 43 0,-7 3 0 0,1-5 0 15,3 2 0-15,-3 0-49 0,-3 0 0 0,-3-2 0 16,3 2 1-16,0-6 48 0,17-8 0 16,-20 6 0-16,1 0-79 0,7-12 0 15,-10 12 0-15,0 3 1 0,10-12 78 16,-19 9 0-16,-5 2-39 0,0-5 0 15,-3 9 1-15,0 5 0 0,-17-6 38 16,4 0 0-16,-7 4-13 0,-38-7 1 0,20 18-1 16,-9-4 1-16,-58 12 12 0,55-11 0 15,0-1-15-15,-47 12 0 0,48-17 0 16,-1 0 0-16,-52 0 15 0,55 0 0 16,-3 0 20-16,-47-5 0 0,45 2 0 0,0-6 0 15,-51-5-20-15,56 9 0 0,-2-4 9 16,-45-5 0-16,41 9 0 0,3-7 1 15,-46-10-10-15,49 13 0 0,3-5-41 16,-42-8 0-16,42 11 0 0,-6-1 0 16,-47-13 41-16,45 17 0 0,-1-7-87 0,1 4 2 15,-1 3-1-15,1 5 0 0,-3 3 86 16,-3-6 0-16,5 3 0 0,-5 1 0 0,6 2-23 0,-6 0 0 16,-6 2 0-16,1 1 1 0,2 3 22 0,-80 5 0 15,75-8 0-15,66-3-72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48:48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24911 915 11 0,'0'0'0'0,"0"0"0"0,0 0 0 0,0 0 0 0,0 0 1 0,28-8-1 0,-23 2 1 0,1 3-1 0,-1-2 0 16,1-4 0-16,2 4 0 0,-8 5 0 0,6 0 1 16,-6 0-1-16,3 5 1 0,-3-5-1 0,0 0 0 15,0 0 0-15,0 0 0 0,0 0 0 0,0 0 0 16,-3 0 0-16,-8 9 1 0,2-1-1 0,-26 26 0 15,12-12 0-15,-7 6 0 0,-31 15 0 16,36-24 0-16,-5-7 0 0,-31 13 0 16,31-17 0-16,2 1 0 0,-30 10 0 15,31-13 0-15,-4 8 0 0,-27 9 0 16,25-15 0-16,3 6 33 0,-31 28 1 16,28-22-1-16,2 3 1 0,-40 22-34 15,35-20 0-15,3-3 40 0,-34 21 1 16,31-21 1-16,3 6-1 0,6-5-41 0,-1 2 0 15,3-8 0-15,6 5 45 0,-6 4 1 0,6 2-1 16,-1-6 1-16,6-5-46 0,-19 31 0 16,17-25 0-16,2 2 52 0,-19 26-1 0,8-23 0 15,3 3 0-15,-20 33-51 0,28-30 0 16,6-6 48-16,-17 37 2 0,17-37-2 16,3 3 1-16,5-3-49 0,0 6 0 0,2 0 0 0,1-3 17 15,0 2 1-15,2-2-1 0,1-8 1 0,-1 2-18 16,4-2 0-16,2-1 0 0,-3 4 0 0,-2-4 16 15,7 23 1-15,-4-17-1 0,2 6 2 16,14 25-18-16,-12-25 0 0,-4 2-1 16,21 35 0-16,-16-38 0 0,5 4 0 15,25 28 1-15,-22-37 0 0,3 3 8 0,6 3 1 16,-4-3 0-16,4 2 0 0,-4-5-9 0,37 37 0 16,-31-37 0-16,0 0 21 0,45 23 0 15,-34-28 0-15,-3-4 0 0,59 9-21 16,-42-19 0-16,13-4 21 0,62 1 1 15,-64-6 0-15,8-6 0 0,78-2-22 16,-75 2 0-16,3-8 4 0,86-8 0 16,-87 8 0-16,-4 3 1 0,85-15-5 15,-80 6 0-15,2 6 11 0,-2-8 1 0,-3 8 1 16,-2-6-1-16,-1 0-12 0,-2 4 0 0,-1-7 0 16,-5 3 0-16,3 1-12 0,69-21 0 15,-75 21 0-15,1-1 1 0,65-25 11 16,-74 20 0-16,-5-1-25 0,57-30 1 15,-52 28 0-15,-8-6 0 0,60-39 24 16,-52 36 0-16,3-5-35 0,3 0 1 0,-15 0 0 16,1-9-1-16,-3 0 35 0,41-47 0 0,-52 47 0 15,-11 1-19-15,22-40 0 0,-33 48 0 16,-3 5 1-16,6-28 18 0,-17 29 0 16,-3 8 4-16,-22-23 0 0,11 23 0 0,-2 2 0 15,-4 4-4-15,-2 2 0 0,-11 3 0 0,-3-2-13 16,-3 5 1-16,1-3 0 0,-1-9 0 0,-2 4 12 15,-4-6 0-15,4 5 0 0,0-5 0 0,-6 0-24 16,-45-31 0-16,46 25 0 0,1 0 1 16,-60-33 23-16,50 39 0 0,-3 0-14 15,-66-23 0-15,57 23 0 0,-2 0-1 16,-77-15 15-16,74 15 0 0,-2 6-101 0,-73-15 0 16,70 18-1-16,0-4 1 0,-1 9 101 15,1 0 0-15,-3 0 0 0,2 8-51 0,-5-8-1 16,6 11 1-16,0 3 0 0,-1 3 30 0,1 3 1 15,-3 2 0-15,-11 1 0 0,91-9-31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49:5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14621 8711 11 0,'0'0'0'0,"0"0"0"0,0 0 0 0,0 0 0 0,25-25 1 0,-16 13-1 15,-4 1 1-15,1 3-1 0,-6 8 0 16,-6 0 0-16,6 0 0 0,-8 0 1 0,2 3-1 16,1 8 1-16,-15 3-1 0,1 0 0 0,0 6 0 0,-1 2 0 15,7 1 0-15,-1 5 0 0,3-6 0 0,5-2 1 16,3-3-1-16,3-6 0 0,0 3 0 0,-5 3 0 15,5 3 0-15,-6 25 0 0,-2-11 0 0,-3 8 0 16,-11 28 0-16,16-33 0 0,1-6 44 16,-14 39 1-16,13-34 0 0,12 4 0 15,-6-9-45-15,0 3 0 0,0-1 0 0,5 1 15 16,-5 0 0-16,0 2 0 0,0 4 1 0,0 2-16 16,0 40 0-16,-5-46 0 0,-4 4 86 0,-2 38 0 15,6-44 1-15,5 3-1 16,-3-1-86-16,6-5 0 0,2 9 0 0,6-1 37 0,-2 0 1 15,10-11 0-15,-5 3 0 0,11-2-38 0,-6-4 0 16,6-3 0-16,-6 1 0 0,6-3-5 0,3 2 1 16,-15-5-1-16,7 8 1 0,-9-2 4 0,8 19 0 15,-16-22 0-15,-3 2 23 0,-3 29 2 16,3-29-2-16,0 6 1 0,-11 43-24 16,3-29 0-16,-3 3 25 0,2 3 0 0,-2-3 0 15,6 3 0-15,2-6-25 0,-8 3 0 0,6 3 0 16,2-6 0-16,-3 0 34 0,-8 40 0 15,9-43 1-15,5 1 0 0,-11 35-35 16,3-41 0-16,-1 3 5 0,-2-6 0 0,3 8 0 16,2 1 0-16,1 2-5 0,-3 6 0 0,2-9 0 15,-5 0 0-15,3 4 10 0,-6 35 0 16,11-44 0-16,3 3 0 0,-3 36-10 16,-2-37 0-16,-6 7-4 0,-6 41 1 0,6-42 0 15,3 0 0-15,-9-2 3 0,9 5 0 0,-3 0 0 16,3-3-10-16,2 0 1 0,-2 3 0 0,-3-3 0 15,3 6 9-15,-9 31 0 0,14-42 0 0,3-4-33 16,0 32-1-16,3-34 1 0,8 3 0 16,-5 22 33-16,-6-25 0 0,-6 3-39 15,6-6 0-15,-5 6 0 0,-1 2 0 0,-2 1 39 16,-3 2 0-16,2 1 0 0,1-7 0 0,-3 4 8 16,-8 33 0-16,10-33 0 0,4-6 0 15,-12 36-8-15,15-33 0 0,2 0-45 16,-6 31 0-16,-2-32 1 0,2-5 0 15,1 3 44-15,-1 3 0 0,1 0 0 0,2-3-54 0,3 5 1 16,-6 1-1-16,-2-3 1 0,3 2 53 0,-1 1 0 16,1-3 0-16,-4-1 0 0,4-7 39 0,-9 30 0 15,8-28 1-15,-2 0-1 0,-3 23-39 16,6-34 0-16,10-6 27 0,-5 14 0 16,0-13 0-16,0-1 0 0,0 11-27 15,6-8 0-15,-6 6 15 0,0-3 1 0,0 0-1 16,0-3 1-16,0 3-16 0,-6-3 0 0,6 0 0 15,0 0 0-15,0-6 32 0,-5 4-1 0,2-1 0 16,-3 0 0-16,1-5-31 0,-1 2 0 0,3 1 0 16,-2-1 0-16,-1-2-18 0,6-6 0 0,-5 5 0 15,5-5 1-15,-3 9 17 0,3-9 0 0,-5 0 0 16,5 0 0-16,0 0-124 0,5 0 2 0,-2-6-1 16,8 3 1-16,-11 3-117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52:5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26152 14315 11 0,'0'0'0'0,"0"0"0"0,0 0 0 0,0 0 1 0,-14-34-1 0,11 29 1 0,-3-9-1 15,4 5 0-15,2 1 0 0,-9-3 1 16,7-1-1-16,-4-2 1 0,-10-11-1 15,5 14 0-15,-3 0 0 0,-14-9 0 16,12 17 0-16,-4 3 1 0,-21 0-1 16,19-6 0-16,0 6 0 0,-17 6 0 15,20-6 0-15,2 0 0 0,-19 0 0 16,17 0 0-16,-1 3 0 0,-29 11 0 16,27-3 0-16,-1-5 0 0,-29 11 0 0,24-6 0 15,-2 0 64-15,-31 23 0 0,31-17 0 16,2 8 2-16,-5 3-66 0,8-5 0 0,-8 5 0 0,3 0 75 15,2 0 1-15,-2 0-1 0,2-2 2 0,3 2-77 16,-2-3 0-16,7 0 0 0,-2 1 0 0,0-7 42 16,-6 4 0-16,6-1 0 0,0 4 0 0,3 5-42 15,-20 17 0-15,20-20 0 0,-1 0 43 16,-15 25 0-16,15-27 0 0,4-1 0 16,-17 23-43-16,21-26 0 0,7 1 43 0,-6 16 0 15,8-25 1-15,6 0 0 0,0-3-44 16,-1 6 0-16,-2 6 0 0,3-3-19 0,0-1 0 15,2 1 0-15,4 0-1 0,2-6 20 0,-3 3 0 16,3-3 0-16,-3-6 0 0,6 3 5 0,3-2 1 16,-3 5-1-16,5 0 1 0,0-3-6 0,6 0 0 15,3 1 0-15,2 2 0 0,3-6 1 0,6 3 1 16,-6 6 0-16,-5-3 0 0,2-5-2 0,28 16 0 16,-33-2 0-16,0-6 24 0,27 19 0 15,-24-19 0-15,-3 0 1 0,33 17-25 16,-25-17 0-16,-5 2 34 0,32 12 0 15,-24-20 0-15,6-2 1 0,43 11-35 16,-43-15 0-16,8 4 33 0,46 2-1 16,-54-5 0-16,2-1 1 0,41 4-33 15,-43-4 0-15,2-5 35 0,42 3 1 16,-45-6 0-16,9 3 1 0,41-8-37 16,-44 5 0-16,8 3 30 0,45-3 0 0,-51 0 0 15,4 3 1-15,38 0-31 0,-44 0 0 16,0 3 1-16,47 3 0 0,-50-3 0 0,3 2 0 15,47 4-1-15,-47-1 0 0,0 3 28 16,3-8 0-16,-9 8 0 0,3-5 0 0,0 2-28 16,1 1 0-16,-1-1 0 0,3 1 0 0,-3-4 17 15,0-2 0-15,3 0 0 0,-8-3 0 0,5 0-17 16,-5-3 0-16,8 6 0 0,-3 0 0 0,3-3 36 16,0 3 0-16,-3-1 0 0,0-2 1 0,-2-2-37 15,-1 2 0-15,3 2 0 0,3 1 0 0,-8 0 7 0,5 0 0 16,-2-3 0-16,-4 0 1 0,1 0-8 0,-3-3 0 15,2 0 0-15,4-2 0 0,2-4-7 0,0 1 0 16,-2-3 0-16,2-1 1 0,-5-2 6 0,38-8 0 16,-38 13 0-16,-6-2-4 0,30-9 1 15,-35 12 0-15,0 2 0 0,21-11 3 16,-24 6 0-16,0 0-8 0,27-12 0 16,-24 9 0-16,3-5 0 0,24-12 8 15,-33 11 0-15,-3 3-11 0,14-14 0 16,-19 17 0-16,-8 3 1 0,2-3 10 0,3 0 0 15,-5 0 0-15,2-6 5 0,3 0 1 0,3 3-1 16,-1-8 1-16,7 0-6 0,-6-1 0 0,2 1 0 16,1 0 0-16,2 2 0 0,3 1 0 0,-5-6 0 15,-3 2 1-15,2 4-1 0,6-23 0 16,-11 22 0-16,-11 4-19 0,6-12 0 16,-3 11 0-16,-3-8 0 0,0-20 19 0,0 20 0 15,0-3-12-15,0-31 0 0,0 37 0 16,0 5 0-16,0 0 12 0,0 6 0 0,0-5 0 15,0 2-13-15,0 3-1 0,-3 5 1 0,3-11 0 0,-6 4 13 16,1 1 0-16,-3 4 0 0,-4 3 0 0,4-6 6 16,-8 0 1-16,2 5 0 0,0 1 0 0,0 2-7 15,0-2 0-15,9 2 0 0,-6 6 0 0,3-6 49 16,-9 4-1-16,0-4 0 0,-2 0 1 0,0 1-49 16,-6-4 0-16,5 1 0 0,-10-1 0 0,0 4 2 15,-1-6 1-15,1 5 0 0,-3-3 0 0,0 4-3 16,-1-1 0-16,4-5 0 0,2 3 0 0,-5-1 60 0,-22-16-1 15,27 14 0-15,-5-1 0 0,-27-10-59 16,29 11 0-16,1-1-20 0,-42-10 0 16,36 10 0-16,-5 4 0 0,-48-6 20 15,48 8 0-15,-12 1-34 0,-49 2 0 16,47 3 0-16,2 0 0 0,-57-9 34 16,55 7 0-16,-1-1-39 0,-57-3 0 15,58 3 0-15,2 1 0 0,-57-1 39 16,52 3 0-16,-6 0-6 0,-60 5 1 15,58 1-1-15,-3 0 1 0,-72 19 5 16,66-11 0-16,1 0-11 0,-4 0 1 0,1 6-1 16,-3 2 1-16,0 7 10 0,0-1 0 0,-6 3 0 15,-2 2 0-15,-4 7-102 0,-4-1 2 0,5 1-1 16,-6-1 1-16,8 3 100 0,-98 23 0 16,87-51 0-16,100-14-1044 0</inkml:trace>
  <inkml:trace contextRef="#ctx0" brushRef="#br0" timeOffset="73667.17">26348 14560 314 0,'0'0'0'0,"0"0"0"0,0 0 0 0,0 0-60 0,0 0 1 15,0 0 0-15,-28 20 1 0,23-17 58 0,-9-1 0 0,3-2 0 16,2 0 0-16,-4 0 65 0,2 0 0 0,-3-2 1 16,3-1-1-16,-9 3-65 0,-2-6 0 0,-3 3 0 15,1 0 0-15,-1 1 102 0,3-1 1 0,-3 0-1 16,0 0 1-16,6 3-103 0,-1 3 0 0,-2 3 0 15,-3-1 0-15,-5 4-7 0,2-4 1 0,3 7-1 16,6-1 1-16,5-6 6 0,-5 4 0 0,5-6 0 16,3-3 0-16,3 0-120 0,2-3-1 0,1 3 1 15,-4 0-1-15,-4 0 121 0,2 0 0 0,-3-6 0 16,0 3 0-16,3 1 67 0,-3-1 0 0,-3 3-1 0,6-6 1 16,3 6-67-16,0 0 0 0,-3 0 0 0,0 0 0 15,2 6 44-15,7-1 0 0,-9 4-1 0,2-3 1 16,-7 2-44-16,-6 12 0 0,8-3 0 15,-3 2 24-15,-10 23 1 0,13-19-1 16,3-3 2-16,-14 19-26 0,17-25 0 0,-6 6 35 16,-5 8 0-16,7-20 0 0,4 1 0 15,-8 8-35-15,7-12 0 0,4 1 84 16,-4 2 2-16,-2 4-1 0,6-4 0 16,-12 12-85-16,12-6 0 0,-9 3 8 15,3 0 2-15,-3 5-2 0,0 3 1 0,1 4-9 16,1-1 0-16,1-6 0 0,3-2 0 0,0 0 1 0,2-1 1 15,6 4-1-15,-5-6 1 0,5-3-2 0,0 0 0 16,0 5 0-16,-6-4 0 0,6 1 41 0,0 1 0 16,0-3 0-16,0 0 1 0,6 3-42 0,-1 11 0 15,-2-13 0-15,3-1 20 0,13 5 0 16,-5-7 0-16,2 2 2 0,26 19-22 16,-12-24 0-16,9-1 44 0,19 9 1 15,-31-8-1-15,4-1 1 0,21 9-45 16,-19-11 0-16,3-1 21 0,36 15 0 15,-36-12 1-15,0-5-1 0,36 8-21 16,-42-2 0-16,3 2 19 0,34 12 0 16,-29-12 0-16,1 3 1 0,38 11-20 15,-38-16 0-15,2 2 9 0,4-3 0 0,-1 1 0 16,0-1 0-16,9 3-9 0,-1-5 0 0,3 0 0 16,1-1 0-16,-1-2 8 0,3 0 0 0,3 0 0 0,-6 0 1 15,0-1-9-15,0 1 0 0,3 0 0 0,0 0 0 16,3 0 38-16,-8-1 1 0,5-2 1 0,5 0-1 15,-2 0-39-15,2 0 0 0,-5 3 0 0,0 0 0 16,6 0 48-16,-6 0 0 0,0-3 0 0,0-6 1 0,0 0-49 16,0-2 0-16,8 2 0 0,-2-2 0 0,8 0-26 15,63-7 1-15,-74 4 0 0,0 8 0 16,57-11 25-16,-60 0 0 0,0 6-6 16,53-12 0-16,-53 9 0 0,0 0 1 15,52-9 5-15,-60 11 0 0,-3-2-21 16,36-6 0-16,-42 9 0 0,-2 2 0 15,33-8 21-15,-36 3 0 0,2 5-16 0,34-13 1 16,-33 7-1-16,0 1 0 0,41-14 16 16,-44 11 0-16,0 5-16 0,38-22 0 15,-35 14 0-15,-9 3 1 0,3 0 15 16,1-3 0-16,-1-5 0 0,-3-1-8 0,0 4 0 16,-5-7 0-16,-3 1 1 0,-5 0 7 0,0-1 0 0,-4 7 0 15,-7-4 0-15,-3 4 17 0,-1-29 0 16,1 22 0-16,-3 1 0 0,0-26-17 15,0 26 0-15,0 3-6 0,-5-23 1 16,2 22-1-16,-3 3 1 0,-10-16 5 16,2 11 0-16,0-1 40 0,-25-30 1 15,17 31-1-15,-2 8 0 0,-1-11-40 0,5 5 0 16,-5-5 0-16,3 3-9 0,0-1 1 0,0 1 0 16,-5 0 0-16,-1-1 8 0,-2-2 0 0,-1 0 0 15,-2 3 0-15,-6 5-7 0,-38-22 0 16,33 17 0-16,-3 5 0 0,-50-14 7 0,47 20 0 15,3 6-27-15,-58-12 0 0,50 6 0 16,0 5 1-16,-33-5 26 0,49 3 0 0,-8 0-5 16,-55-17 0-16,44 11 0 0,3 3 0 15,-59-14 5-15,56 11 0 0,0 3-4 16,-58-14 0-16,58 13 0 0,0 7 1 16,-61-9 3-16,61 9 0 0,0 2-7 15,-2 0 0-15,-1-2 0 0,3 2 0 0,0-8 7 16,0 3 0-16,0 3 0 0,5-1 0 0,-5 1-52 0,6 2 1 15,-6-5-1-15,3 2 1 0,2 1 51 0,6 0 0 16,-5-1 0-16,-4 3 0 0,1-2-37 0,-3 2 0 16,0-2 0-16,0 5 1 0,0 3 36 0,0 0 0 15,0 0 0-15,0 3 0 0,-3 5-8 0,6-5 1 16,3 3-1-16,-6 2 1 0,0 4 7 0,5-1 0 16,-5 0 0-16,0 3 0 0,0-5-35 0,-61 13 1 15,61-11 0-15,0-5 0 0,-55 16 34 16,58-13 0-16,-1 2 26 0,-46 20 1 15,53-22-1-15,-1 5 1 0,-47 11-27 16,53-14 0-16,5 3 23 0,-38 14 1 16,44-14-1-16,5 6 1 0,-24 11-24 15,32-17 0-15,4 6 21 0,-17 22 0 16,13-22 0-16,6 2 0 0,1 1-21 0,2-1 0 16,2 4 0-16,4 2 13 0,-3 0 1 0,2-3 0 15,0 0 0-15,1 1-14 0,-1-1 0 0,1-2 0 0,2 5 0 16,3 0-1-16,0 34 0 0,0-31 0 15,0-3 0-15,14 25 1 0,-6-27 0 16,1 2-28-16,13 17 1 0,-3-25 0 16,0-4 0-16,28 13 27 0,-16-15 0 0,2 2 4 15,0 1 1-15,3 0 0 0,0 0 0 0,0 0-5 16,2 3 0-16,-5-6 0 0,6 5 0 0,-6 4 17 16,3 2 1-16,0 1-1 0,-3 2 1 0,3 0-18 15,-3-3 0-15,6 6 0 0,-9 0 0 0,4-3-25 16,32 28 1-16,-33-27 0 0,6-4 0 15,44 23 24-15,-39-29 0 0,8 1 34 0,53 14 0 16,-50-17 0-16,1 0 1 0,65 16-35 16,-63-19 0-16,6 1 7 0,66 7 1 15,-70-11 0-15,4 6 0 0,-1-3-8 16,4 0 0-16,-4 0 0 0,1 0-47 0,-6 3 1 16,5-3-1-16,4-2 1 0,-1-4 46 0,6 1 0 15,0-1 0-15,-3-2 0 0,2-1-11 0,4-2 1 16,0 0-1-16,-1-3 1 0,-2-3 10 0,0 0 0 0,0 3 0 15,-3-5 0-15,5-1-31 0,4-2 1 0,-1-4 0 16,-2 1 0-16,-1 0 30 0,73-15 0 16,-70 12 0-16,-2 0-15 0,132-19 1 15,-113 16-1-15,-36 8 1 0,52-8 14 16,-57 9 0-16,-4-1 34 0,51-10 1 16,-51 10 0-16,4-5 0 0,38-19-35 15,-47 16 0-15,-2-3 43 0,32-17-1 16,-40 15 0-16,-4 2 1 0,0 0-43 0,-2-5 0 0,0 0 0 15,-9 2 24-15,0-8 0 0,1 3 0 0,-4-3 1 16,1 0-25-16,-4 3 0 0,-1-6 0 0,-4 4 0 16,0-10-26-16,0-33 0 0,-5 31 0 15,3 0 0-15,-6-46 26 0,5 52 0 0,1-6-38 16,2 5 1-16,-8-5 0 0,3 5-1 0,-3-2 38 16,0-3 0-16,0 5 0 0,0 6 0 0,0-3 31 15,-3 1 0-15,3 2-1 0,-8 3 1 0,-1 5-31 16,-10-19 0-16,8 22 0 0,0 6-16 15,-22-14 1-15,11 14 0 0,-9 0 0 16,-32-14 15-16,24 16 0 0,-5 4 8 0,-47-6 1 16,47 3-1-16,-3 2 1 0,-50-13-9 15,44 16 0-15,1-5-20 0,-58-6 0 16,54 6 0-16,-2 2 0 0,-58-8 20 16,55 6 0-16,1 3-15 0,-59-6 2 15,50 8 0-15,3 3 0 0,-64-2 13 16,63 5 0-16,7 5-47 0,-67-5 1 15,63 0-1-15,-5 0 1 0,-61 3 46 16,72-6 0-16,0 3-52 0,-61-8 1 16,56 8 0-16,2 3 0 0,-66 2 51 15,58-10 0-15,0 5-24 0,-72 5 1 16,77 4 0-16,4 2-1 0,-73 11 24 16,67-10 0-16,-6 2-14 0,-63 19 1 15,60-13 0-15,3 3 0 0,-66 22 13 16,69-26 0-16,8 4-8 0,-60 22 1 15,54-23-1-15,4 4 1 0,-3-1 7 0,5 3 0 0,3-5 0 16,3 5 26-16,-1 0 1 0,4-8-1 0,-1 2 2 16,6-8-28-16,3 3 0 0,0 3 0 0,0-1 0 15,2 4 2-15,-35 14 1 0,38-18-1 16,6 4 1-16,-30 13-3 0,32-16 0 0,6 3-14 16,-22 19 0-16,34-23 0 0,2 4 1 15,-9 11 13-15,17-17 0 0,3-9-11 16,0 20 1-16,0-8-1 0,3-3 1 15,0 5 10-15,5 6 0 0,-2 0 0 0,8 6-5 16,-9 8 1-16,3-8 0 0,-2 3 0 0,-1-12 4 16,1 6 0-16,2 6 0 0,3-1 0 0,0-2 64 0,11 31 2 15,-8-34-1-15,6 2 0 0,21 24-65 16,-11-35 0-16,1 6 25 0,46 14 0 16,-35-22 0-16,5 0 1 0,49 19-26 15,-46-25 0-15,0 6 9 0,2-3 0 16,1 0 0-16,5-3 0 0,0 3-9 0,2-3 0 15,4 0 0-15,0-3 0 0,-4 3 34 0,4 0 0 0,5-5 0 16,-3-1 0-16,1 1-34 0,4-4 0 0,12 1 0 16,0-1 0-16,3 1-30 0,2 0 0 0,3-3 0 15,-5-3 0-15,2 0 30 0,3-3 0 0,6 0 0 16,0 0 0-16,2-3-13 0,1 1 1 0,-6-1-1 16,-3 1 1-16,-3-4 12 0,-2-2 0 0,-3 5 0 15,0 3 0-15,-3 3 3 0,3 0 1 0,-12 0-1 16,-2 0 1-16,-2 3-4 0,-4 3 0 0,1-3 0 15,2 0 0-15,0 2 37 0,-2-2 0 0,-1-3 0 16,-5 0 0-16,3-3-37 0,-3 0 0 0,-5 1 0 0,-4-7 0 16,-4-2 34-16,-4 2 0 0,-2-5 1 0,-3 0 0 15,-3-5-35-15,30-15 0 0,-32 14 0 0,-4 0 28 16,26-19 1-16,-31 17-1 0,-3-1 1 16,12-28-29-16,-18 23 0 0,-1-6 18 15,4-25 0-15,-5 26 0 0,-5 2 1 16,-6-9-19-16,5 4 0 0,3-4 0 0,1-2-3 15,2 0 1-15,-11 0 0 0,5-6 0 0,1-3 2 16,2-50 0-16,-8 53 0 0,0 3-11 16,0-39 1-16,-11 44-1 0,3 4 1 15,-6 5 10-15,-5 3 0 0,-1-6 0 0,-10 3-43 0,2 6 1 16,-10 2 0-16,-15 1 0 0,-2 2 42 0,-6 3 0 16,-5 3 0-16,0 0 0 0,-6 3-166 0,-3 2 0 15,-5 1 1-15,-6-6 0 0,1 2 24 0,-95-24 1 16,100 5-1-16,80 31-214 0</inkml:trace>
  <inkml:trace contextRef="#ctx0" brushRef="#br0" timeOffset="79433.55">2312 8306 11 0,'0'0'0'0,"0"0"0"0,0 0 0 0,0 0 1 0,-11-28-1 15,9 11 1-15,2 3-1 0,-6 0 0 0,6 0 0 16,-6 2 0-16,1 4 0 0,2 2 1 0,-8 4-1 15,3-10 1-15,-3 4-1 0,-3-1 0 0,-11 4 0 0,3-1 0 16,-8 3 14-16,-4-2 0 0,1 10 0 0,3-2 0 16,-3 8-14-16,0-2 0 0,2-4 0 0,4 4 0 15,2 5 22-15,-33 14 1 0,30-19 0 16,-8 5 0-16,-25 19-23 0,31-19 0 0,2-5-19 16,-30 13 0-16,25-10 0 0,3-1 0 15,-36 14 19-15,30-8 0 0,0 3 65 16,-42 11 1-16,34-6 0 0,6 3 0 15,-1-5-66-15,0 5 0 0,-5 6 0 0,5 5 57 16,1 3 0-16,-1 6 1 0,6-6-1 0,0 0-57 16,0 1 0-16,8-4 0 0,0-2 0 0,3-4 23 0,-14 26 0 15,28-39 0-15,2-11 0 16,6 5-23-16,0-9 0 0,0-5 9 0,6 6 1 16,-6-3 0-16,8 2 0 0,3 9-10 15,-6 0 0-15,4 0 11 0,10 20 1 16,-13-11 0-16,-1 5 0 0,-2-3-12 0,8 6 0 15,-3 0 0-15,-2 3 22 0,5-6-1 0,-3-3 0 16,-2 1 1-16,7-9-22 0,-4 2 0 0,7 1 0 16,-2-3 0-16,0-3 16 0,5 0 1 0,1 6-1 15,-1-6 1-15,11 3-17 0,-8-3 0 0,9 5 0 16,-6-5 0-16,2 0 25 0,-2 1 1 0,-3-1-1 16,3 0 1-16,-6 0-26 0,6 0 0 0,0-3 0 15,3 0 0-15,-3-2 67 0,27 10-1 16,-27-16 0-16,3 3 0 0,21 5-66 15,-29 0 0-15,-1 3 36 0,14 12 0 16,-27-18 0-16,2 1 0 0,-3 13-36 0,-5-8 0 16,-5 0 19-16,-3 34 1 0,-9-6-1 15,3 9 1-15,-11 5-20 0,-8-5 0 0,0-3 0 16,-6 8 13-16,-46 51 1 0,35-54 1 16,3 1-1-16,-50 41-14 0,53-52 0 0,0-1-37 15,-28 28 1-15,34-42 0 0,10 0 1 16,-5-2 35-16,2-1 0 0,4-2 0 0,-4-9-21 15,6 0 0-15,3 0 0 0,-2 0 0 0,4-9 21 16,-5 4 0-16,6-1 0 0,-6 1 0 0,9-4-20 16,-1 1 1-16,-2 2-2 0,-1-5 2 0,7 3 19 15,-1 0 0-15,3-1 0 0,-3 4 0 0,6 5-22 0,-4-6 1 16,4 1 0-16,3-4 0 0,5-5 21 0,0 0 0 16,-6 6 0-16,6-6 0 0,0 0-14 0,0 0 0 15,0 0 0-15,0 0 0 0,0 0 14 0,0 5 0 16,0-5 0-16,6 0 0 0,-1 3 51 0,3 3 1 15,-2-3-1-15,0 8 2 0,7-3-53 0,1 6 0 0,0-5 0 16,-3 5 0-16,8 8 57 0,15 21 0 16,-23-10 0-16,-3-2 2 0,11 45-59 15,-11-39 0-15,-2 11 42 0,-6-3 1 0,6 3 0 16,-6 2 0-16,5-2-43 0,-5 3 0 0,0-12 0 16,8 0 0-16,-2-2 2 0,-1 42 0 15,4-37 0-15,2 3 1 0,3 45-3 16,-9-48 0-16,-2 9 1 0,2-6 0 0,-5 8 0 15,0 1 1-15,0 5-2 0,-5 3 0 0,2 5 0 16,-8 1 0-16,3 8 27 0,-17 59 0 0,11-73 1 16,9 0 0-16,-9 0-28 0,8 2 0 0,6 7 0 15,0 5 13-15,6 56 0 0,-4-70 0 0,4-9 0 16,5 54-13-16,-3-54 0 16,-2-5 14-16,2 0 0 0,-2 8 0 0,-1 6 0 0,1 0-14 15,2 68 0-15,-8-66 0 0,0 1 7 16,-8 70 1-16,2-67 0 0,1 5 0 15,-4 3-8-15,4 5 0 0,-9 1 0 0,3 2 22 16,-14 77 0-16,17-83 0 0,0 1 1 16,-3-3-23-16,-3 11 0 0,3 3 0 0,2 0-9 0,-10 88-1 15,14-100 1-15,5-4 1 16,0-4 8-16,13-8 0 0,12-9 0 0,8-8-26 0,6-5 1 16,11-1 0-16,2 0 0 0,15-2 25 0,93 47 0 15,-75-27 0-15,12 13-198 0,5-5 1 16,-5 19 1-16,-6 9-1 0,0 14 84 0,0 0-1 15,-22-12 1-15,-16-10 0 0,-53-85-403 0</inkml:trace>
  <inkml:trace contextRef="#ctx0" brushRef="#br0" timeOffset="150450.03">23102 12399 11 0,'0'0'0'0,"0"0"0"0,0 0 0 0,0 0 0 0,0 0 1 0,0 0-1 16,-14 26 1-16,6-21-1 0,2 4 0 0,-2 2 0 15,2-8 0-15,1 0 76 0,-1-3 0 0,1 0 0 16,5 0 1-16,0 0-77 0,0 0 0 0,-3 8 0 15,3-8 0-15,-5 6 86 0,5-6 1 0,-9 0 0 0,9 0 0 16,-5 0-87-16,-1 2 0 0,-2 4 0 0,2 0 0 16,-5-3 14-16,3 2 1 0,-6 1-1 0,1 2 1 15,1-5-15-15,-4 3 0 0,8-1 0 0,-1 4 0 0,4-6 75 16,-15 8 0-16,7-6-1 0,-7 7 1 16,-18 16-75-16,18-8 0 0,-5 8 93 15,-24 14-1-15,27-22 1 0,-3 2 0 16,-22 15-93-16,22-18 0 0,0 4 10 15,-22 19 0-15,22-31 0 0,-2 1 1 16,-18 10-11-16,26-11 0 0,0 3 34 0,5 3 1 16,-5-3 0-16,-1-2 0 0,4-1-35 0,-1 3 0 15,-8 8 0-15,0 4 0 0,-8-7 39 0,3 7 0 16,2-1 0-16,1-2 0 0,2-7-39 0,-6 4 0 16,9 0 0-16,0 2 0 0,0-2 14 0,-14 17 1 15,28-23-1-15,0 0 1 0,-3 5-15 16,2-7 0-16,4-1 22 0,-1 14-1 15,6-11 0-15,-5-2 1 0,10 16-22 16,-5-14 0-16,6 0 8 0,8 14 1 16,-6-17 0-16,8 0 0 0,18 6-9 15,-10-5 0-15,-4-7 3 0,32 12 0 16,-13-14 0-16,0 0 0 0,32-3-3 16,-32 0 0-16,0-3-2 0,41 0 1 15,-41 3 0-15,2-3 0 0,45 6 1 16,-53 0 0-16,5 3-1 0,40 2 1 0,-45 3-1 15,0 3 1-15,36 9 0 0,-36-9 0 16,3 6 5-16,3-6 0 0,2-3 0 0,3 0 1 16,1-8-6-16,2 3 0 0,0-1 0 0,2-5 0 15,-4 0 6-15,1-5 1 0,7 5-1 0,-3 0 1 0,2-3-7 16,6 0 0-16,0 3 0 0,-5 0 0 0,5 3 2 16,-9 0 0-16,4-3 0 0,-1 5 0 0,1-2-2 15,-1 0 0-15,-5 0 0 0,3 2 0 0,-6 1 6 16,-5 2 1-16,5-5 0 0,-2 3 0 0,2-1-7 15,-3-5 0-15,3 3 0 0,1 0 0 0,-1 6 49 16,-3-9 1-16,3 0-1 0,1 0 1 0,-1-9-50 16,3 3 0-16,-3-5 0 0,-3 0 0 0,1 0-3 0,43-26 0 15,-43 15 0-15,-1-7 0 0,48-32 3 16,-48 30 0-16,6 2-16 0,36-35 1 16,-50 36 0-16,6 0 0 0,-6-1 15 15,0 4 0-15,-2 3 0 0,-7-1-17 0,4 3 0 16,2-2 0-16,6-3 0 0,0 5 17 0,-3-8 0 15,0 0 0-15,1 2 0 0,-1 4-36 0,3-4 1 0,-9 7 0 16,4-7 1-16,-4 4 34 0,23-20 0 16,-31 25 0-16,-5 6-7 0,11-12 1 15,-17 15-1-15,-2-4 1 0,-3 1 6 16,-1 3 0-16,1 2-33 0,-6-8 1 16,1 3-2-16,-1-1 2 0,-16-13 32 15,-1 11 0-15,-10-3 14 0,-36-11 1 16,21 20 1-16,-2 5-1 0,-55 0-15 15,55 6 0-15,-5 8 12 0,-59-2 0 0,50-4 0 16,1-2 1-16,-76 3-13 0,70-6 0 16,-3 0 9-16,-66-6 0 0,71 3 0 15,3-8 1-15,-60-6-10 0,54 6 0 0,4 2 7 16,-72-10 0-16,68 16 0 0,4-3 1 16,-67 1-8-16,58 5 0 0,0 2 2 15,-85 7 0-15,77 5 0 0,-9 0 0 16,-93 14-2-16,91-8 0 0,-6 11-81 15,-110 19 0-15,99-19 1 0,0 9 0 16,1-7 80-16,-4-4 0 0,1 2 0 0,-6-3-150 0,0-6 1 16,5-11-1-16,6-8 1 0,105-3-616 15</inkml:trace>
  <inkml:trace contextRef="#ctx0" brushRef="#br0" timeOffset="165567.21">25759 14771 111 0,'0'0'0'0,"0"0"0"0,0 0-19 0,0 0 0 0,-13-34 0 15,4 26 0-15,4-3 19 0,-1-1 0 0,1-2 0 16,-1 0 0-16,3 0 35 0,-2 0 0 0,-6-6 0 0,3-2 0 15,-4-6-35-15,-1 0 0 0,-1 5 0 0,0 9 0 16,0 0 110-16,0 8 0 0,3 3 0 0,-8 1 1 16,0-1-111-16,-1 3 0 0,-10 3 0 0,2 2 0 15,-5 4 48-15,0 2 0 0,8-5 0 0,-5 2 1 0,5-5-49 16,3 3 0-16,-3 2 0 0,3 0 0 0,3-2 53 16,2 0 0-16,3 2 0 0,-11 3 0 0,3 3-53 15,0 0 0-15,3-2 0 0,2-1 0 0,1-3 18 16,-18 15-1-16,23-12 0 0,3 3 1 15,0 17-18-15,-3-20 0 0,5 4 48 0,-2 15 0 16,0-10 0-16,5 5 1 16,0 29-49-16,-2-29 0 0,5 1 5 0,-6 30 1 15,12-28-1-15,-1 0 1 0,1 0-6 16,7 3 0-16,-4 0 0 0,7 0-12 0,4 0 0 16,2 3-1-16,3-12 1 0,-3 6 12 0,3 1 0 15,5-7 0-15,-5 3 0 0,8-2 7 0,28 28 0 16,-31-29 0-16,-2 1 1 0,30 24-8 15,-28-18 0-15,-2-10 1 0,35 21 1 16,-35-21 0-16,2 1 0 0,34 17-2 16,-28-26 0-16,5 0-17 0,50 9 1 15,-46-12 0-15,7 1 0 0,1-1 16 0,-1 3 0 16,-2-8 0-16,5 8 3 0,-3 3 0 0,4-8 0 16,-4 3 0-16,6 2-3 0,-5 0 0 0,5 0 0 15,5-2 0-15,-2-1-18 0,3 1 0 0,5-1 0 16,-3-5 0-16,3 0 18 0,3 2 0 0,5-10 0 0,-2 2 0 15,5-3-29-15,5-2 0 0,1-6 0 0,3 0 0 16,2-6 29-16,91-25 0 0,-88 25 0 16,0-8-62-16,96-23 1 0,-96 26 0 15,-2 3 1-15,93-18 60 0,-94 23 0 0,-6 6-28 16,81 0 0-16,-86 5 1 0,-2 3 0 16,65 9 27-16,-74-3 0 0,0 3-68 15,67 8 0-15,-67-23-1 0,5 4 1 16,56-24 68-16,-66 15 0 0,-4-3-68 15,-2-2 0-15,-5 5-1 0,-3-6 2 0,-12 6 67 16,1 0 0-16,-6-3 0 0,-8 0 0 0,-3 3 42 0,-5 3 0 16,-3-3 1-16,-6 5-1 0,3 6-42 0,-11 3 0 15,3-8 0-15,-1 2 0 0,1 4 94 0,-3-10 2 16,0 1-2-16,-3 0 1 0,1 0-95 0,-1-4 0 16,-5 4 0-16,-3-8 0 0,-9 2 30 0,-5-9 1 15,3 4 0-15,-3-1 0 0,-8 1-31 0,-30-20 0 16,27 22 0-16,-3 0 38 0,-35-19 1 15,29 19-1-15,4-2 1 0,-45-18-39 16,45 18 0-16,-3-4 22 0,-42-21 2 16,36 27-1-16,3 3 0 0,0-3-23 0,3 1 0 15,0 2 0-15,0-6 28 0,0 4 0 0,-3-1 0 16,0 3 0-16,-6-3-28 0,1 6 0 0,-4 6 0 16,-4-1 0-16,-4 7 27 0,-2 2 0 0,0-3 0 15,5 3 2-15,-3-6-29 0,3 6 0 0,1-3 0 16,-1-2 0-16,6-4-49 0,-1 1 1 0,-2 2 0 15,0-5 1-15,0 2 47 0,0 1 0 0,0-6 0 0,6 0 0 16,-6-6-58-16,0 0-1 0,5 9 1 0,1-3 0 16,8 0 58-16,-61-11 0 0,49 11 0 15,4 2-46-15,-59-7 1 0,59 8-1 16,-3 2 1-16,-42-2 45 0,50 5 0 0,3 1-88 16,-36 2 0-16,36 3 1 0,-6 3 0 15,-30 5 87-15,47-5 0 0,2 0-40 16,-16 2 1-16,28-2-2 0,0 0 2 15,-6 0 39-15,11 2 0 0,6 1-10 16,-1 0 0-16,-2-1 0 0,0 1 0 0,-3 2 10 16,1 4 0-16,2 2 0 0,-6 0 0 0,3 3 61 0,-2 2 1 15,-1 7-1-15,3-1 0 0,3 6-61 0,-3 3 0 16,1-6 0-16,-1 0 0 0,3 0 53 0,-14 28 0 16,11-28 1-16,6 3 0 0,-31 40-54 15,20-40 0-15,-1 8 10 0,-24 34 0 16,19-39 0-16,3-3 0 0,-3 3-10 15,1-6 0-15,1 3 0 0,-1 2-107 0,-1-4 0 0,3-7 1 16,-1 1-1-16,-1-7 84 0,2 4 0 0,-3-6 0 16,3-8 0-16,22-6-64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56:21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22005 6944 314 0,'0'0'0'0,"0"0"0"0,0 0-60 0,42 14 1 0,-31-14 0 0,-6 0 1 15,4 0 58-15,-9 0 0 0,5 0-5 0,-5 0 0 16,0 9 0-16,0-9 0 0,-14 5 5 15,9-2 0-15,-6 3 22 0,-11-3 1 16,11-1 0-16,2 1 0 0,-2 3-23 16,3-6 0-16,8 0 3 0,-6-6 1 15,6 6-1-15,-5 0 1 0,-1 0-4 16,6 0 0-16,-5 0 74 0,-3 9 2 16,-1-4-2-16,4 1 1 0,-9 2-75 15,14-8 0-15,-6 9 88 0,-5 2 0 16,11-11-1-16,-2 8 2 0,-1 7-89 15,3-15 0-15,0 0 47 0,0 0 1 16,5 0-1-16,-5 0 1 0,14-6-48 16,-3 3 0-16,3-8 17 0,16-12 1 15,-16 6-1-15,-3 1 0 0,22-15-17 16,-24 22 0-16,2-2 32 0,-3-6 1 16,3 6 0-16,-3 0 0 0,9-6-33 0,-3 5 0 15,0-2-16-15,19-11 0 0,-19 17 0 16,2-1 1-16,12-5 15 0,-17 8 0 15,3 1-10-15,-1 5 0 0,-4-3 0 16,2 3 1-16,-6-6 9 0,1 6 0 0,2 0 0 0,-2-2-4 16,2 4 1-16,-8-2 0 0,11 6 0 15,-6-6 3-15,-2 8 0 0,3-2 19 16,2 11 1-16,-2 3-1 0,-1-1 1 16,6 35-20-16,-3-20 0 0,-2-3 74 15,2 44 1-15,-2-46-1 0,-1-1 1 16,1 0-75-16,2 0 0 0,-5 3 0 0,2 3-10 0,1-3 0 15,-1 2 0-15,-5-4 1 0,0-1 9 0,0-6 0 16,3 1 0-16,0-4 0 0,5-2-26 0,-2-3 1 16,-3 0 0-16,2-2 0 0,1 2 25 0,7 3 0 15,-2-6 0-15,-2 0-96 0,7 6 1 16,-7-9 0-16,-1-2-1 0,3 5 96 16,-11-11 0-16,0 6-155 0,0 2 0 15,0-8-1-15,0 12-41 0,-6-4 154 16,6-8 0-16,0 0-103 0</inkml:trace>
  <inkml:trace contextRef="#ctx0" brushRef="#br0" timeOffset="382.76">22701 6944 381 0,'0'0'0'0,"0"0"0"0,0 0 23 0,-22 51 0 0,8-29 0 0,-2 1 1 0,-31 27-24 15,22-24 0-15,0-9 51 0,3 2 0 16,-3 4-1-16,-2-1 1 0,2-2-51 0,-3 0 0 16,1 2 0-16,4-2 0 0,4-6 57 0,0 3 1 15,-1 3-1-15,1-6 0 0,0 0-57 0,-6 3 0 16,6 2 0-16,5-2 0 0,0 9-19 0,-19 30 0 16,13-28 0-16,4 8 0 0,-12 35 19 15,14-46 0-15,9 0-140 0,-14 26 1 16,10-37-1-16,4 0-31 0,-12 0 139 15,9-11 0-15,8-3-100 0</inkml:trace>
  <inkml:trace contextRef="#ctx0" brushRef="#br0" timeOffset="982.36">23118 6156 606 0,'0'0'0'0,"0"0"0"0,0 0 46 0,0 34 1 16,0-20-1-16,9 0 2 0,2 40-48 16,-8-29 0-16,-1-2 19 0,-4 19 0 15,-1-20 0-15,-3 4 0 0,-5 5-19 0,3-3 0 0,-6 3 0 16,-2 2 39-16,2 1 1 0,0 3-1 15,-5 5 2-15,-6 0-41 0,-22 43 0 0,19-26 0 16,6 0 34-16,0 5 0 0,-3 12 0 0,-5 9 1 16,2 2-35-16,-24 99 0 0,32-96 0 0,-5-6-2 15,-5 82 1-15,22-96-1 0,5-2 1 16,3-1 1-16,8-16 0 0,-5-9 0 0,5 1-70 16,6-15 0-16,-8-20 1 0,-6-16 0 0,0 8-593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57:09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31121 11330 11 0,'0'0'0'0,"0"0"0"0,0 0 0 0,0 0 1 16,0 0-1-16,0 0 1 0,0 0-1 15,0 0 0-15,0 0 0 0,0 0 1 16,0 0-1-16,-14 28 1 0,3-16-1 16,8-7 0-16,-2-2 0 0,5 8 0 15,0-11 0-15,0 3 1 0,5 3-1 16,-2-1 0-16,-3-5 5 0,11 0 1 16,-11 0-1-16,6 0 1 0,-3 0-6 15,-1 6 0-15,7-3 93 0,-1-6 1 16,-3 0 0-16,4 0 0 0,7-2-94 15,-7-1 0-15,2-2 31 0,16-9 1 0,-13 3 0 16,3 0 1-16,5-14-33 16,-14 16 0-16,0 4 33 0,12-6 0 0,-15 5 0 15,3 1 0-15,12-6-33 0,-9 3 0 0,-3 2 37 16,3-8 0-16,-5 12 1 0,2 5-1 16,6-9-37-16,-9 4 0 0,1-1 19 15,2 3 1-15,-8 3 0 0,6 3 0 16,-1 3-20-16,-5-6 0 0,8 0 80 15,-2 8 1-15,0 0-1 0,2 4 0 16,3 7-80-16,3-7 0 0,2 2 55 0,15 19 1 16,-18-18-1-16,4-1 1 0,11 22-56 15,-17-19 0-15,2 0 16 0,12 14 0 16,-16-11 0-16,2-6 1 0,3 3-17 16,-9 8 0-16,3 0 0 0,3 3-21 0,0 0 0 15,-2-5 0-15,-1-3 0 0,0-1 21 0,-2 1 0 16,-1 3 0-16,-2-7 0 0,0 4 37 0,0-3 1 0,-1 0 1 15,-2 0-1-15,3 2-38 0,3 1 0 0,-6 0 0 16,0 0 0-16,0-1 4 0,2 18 0 16,-2-17 0-16,3-6 1 0,3 8-5 15,-6-13 0-15,2-4-90 0,4 4 2 16,-6-9-1-16,0 5 0 0,0-5 89 16,0 0 0-16,0 0-202 0,3 0 0 15,-3 0-1-15,0 0-55 0,5-8 202 16,-5 2 0-16,0 6-140 0</inkml:trace>
  <inkml:trace contextRef="#ctx0" brushRef="#br0" timeOffset="450.65">32088 11176 550 0,'0'0'0'0,"0"0"0"0,0 0 40 0,0 0 1 16,0 0 0-16,-28 19 0 0,12-8-41 16,10-5 0-16,-2 3 52 0,-9 16 2 15,6-11-1-15,-3 0 0 0,-19 23-53 16,20-23 0-16,-1 0 26 0,-11 22 0 16,11-22 0-16,-5 3 2 0,-17 23-28 15,14-21 0-15,-6 7 43 0,0-1 1 0,-2 0-1 16,2 1 1-16,1-7-44 0,-1 4 0 0,-5 2 0 15,3 6 0-15,-1 0 25 0,-2 0 0 0,5-3 1 16,1 0 0-16,5 0-26 0,-20 20 0 0,31-31 0 16,6-3-172-16,2 6 1 0,3-12 0 15,0 4-90-15,3-10 170 0,-3-2 1 16,0 0-174-16</inkml:trace>
  <inkml:trace contextRef="#ctx0" brushRef="#br0" timeOffset="2116.9">31817 10486 11 0,'0'0'0'0,"0"0"0"0,0 0 0 0,0 0 1 16,0 0-1-16,0 0 1 0,0 0-1 0,0 0 0 15,0 0 0-15,-36-17 1 0,31 17-1 16,2-5 1-16,-14-1-1 0,9 3 0 16,0 3 95-16,-9-8 0 0,9 8 1 15,0 3 0-15,-12 2-96 0,9-5 0 0,-2 0 28 16,-18 9 1-16,15-1 0 0,-4 3 1 15,-18 20-30-15,15-11 0 0,1 3 63 16,-19 19 0-16,27-25 0 0,6 0 0 16,-23 19-63-16,18-22 0 0,-1 0 44 0,-11 23 0 15,17-23-1-15,-9 8 1 16,3 1-44-16,0-1 0 0,1 4 0 0,-4-4 63 0,3 6 1 16,0-5-1-16,1-1 1 0,2-2-64 0,2 0 0 15,-2-1 0-15,3 4 0 0,-3-6-2 0,-11 31 0 16,8-20 0-16,3 3 1 0,-19 31 1 15,21-34 0-15,-2-6 58 0,-5 35 1 16,10-35-1-16,-2 6 0 0,-3 28-58 16,5-27 0-16,6 4-8 0,0 1 1 0,0-3-1 15,-3-3 1-15,1 3 7 0,-1-8 0 0,6 2 0 16,-1 0 0-16,7 1 55 0,-6-4 0 0,-1-2 1 16,1 5 0-16,0 3-56 0,0 34 0 15,2-31 0-15,1 3 32 0,7 22 0 16,-13-28 0-16,6-8 0 0,2 25-32 15,-2-25 0-15,-1 5 30 0,9 20 1 16,-11-25-1-16,8 5 0 0,-6-5-30 0,4 2 0 16,-4-5 0-16,1 3 13 0,-1-1 1 0,4 4-1 15,-1-9 1-15,3-5-14 0,-6 2 0 0,1 3 0 0,2 0 0 16,1 3 13-16,2-3 0 0,-3 0 0 0,3-6 1 16,-3 4-14-16,3-1 0 0,-2 0 0 0,2-5 0 0,2 2 17 15,1-5 1-15,0 3-1 0,3-1 1 0,-4 1-18 16,7-3 0-16,-6 2 0 0,-1-2 0 0,4 3-4 15,0-6 0-15,-1 3 0 0,-5-3 0 0,3 0 4 16,0-3 0-16,-6 3 0 0,3-6 0 0,0 3-5 16,-3 0 0-16,4-2 0 0,1-1 1 0,4 1 4 15,-1-4 0-15,4 1 0 0,-1 2 0 0,1-5-7 16,-4 2 0-16,6 1 0 0,0-6 0 0,0 0 7 0,0 0 0 16,-2 0 0-16,-4 5 0 0,-2-5-6 0,0 3 1 15,-3 0 0-15,3-1 0 0,0 4 5 0,-9-6 0 16,3 0 0-16,4 0 0 0,1-9-33 0,15-27 0 15,-14 19 0-15,2 0 1 0,12-26 32 16,-17 27 0-16,3 1-2 0,0-27 0 16,-6 22 0-16,-3 3 1 0,1-2 1 0,0 2 0 15,-1 3 0-15,3 2-30 0,1-2 2 0,-1 3-1 16,0 5 1-16,-5-2 28 0,5-7 0 0,1 10 0 16,-4-1 0-16,1 3 12 0,2-2 1 0,-8 2 0 15,0 3 0-15,-6 0-13 0,1-12 0 16,2 12 0-16,0-3 17 0,-5-19 1 15,2 16 1-15,1-3-1 0,-6-24-18 16,8 30 0-16,3-9 10 0,-3-24 0 16,3 22 0-16,0 0 1 0,0-3-11 0,0 2 0 0,0-2 0 15,3 3 10-15,0 0 1 0,-9 0-1 0,1 3 1 16,-3-1-11-16,-1 1 0 0,1 3 0 0,0-1 0 16,2 3 6-16,-2 6 0 0,2-3 0 0,1 1 0 15,-1-1-6-15,-2-11 0 0,3 8 0 16,-7 3 4-16,-7-22 1 0,11 22 0 0,-3-3 0 15,-11-11-5-15,16 17 0 0,-5 3 35 16,-5-12 0-16,10 9 1 0,-2 6-1 16,-3-15-35-16,0 9 0 0,5 3 16 15,-8-6 0-15,9 6 0 0,2 0 0 16,-8-9-16-16,8 14 0 0,3 6-190 0,-5-14 0 16,-1 11 1-16,3-2-142 0,1-4 192 15,-7 4-1-15,-10-4 1 0,19 9-490 0</inkml:trace>
  <inkml:trace contextRef="#ctx0" brushRef="#br0" timeOffset="17366.05">32646 10413 11 0,'0'0'0'0,"0"0"0"0,0 0 0 0,0 0 0 0,0 0 1 0,0 0-1 16,0 0 1-16,0 0-1 0,0 0 0 0,0 0 0 0,0 0 0 16,0 0 0-16,0 0 1 0,0 0-1 0,0 0 1 15,0 0-13-15</inkml:trace>
  <inkml:trace contextRef="#ctx0" brushRef="#br0" timeOffset="18466.68">32607 10399 11 0,'0'0'0'0,"0"0"0"0,0 0 0 0,0 0 0 15,0 0 1-15,0 0-1 0,0 0 1 0,0 0-1 16,0 0 0-16,0 0 0 0,0 0 0 0,0 0 0 16,0 0 1-16,0 0-1 0,0 0 1 0,0 0-1 15,0 0 0-15,0 0 0 0,0 0 0 16,11 31 0-16,-11-25 0 0,-2-1 1 16,-1 9-1-16,3-11 0 0,-3 3 75 0,3 8 1 15,-3 0-1-15,3-6 2 0,-8 12-77 16,5-14 0-16,3 5 55 0,-5 23 0 15,-4-20 0-15,1 0 2 0,-14 20-57 16,11-12 0-16,0 1 67 0,-8 19 0 16,13-28 0-16,1 3 1 0,-4 0-68 15,1-1 0-15,0 4 0 0,5-3 21 0,-5 3 0 0,2-1 0 16,-5 4 0-16,3-3-21 0,-9 2 0 0,3 3 0 16,-2 1 0-16,-1 2 26 0,3 0 1 0,-2-5-1 15,5-7 1-15,2 1-27 0,-10 14 0 16,16-20 0-16,3-2 44 0,0 13 0 15,0-7-1-15,0-1 1 0,0 17-44 16,3-15 0-16,0 7 10 0,2 16 0 16,-2-25 0-16,3 0 0 0,-1 12-10 15,-2-9 0-15,0 2-5 0,-3 1 0 0,0 3 0 0,0 5 1 16,-3 0 4-16,0 0 0 0,0 0 0 0,1-3 0 16,-9 4 3-16,2-7 0 0,4 3 0 0,-3-2 0 15,2-1-3-15,1-2 0 0,-1 0 0 0,0 2 0 0,6-5 29 16,0 0 1-16,-2 0 1 0,2 3-1 0,-6-6-30 15,1 22 0-15,2-22 0 0,3 0-19 16,0 9 0-16,0-9-1 0,3 0 1 16,2 14 19-16,1-14 0 0,-6 0 21 15,8 14 2-15,-5-14-1 0,5 3 0 16,-5 17-22-16,0-20 0 0,-1 0 17 16,1 0 0-16,0 3 0 0,-3 3 1 0,0-3-18 15,0 2 0-15,5 1 0 0,-5-6 0 0,3 3-27 0,0 3 1 16,2-6 0-16,-2 0 0 0,3-6 26 0,2 4 0 15,3-1 0-15,-8 0 0 0,5 3-9 0,3-8 1 16,0 2-2-16,-3 1 2 0,9-4 8 0,-6-2 0 16,3 3 0-16,0-1 0 0,-6 4 6 0,6-6 2 15,0 2-2-15,-3 1 1 0,0 0-7 0,3 2 0 0,-6-5 0 16,6 2 0-16,2 4-24 0,4 2 1 0,-7-11 0 16,4 0 0-16,2 0 23 0,1 0 0 0,-1 0 0 15,0 0 0-15,1 3 2 0,-1 0 0 0,3-3 0 16,-3-3 0-16,1 0-2 0,-1 3 0 0,0-8 0 15,4 2 0-15,-4 0-4 0,0-2 0 0,1-3 0 16,-4-1 0-16,-2 1 4 0,-3 3 0 0,3-12 0 16,0 3 0-16,2 3 7 0,-2-8 0 0,5-7 0 15,-2 1 0-15,2-5-7 0,17-41 0 16,-19 41 0-16,-1-4 1 0,23-42 1 0,-25 40 0 16,5 2 0-16,0 6-2 0,-2-8 0 0,-3 0 0 15,0-1-30-15,-3 1 0 0,0-1 0 0,0 1 1 16,-3 5 29-16,3-5 0 0,-5 5 0 0,-1 3 0 15,-2 3 19-15,2-31 0 0,-5 28 0 0,0 3 1 16,0-34-20-16,0 31 0 0,0 0-5 16,12-31 0-16,-10 31 0 0,4 0 1 15,-1 0 4-15,1 0 0 0,2 1 0 0,3-7 0 16,0 3 0-16,-2 0 0 0,-1 3 1 0,0-5-1 16,6-26 0-16,-9 34 0 0,-2 5 12 15,0-13 0-15,-6 22 0 0,0 0 1 16,-2-14-13-16,2 11 0 0,-5 3 4 0,-3-17 1 15,5 17 0-15,1 2 0 0,-4-2-5 16,1 0 0-16,5 6 10 0,-2-9 1 16,2 6-1-16,3 5 2 0,-8-17-12 15,5 9 0-15,3 0-9 0,0 0 1 0,-3 3 0 16,1 0 0-16,-1-3 8 0,3 0 0 0,-11 0 0 16,2 0 0-16,1-1-7 0,-3 1 0 0,-3 0 0 15,0 3 1-15,1 3 6 0,-4-1 0 0,6 4 0 16,0 2 0-16,-6 0 3 0,-2 0 1 0,0-5-1 15,-1 5 1-15,1 3-4 0,-3 0 0 0,-3 3 0 16,0-1 0-16,0 4-51 0,1-3 0 0,1 8 0 16,-7-5 1-16,2 2 50 0,-5 1 0 0,8 5 0 15,1-6 0-15,-1 1-146 0,0 2 0 0,3-5 1 16,2 2 0-16,20-8-192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2:58:2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26174 17221 11 0,'0'0'0'0,"0"0"0"0,0 0 0 0,0 0 1 0,0 0-1 0,0 0 1 0,0 0-1 16,0 0 0-16,0 0 0 0,0 0 1 16,0 0-1-16,0 0 1 0,0 0-1 15,0 0 0-15,0 0 0 0,0 0 0 16,0 0 0-16,0 0 1 0,0 0-1 15,0 0 0-15,0 0 16 0,0 0 1 16,0 0 0-16,0 0 0 0,0 0-17 16,0 0 0-16,0 0 45 0,0 0 1 15,0 0-1-15,0 0 2 0,0 0-47 16,0 0 0-16,0 0 109 0,0 0 1 16,0 0 0-16,0 0 0 0,0 0-110 0,0 0 0 15,0 0 0-15,0 0 79 0,0 0 0 0,0 0-1 16,0 0 1-16,0 0-79 0,0 0 0 0,-28 17 0 15,28-11 0-15,-5 2 23 0,2 4-1 0,0 2 0 16,0-9 1-16,3 4-23 0,0-1 0 0,0 1 0 16,0-4 0-16,3 4 41 0,0-1 0 0,-3 3 0 0,0-5 0 15,3 3-41-15,2-1 0 0,-5 3 0 16,0 0 0-16,0-2 12 0,3 2 0 0,-3 0-1 0,-3-2 1 16,3 2-12-16,0 0 0 0,0 3 0 0,0 3 0 0,0 3 9 15,0 0 1-15,-5-6 0 0,5-3 0 0,0 0-10 16,0-2 0-16,0-1 0 0,0 3 0 0,0-8-13 15,-3 3 0-15,3-1 0 0,0 1 0 0,-3 3 13 16,-3-1 0-16,6-8 0 0,-2 8-23 16,2-2 0-16,0-6 1 0,0 0 0 15,0 0 22-15,0 0 0 0,5-6 0 0,1 4-9 16,-6 2 0-16,11-20 0 0,0-3 0 0,3-10 9 0,-1-1 0 16,-1 0 0-16,-1 0 0 0,2 1 40 0,-7-4 0 15,8 3 1-15,0 3 0 0,5-2-41 0,20-32 0 16,-26 37 0-16,4 2 16 0,13-16 0 15,-13 31 0-15,2 3 0 0,14-1-16 16,-22 3 0-16,3 4 19 0,6 4 0 16,-7 1 0-16,1-3 1 0,17 12-20 15,-23-4 0-15,3 0 26 0,11 18 2 16,-11-9-2-16,0 2 1 0,-3 1-27 0,1 5 0 16,2 1 0-16,-8 2 37 0,2 3 0 0,-2-6 0 15,0-2 1-15,2 5-38 0,-5-6 0 0,0-2 0 16,0-3 0-16,0-6-49 0,-5 0 0 0,10 3 0 15,-5 0 1-15,3 3 48 0,0-3 0 0,2-2 0 16,-2-4 0-16,2 0-123 0,1 1 2 0,-1-6-2 16,-5-3 2-16,0 0-673 0</inkml:trace>
  <inkml:trace contextRef="#ctx0" brushRef="#br0" timeOffset="582.91">27536 16951 190 0,'0'0'0'0,"0"0"0"0,0 0 0 0,0 0 32 0,0 0 2 16,27-11-2-16,-27 11 1 0,6 6-33 16,-6-6 0-16,0 5 129 0,-6 7 1 15,3 2-1-15,-2 5 2 0,-14 26-131 0,5-25 0 16,3 3 115-16,-20 27 2 0,17-27-1 16,1-9 1-16,-1 0-117 0,0 3 0 0,3 2 0 15,-8 1 44-15,5-6 1 0,-3-3 0 0,9 1 0 0,-6-4-45 16,3 1 0-16,3-1 0 0,-6-2 0 0,3-1 28 15,0-2 1-15,0 6-1 0,0 2 0 0,-9 3-28 16,1 0 0-16,0 6 0 0,-6 2 0 0,3 3 14 16,0 1 0-16,2-4 0 0,7 1 0 0,-1-1-14 15,0 1 0-15,0-1 0 0,9 1 0 0,-1-1-23 16,-8 21 0-16,9-24 0 0,2-10 1 16,6 10 22-16,2-13 0 0,-5 2-165 0,9-2 0 15,-9-6 1-15,11 6-142 0,2-6 165 16,-13 0-1-16,0 0-218 0</inkml:trace>
  <inkml:trace contextRef="#ctx0" brushRef="#br0" timeOffset="1583.05">27906 17241 504 0,'0'0'0'0,"0"0"0"0,0 0-4 0,0 0 0 0,0 0 0 16,0 0 1-16,0 0 3 0,0 0 0 15,0 0 60-15,0 0-1 0,0 0 0 0,0 0 0 16,0 0-59-16,0 0 0 0,0 0 0 0,0 0 43 16,0 0 0-16,0 0 0 0,0 0 0 0,0 0-43 15,27-3 0-15,-10 6 0 0,-1 6 0 0,7-9 111 16,-1 0 2-16,-3 0-2 0,0 0 2 0,1 0-113 16,-1 0 0-16,-2 0 0 0,-4 0 0 0,1 0 65 15,0 0 1-15,0 0 0 0,-3 0 0 0,-3 5-66 0,-2 4 0 16,-1-7 0-16,1 10 0 0,-4-4 24 0,1 3 0 15,-3 4 0-15,-3 1 0 0,1 7-24 0,-4 2 0 16,-5 6 0-16,-3 0 0 0,1 0 21 0,-7 3 0 16,-2-6 0-16,3-3 0 0,-1-2-21 0,-21 19 0 15,24-22 0-15,1-1-32 0,-17 7 0 16,13-15 0-16,7-3 0 0,-7 6 32 16,6-11 0-16,3 0-46 0,-14 0 0 15,17-6-1-15,0 0 2 0,-3-11 45 16,3 3 0-16,2-6-8 0,1 0 1 0,5-11-1 15,0-6 1-15,2-8 7 0,7-3 0 0,2 23 0 16,-3 2 0-16,3 11 29 0,6-2 0 0,-4 3 0 16,-2 2 2-16,3 3-31 0,-8 3 0 0,13 3 0 15,3 0 0-15,3-3 36 0,3 3 1 0,5 5 0 16,3 3 0-16,-3 3-37 0,6 1 0 0,-1-1 0 0,1 0 0 16,-6 3 15-16,3-1 0 0,3-4 0 0,2-1 0 15,3-3-15-15,-5 1 0 0,5-9 0 0,3-6 0 16,6-5-144-16,-4-3 0 0,-7 0 0 0,-6-3 0 15,-36 17-753-15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0T23:02:18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6795 11 0,'0'0'0'0,"0"0"0"0,44-37 0 0,9-5 0 0,5-6 1 0,-20 12-1 15,-4 2 1-15,-34 34-11 0</inkml:trace>
  <inkml:trace contextRef="#ctx0" brushRef="#br0" timeOffset="882">6561 6441 78 0,'8'-6'0'16,"11"-5"0"-16,1-6 18 0,18-14 0 15,-26 22 0-15,1 4 1 0,12-15-19 0,-17 17 0 16,-8 3 33-16,-5 3 1 0,5-3 0 16,0-3 1-16,-3 3-35 0,3 0 0 15,-5-5 65-15,-9-1 0 0,3 6 0 16,-3-3 2-16,-25 6-67 0,14 3 0 0,-8-1 34 15,-30 12 0-15,30-6 0 0,-1-2 0 16,-37 19-34-16,35-14 0 0,-6 3 8 16,4 3 0-16,-7-1 0 0,1 4 0 0,3 5-8 15,-3-6 0-15,-1 1 0 0,7-3 0 0,-1 2-26 16,-2 1 0-16,5-4 0 0,3 1 1 0,-6-3 25 16,6-3 0-16,8 6 0 0,-3-6 0 0,12 3 52 0,-20 16 1 15,25-13 1-15,2 3-1 0,-10 22-53 16,14-20 0-16,-1-3 35 0,-2 35 1 15,-3-26 0-15,-3 8 0 0,0 0-36 16,-2 4 0-16,2-1 0 0,0 6 26 0,-5-3 0 16,-1 3 1-16,1-12 0 0,0 6-27 0,-20 37 0 15,20-37 0-15,5 0 56 0,-25 43 0 16,25-43 0-16,3 3 1 0,-14 34-57 16,17-37 0-16,-3 0 44 0,3 0 0 0,2-5 0 15,-2 0 1-15,2 5-45 0,1-6 0 0,-1 1 0 16,6 2 0-16,6-2 33 0,8 36 2 15,-3-34-1-15,3 4 0 0,10 44-34 16,-10-51 0-16,-3 7 17 0,17 47 0 16,-17-37 0-16,3 9 1 0,5 48-18 15,-13-57 0-15,-4 3 34 0,4 54 0 0,-1-54 0 16,-5 1 2-16,6-1-36 0,-3 0 0 0,8 3 0 16,-3-2 50-16,3 2 0 0,3-11 0 0,5-3 1 15,1-9-51-15,24 40 0 0,-17-48 0 16,7-5 45-16,35 16-1 0,-36-22 0 0,0-9 1 15,44 12-45-15,-38-6 0 0,0-8-11 16,57 8 0-16,-52-6 0 0,3-5 1 16,56 8 10-16,-62-11 0 0,3 6-12 15,45 2 0-15,-42-5 0 0,-9 3 0 16,45 0 12-16,-36-6 0 0,-3 0 9 16,59-9 1-16,-48 3 0 0,8-8 0 0,64-22-10 15,-71 16 0-15,2 0-21 0,0 4 1 16,-3-13-1-16,-3 4 1 0,1-3 20 0,44-31 0 15,-53 28 0-15,-3 3-12 0,-2-6 0 16,-3-3 0-16,-3-5 1 0,-5-6 11 0,21-47 0 16,-29 44 0-16,-1-2-10 0,9-54 1 15,-17 53 0-15,-3 1 0 0,-8-3 9 0,5 2 0 16,-5-2 0-16,0 0-10 0,-5-65 1 16,5 62-1-16,0-3 1 0,-8-59 9 15,8 59 0-15,-6 3-6 0,6-6 1 0,-11 3 0 16,3 3 0-16,-12-6 5 0,-18-50 0 15,13 59 0-15,-3 2 1 0,-41-41 0 16,31 47 0-16,-4 3 0 0,-8 3-1 0,3 2 0 16,3 1 0-16,-8-1 2 0,-1 1 1 0,4-3-1 15,-9-6 1-15,5 3-3 0,-63-51 0 16,64 51 0-16,-1-5-8 0,-38-40 1 0,52 47-1 16,9 4 1-16,2-3 7 0,-2 5 0 0,-3 4 0 15,0-1-83-15,2 3 0 0,-2 3 0 0,0 0 1 16,0 5 82-16,2-5 0 0,4 5 0 0,-4 4 0 0,4 5-107 15,-31-23 2-15,19 9-1 0,39 28-837 16</inkml:trace>
  <inkml:trace contextRef="#ctx0" brushRef="#br0" timeOffset="20832.43">23779 7479 471 0,'0'0'0'0,"0"0"0"0,-20 28-14 0,-16 3 0 0,20-17 0 0,-9 6 0 0,-19 16 14 15,30-22 0-15,0-5-68 0,-5-1 1 16,8-5-1-16,3-3 1 0,-12-6 67 15,9 6 0-15,3-5-14 0,-23-4 1 16,18 1 0-16,-1 2 0 0,-19-2 13 16,19 8 0-16,8 0 42 0,-7 0 0 15,7 0 0-15,0 0 2 0,6 0-44 16,-8 8 0-16,3-2 62 0,-6 2 1 16,5-2-1-16,3 8 2 0,-13 17-64 15,7-11 0-15,1-4 90 0,-3 32 0 16,3-31 1-16,2 0-1 0,-5 20-90 15,9-23 0-15,-1 0 60 0,0-3 1 0,3 3 1 16,-6 0-1-16,6 0-61 0,0 0 0 0,0 0 0 16,0 0 0-16,6-2 77 0,-6-1 0 0,0 0 1 15,0 3 0-15,3-5-78 0,0 5 0 0,-1 5 0 0,4 4 0 16,-1 5 44-16,1 28 0 0,-3-25 1 16,2 6-1-16,3 33-44 0,-5-42 0 15,5 0 9-15,-2 20 1 0,2-25 0 0,3-6 0 16,9 11-10-16,-12-17 0 0,6-3 3 15,16 4 0-15,-10-4 0 0,4-5 1 16,37 8-4-16,-30-8 0 0,2-3-9 16,44 0 1-16,-47 0 0 0,4 0 0 15,37 0 8-15,-37 0 0 0,-1-3 31 16,38-2 0-16,-40-1 0 0,-1 3 0 16,31-17-31-16,-31 12 0 0,4-3-14 0,18-12 0 15,-24 9 0-15,2 0 1 0,20-17 13 16,-23 11 0-16,7 1-31 0,15-26 0 15,-29 22 0-15,-1-5 1 0,0 3 30 16,1 0 0-16,-4-1 0 0,-2 1 35 0,3-3 0 16,-9 0 0-16,3-1 0 0,0 1-35 0,6-28 0 15,-15 28 0-15,7-3-37 0,-7-22 1 16,1 36 0-16,-3-3 0 0,-3-17 36 16,1 18 0-16,-4 10-42 0,-13-19 1 15,5 14 0-15,-11-6 1 0,-27-19 40 16,18 22 0-16,-4 6 17 0,-34-17 1 15,42 8-1-15,2 3 1 0,-2 0-18 0,2 0 0 16,-2-5 0-16,5 2-33 0,3-2 0 0,-9-6 0 16,4-1 1-16,-1 1 32 0,3 0 0 0,-11 6 0 15,-3-4 0-15,-2 9-59 0,-3-5 0 0,0 11 0 0,-1 8 1 16,4 6 58-16,-11 8 0 0,7 6 0 0,7 2 0 16,-1 12-127-16,0 3 1 0,-13 0-1 0,-6-3 2 15,58-31-326-15</inkml:trace>
  <inkml:trace contextRef="#ctx0" brushRef="#br0" timeOffset="22782.31">23469 17463 11 0,'0'0'0'16,"0"0"0"-16,0 0 0 0,0 0 0 0,0 0 1 0,0 0-1 0,0 0 1 0,0 0-1 0,0 0 0 16,0 0 0-16,0 0 0 0,0 0 0 0,0 0 1 15,-27-14-1-15,21 14 1 0,-8-5-1 0,1 2 0 16,-4 3 0-16,-5 0 0 0,0 0 17 0,0 0 0 0,-3 0 0 16,5 0 0-16,7 0-17 0,-7-3 0 0,4 0 0 15,-1 0 0-15,6 1 40 0,6-1 0 0,2-3 0 16,0 1 0-16,0-1-40 0,-5 0 0 0,3-2 0 15,-1-1 0-15,6-2-35 0,-6-3 0 0,4 0 0 16,-1 3 1-16,3 2 34 0,0 1 0 0,-3 2 0 16,3 1 0-16,0 5 58 0,0 0 1 0,0 0 0 15,-5-6 0-15,5 6-59 0,-9-3 0 0,9 3 0 16,-5 9 0-16,-1-4 73 0,-2-5 1 0,-3 9 1 16,0 5-1-16,-3 0-74 0,0 0 0 0,3 0 0 15,3 0 0-15,2 3 78 0,1 0 1 0,2-3-1 0,-2 0 1 16,-1 0-79-16,6-3 0 0,6 1 0 0,-6 2 0 15,5 3 105-15,-2-3 0 0,2 0-1 0,1 0 2 16,-1 0-106-16,15 14 0 0,-6-14 0 0,-9 0 38 16,17 9 0-16,-11-12 0 0,-2 3 1 15,10 14-39-15,-8-17 0 0,-5 1 54 16,13 18 0-16,-5-13-1 0,-6 0 1 16,11 14-54-16,-8-20 0 0,-5 3 26 15,13 9 0-15,-5-12 1 0,-8-2-1 16,16 13-26-16,-6-13 0 0,4-1 13 0,-1 3 1 15,0-8 0-15,3 0 0 0,9-3-14 0,13 0 0 16,-22-3 0-16,-3 0 5 0,20-2 0 16,-20-1 0-16,-5 3 1 0,19-8-6 15,-16 8 0-15,2 3 1 0,9-14 1 16,-14 9 0-16,-1 2 0 0,10-3-2 16,-15 0 0-16,3 1-6 0,8-9 1 15,-5 5 0-15,0 4 0 0,5-7 5 16,-11 4 0-16,4 2-35 0,-4-8 0 15,-3 0 0-15,6 0 0 0,3-17 35 16,-8 14 0-16,-4 0-25 0,1-5 0 0,-3 5 0 16,-3 0 1-16,1 3 24 0,2 0 0 0,-6 0 0 15,-8 0 0-15,1 5 19 0,2-5 0 0,-14 0 0 16,-3 3 1-16,-2 3-20 0,2 2 0 0,-11 6 0 16,1 0 0-16,-9 8 26 0,3 4 1 0,5-1-1 15,-5-3 1-15,2 1-27 0,-2 2 0 0,5-2 0 0,6-9 0 16,3 0 11-16,-3 0 0 0,2-9 0 0,-2 3 0 15,6-8-11-15,-4 3 0 0,3 8 0 0,4-2 0 16,-7 10-146-16,-16 18 1 0,28 11-1 0,-6 16-154 16,3 9 146-16,-11 12 1 0,-9-4-1 0,42-67-367 15</inkml:trace>
  <inkml:trace contextRef="#ctx0" brushRef="#br0" timeOffset="36648.79">21168 5343 11 0,'0'0'0'0,"0"0"0"0,0 0 0 0,0 0 1 0,0 0-1 15,0 0 1-15,0 0-1 0,0 0 0 0,0 0 0 16,0 0 0-16,-27-22 1 0,18 22-1 0,4-6 1 0,-1-2-1 15,-5-6 0-15,8 2 0 0,-2-2 0 0,5 0 0 16,0 3 0-16,-6-3 0 0,1 0 1 0,2 8-1 16,3-2 0-16,0-3 0 0,0 8 0 0,0 3-12 15</inkml:trace>
  <inkml:trace contextRef="#ctx0" brushRef="#br0" timeOffset="37465.35">21041 5107 11 0,'0'0'0'0,"0"0"0"0,0 0 0 0,0 0 0 16,0 0 1-16,-5 0-1 0,5 0 1 0,-6 0-1 15,6 0 0-15,-5 8 0 0,2-2 0 0,3-6 0 0,-6 3 1 16,6-3-1-16,0 11 1 0,0-8-1 0,-5 3 0 15,5-6 0-15,-6 5 0 0,6-5 0 0,0 0 0 16,0 0 0-16,0 0 1 0,-2-5-1 0,2 5 0 16,0-6 0-16,0 3 0 0,0-8 100 0,2-12 1 15,4 15 1-15,-1-6-1 0,9 0-101 16,-3 5 0-16,6-2 44 0,16-11 0 16,-17 13 1-16,4 4-1 0,21-9-44 15,-24 5 0-15,2-2 55 0,14-3 1 16,-13 11-1-16,-1-3 2 0,11-8-57 15,-10 11 0-15,2 3 26 0,22 0 1 16,-25-2-1-16,3-1 1 0,34-3-27 16,-23 3 0-16,0-2 8 0,33-9 1 15,-35 14 0-15,2-6 0 0,30 3-9 16,-35-2 0-16,2-1 17 0,28-2 1 0,-30 8 0 16,2 0 1-16,28 0-19 0,-33 5 0 15,8-5 6-15,25 9 1 0,-24-9-1 16,-7 0 1-16,42 5-7 0,-30-5 0 15,0 0 2-15,27 9 1 0,-33-9-1 0,-3 5 1 16,31 4-3-16,-30-4 0 0,-7 4 4 16,29 8 0-16,-28-6 0 0,-6-3 1 15,20 15-5-15,-20-12 0 0,0 3 34 16,1 0 0-16,-1-2 0 0,-2-1 1 0,-1 3-35 16,4 0 0-16,2-6 0 0,-6 1 0 0,4 2 41 0,-7-3 1 15,12-2-1-15,0 3 1 0,6-4-42 0,4-5 0 16,-7 9 0-16,2-7 0 0,-5 4 23 0,3 0 1 15,0-1-1-15,2 4 1 0,-5-6-24 0,2 2 0 16,4-5 0-16,2 0 0 0,0 0-16 0,-2-5 0 16,4 2 0-16,4-3 1 0,3-2 15 0,-1-1 0 15,3-2 0-15,0 3 0 0,-2-7-30 0,2 1 1 16,0 6 0-16,-2-3 0 0,7 2 29 0,37-5 0 16,-47 6 0-16,-3 2-52 0,38 3 1 15,-35 3 0-15,0 3 1 0,-1 3 50 0,6-1 0 16,-5-2 0-16,5 3-46 0,-2 2-1 0,2-2 1 15,0 2 1-15,0-2 45 0,3-3 0 0,-3 2 0 16,1 1 0-16,2 2-51 0,0-2 0 0,2 3-1 16,-5-4 1-16,3 4 51 0,-2-4 0 0,7-5 0 15,-5 0 0-15,6-3-43 0,2 1 0 0,3-4 0 16,0-2 0-16,3-1 43 0,2 3 0 0,-2-2 0 16,-6 2 0-16,-2-2-22 0,-1 2-1 0,3 1 1 0,-2 2 0 15,-1 3 22-15,1 0 0 0,-6 3 0 0,5 2 0 16,4 1-37-16,2 2 1 0,-14-2 0 0,3 2 0 15,-6-2 36-15,1 3 0 0,-1 5 0 0,3 0 0 0,-11 0-46 16,6 3-1-16,0-3 1 0,-1 0 1 0,-2 0 45 16,-3 0 0-16,3 0 0 0,3-3 0 0,0 0-15 15,35 15 0-15,-35-18 0 0,2 1 0 16,42 10 15-16,-44-13 0 0,5-6-8 16,33 8 0-16,-41-2 0 0,0 2-3 15,-3-5 8-15,-8-3 0 0,8-3 0 0,-33 3-9 16</inkml:trace>
  <inkml:trace contextRef="#ctx0" brushRef="#br0" timeOffset="42166.58">20171 13286 11 0,'0'0'0'0,"0"0"0"0,0 0 0 0,0 0 0 0,-28-12 1 0,15 7-1 0,7-7 1 0,6 4-1 0,-5 0 0 16,5-1 0-16,-6 3 0 0,6-2 0 0,6 2 1 15,-1-2-1-15,-2-3 1 0,2-3-1 0,6 0 0 16,3-3 0-16,-3-3 0 0,3 0 3 0,0 3 0 16,-3 1 0-16,-3 4 0 0,1 4-3 0,-4 2 0 0,1 3 0 15,2 1 0-15,3-1-3 0,0 3 1 0,3-6 0 16,5 3 0-16,9 3 2 0,-3 0 0 0,-1 0 0 16,-1 0 0-16,1 0-1 0,-4 3 1 0,-1 6 0 15,0-4 0-15,-5 1 0 0,-3-1 0 0,3 4 0 16,5-6 0-16,4 5 22 0,-1 3 0 0,5-5 0 15,-2 2 1-15,0 1-23 0,8-1 0 0,-11 4 0 16,-2-7 0-16,-1 4 35 0,-3-4 0 0,4 4 0 16,5 5 1-16,2-9-36 0,-5 4 0 0,3 5 0 15,0 0 0-15,3-3 11 0,2 1-1 0,1-4 0 16,-4-2 0-16,1-4-10 0,2 1 0 0,-2 6 0 0,5-9 0 16,3 2 6-16,-9 1 0 0,4 0 0 0,-4 3 0 15,4-6-6-15,30 3 0 0,-31-1 0 16,3 7 7-16,31-4 1 0,-31-2 0 0,6 3 0 15,27 2-8-15,-36-2 0 0,3 2-58 16,31 6 0-16,-31 1 0 0,-3-7 1 16,37 20 57-16,-34-19 0 0,0 2-12 15,36-6 0-15,-30-2 0 0,-6-3 0 16,33-3 12-16,-27 3 0 0,5 3 76 16,39 0 0-16,-44 0 1 0,2 0-1 15,42 5-76-15,-44-5 0 0,-1 5 39 0,40-5 0 16,-40-3 0-16,1 0 1 0,38-3-40 15,-33 3 0-15,3-5-93 0,45-9 1 16,-45 2-1-16,2 1 2 0,42-11 91 16,-46 13 0-16,-7-2-14 0,-5 3 0 15,-2-7 0-15,-4-10 1 0,-27 25-64 0</inkml:trace>
  <inkml:trace contextRef="#ctx0" brushRef="#br0" timeOffset="43565.56">20707 14397 11 0,'0'0'0'0,"0"0"0"0,0 0 0 0,0 0 0 0,0 0 1 0,0 0-1 0,0 0 1 0,0 0-1 15,0 0 0-15,0 0 0 0,0 0 28 0,0 0 1 16,0 0-1-16,0 0 1 15,0-31-29-15,-6 22 0 0,6 4 126 0,-2-6 2 16,-1 5-2-16,0 0 2 0,-8 4-128 16,6-1 0-16,5 3 24 0,-9-9 0 15,1 9 0-15,2-5 1 0,-5-1-25 16,6 3 0-16,2-5 12 0,-13-4 0 16,13 7 1-16,-8 2 0 0,-3-11-13 15,3 6 0-15,3 2 6 0,-6-5 1 16,3 5 0-16,5 3 0 0,-5 3-7 15,6-3 0-15,5 3-4 0,0-5 0 16,0 5 0-16,-6 0 0 0,-2 0 4 16,8 0 0-16,0 0 15 0,-6-3 1 15,6 3 0-15,0 0 0 0,3 6-16 16,-3-6 0-16,0 0 11 0,11-9 1 16,-3 6-1-16,12-2 1 0,24-9-12 15,-19 5 0-15,8 4 40 0,17-4 1 0,-34 9 0 16,1 0 0-16,16 3-41 0,-14 0 0 15,3 0 18-15,28 2 1 0,-11-5-1 16,-1 3 1-16,40 0-19 0,-48-3 0 0,3 3 21 16,34 2 1-16,-40-5 0 0,9 3 0 15,28 8-22-15,-37-11 0 0,6 3-10 16,34 6 0-16,-31-7 0 0,-3 1 0 16,50-3 10-16,-39 0 0 0,3 0 21 15,52-8 1-15,-49 2-1 0,3 3 1 16,51-11-22-16,-54 3 0 0,3 0 21 15,49-9-1-15,-50 9 0 0,1 2 0 16,55-7-20-16,-64 13 0 0,3 3 2 0,44-3 1 16,-47 3 0-16,-2 0 0 0,46 3-3 15,-44 2 0-15,3 1-11 0,50 2 1 16,-53-2-1-16,8-6 1 0,51 0 10 16,-51-6 0-16,1 4-3 0,57-10 1 15,-52 7 0-15,-5-1 0 0,63-5 2 16,-58 5 0-16,5 3-16 0,48-11 0 15,-59 9-1-15,6 5 1 0,44 5 16 16,-49-5 0-16,-6 6 4 0,50 8 0 16,-48-14 0-16,-5 3 1 0,56 2-5 15,-53-5 0-15,3 3 8 0,49-3 1 16,-49-3-1-16,-3 1 1 0,52-10-9 16,-49 7 0-16,-3-1-7 0,52-8 1 15,-52 11-2-15,3 3 2 0,49-14 6 16,-49 14 0-16,-6 0-28 0,47-5 0 0,-46 2 0 15,-7 3 0-15,48 3 28 0,-47 2 0 16,-1-2-68-16,40 11 0 0,-45-11-1 0,-6 0 1 16,34 8 68-16,-33 0 0 15,-1 6-148-15,18 14 1 0,-37-23-1 0,-5 1-37 16,-6 2 146-16,3-11 1 0,0 0-99 16</inkml:trace>
  <inkml:trace contextRef="#ctx0" brushRef="#br0" timeOffset="75515.69">23881 15055 370 0,'0'0'0'0,"0"0"0"0,0 0-3 0,-50-5 1 15,25 5-1-15,0 2 1 0,-24 1 2 16,29-6 0-16,4 1 36 0,-17-10 0 16,19 7 0-16,8-1 1 0,-19-11-37 15,12 9 0-15,-1-1 69 0,-22-13-1 16,19 11 0-16,1 2 2 0,-9 3-70 16,14 4 0-16,3-10 62 0,-3 1 1 15,2 6-1-15,7-1 2 0,-12-5-64 16,0 5 0-16,3 6 9 0,-9-8 1 0,7 5-1 15,-1 0 1-15,-22-3-10 0,8 15 0 16,-8 2 25-16,-38 14 1 0,38-8-1 16,0 6 1-16,-33 22-26 0,36-26 0 0,0 4 22 15,0-1 0-15,5 4 0 0,6-7 0 0,-3 10-22 16,3 2 0-16,5-12 0 0,3 4 0 0,3-6 59 16,3-3 0-16,-6 3-1 0,9-1 1 0,-4-2-59 15,4 1 0-15,-1 1 0 0,1 4 0 0,2 0 52 16,0 22 0-16,1-19-1 0,2 5 1 15,-6 31-52-15,1-25 0 0,2-1 69 16,-8 40 2-16,5-42-1 0,3 0 0 0,3 0-70 16,0-14 0-16,-2 8 0 0,-1-8 71 0,3-3 0 15,3-2 0-15,-1-4 0 0,1 1-71 0,-3-9 0 16,11 8 0-16,-11 3 0 0,6-5 41 0,2 2 0 16,6 1-1-16,0-1 1 0,5 3-41 0,0-5 0 15,12-3 0-15,2 0 0 0,6-3-27 0,-3 0 0 16,5-3 0-16,3-6 1 0,0-2 26 0,-2-3 0 0,2 6 0 15,0-1 0-15,3 4-32 0,-3-4 2 0,-2 4-1 16,2-4 1-16,0 3 30 0,0-2 0 0,3 2 0 16,0-2 0-16,3 2 28 0,0 1 1 0,2-1-1 15,1 0 2-15,5 6-30 0,0 0 0 0,-6 0 0 16,-2 0 0-16,0 3-34 0,-1 6 2 0,1-4 0 16,3-2 0-16,-6 3 32 0,2-1 0 0,4 1 0 15,-6-3 0-15,5 2 21 0,3-2 1 0,-2 3 0 16,-3 0 0-16,2-1-22 0,1 1 0 0,-1 2 0 15,-2-8 0-15,0-5 31 0,-1 2 1 0,4 0-1 0,2 0 1 16,3 3-32-16,-3-5 0 0,-2 5 0 0,2 0 0 16,3 0-15-16,-6 0 0 0,-7 5 0 0,2-5 0 15,-3 3 15-15,-3 0 0 0,9 5 0 0,-9-5 0 16,6 3 6-16,0 2 1 0,0 3-1 0,3-8 1 0,-6 3-7 16,3-1 0-16,-3 1 0 0,-2 0 0 0,2 5-37 15,-5 0 0-15,-1 0 1 0,-4 1 0 0,1 5 36 16,-1 2 0-16,-7-5 0 0,-2-5 0 0,0 2-6 15,3-3 0-15,-4 1 0 0,-1-3 0 0,1-4 6 16,1 1 0-16,-5-3 0 0,-1 0 0 0,0-3 15 16,1 1 1-16,-1-1-1 0,-5 0 1 0,5 0-16 0,-8 0 0 15,3-2 0-15,0-1 0 0,-6 0-21 0,3 1 1 16,-5-4-1-16,2-2 1 0,3 0 20 0,-8-3 0 16,-1 0 0-16,1-3 0 0,-3-3-13 0,0 0 0 15,-5-5 0-15,-4 0 0 0,-4-3 13 0,-18-29 0 16,17 32 0-16,-5 0-7 0,-14-32 0 15,22 24 0-15,3-1 0 0,-9-34 7 16,9 40 0-16,2-8 4 0,-2 8 1 0,-3-1 0 16,3 4 0-16,-6 0-5 0,0 2 0 0,-3 6 0 15,-5 1 0-15,-3 1-14 0,1 1 1 0,-10 3-1 16,1-3 1-16,0 6 13 0,-3-4 0 0,-2 7 0 16,-1-4 0-16,0 4 12 0,-2-1 0 0,-1 0 0 15,1-2 0-15,-3 2-12 0,-1-2 0 0,-1 0 0 16,1-1 0-16,4 3-10 0,-1-8 1 0,4 3-1 15,-1 0 1-15,6-3 9 0,-28-20 0 0,23 17 0 16,2-3 15-16,-33-16 0 0,30 13 0 16,0 4 1-16,-44-21-16 0,39 21 0 15,-6-1-14-15,-44-14 0 0,39 20 0 16,0 6 1-16,-64-6 13 0,53 14 0 0,-6 8-43 16,-69 6 2-16,67-8 0 0,-1 2 0 15,-74 12 41-15,83-12 0 0,2 1-142 16,-66 2 1-16,61-8-1 0,8 0 1 15,-55-1 141-15,53 1 0 0,5-3-143 16,-61-11 2-16,55-3-2 0,64 14-544 16</inkml:trace>
  <inkml:trace contextRef="#ctx0" brushRef="#br0" timeOffset="77765.5">23748 5087 11 0,'0'0'0'15,"0"0"0"-15,0 0 0 0,0 0 0 0,-33 6 1 0,19-3-1 0,1 2 1 0,-7-5-1 16,1 6 0-16,0-6 0 0,2 0 0 0,3-6 0 0,6 6 1 16,-9 0-1-16,1 0 1 0,-4-5-1 0,-2 2 0 15,-5 3 0-15,-4 0 0 0,-2 0 0 0,-3 0 0 16,6 0 0-16,2 3 1 0,3 2-1 0,-5 1 0 15,2-3 0-15,1 2 0 0,2-5 0 0,6 6 0 16,-12-3 0-16,3 8 0 0,-5 0 0 0,3 3 0 16,-3-2 0-16,8 2 0 0,-5-6 44 0,-1 6 1 15,6-5 0-15,0 2 0 0,6 3-45 0,-6 3 0 0,3-3 0 16,6-3 0-16,7 1 57 0,-7 13 1 16,7-17-1-16,1 6 0 0,-3 6-57 15,6-12 0-15,5 7 75 0,5 7 2 16,-5-16-2-16,6 8 1 0,-1 8-76 15,-2-16 0-15,2 2 85 0,6 12-1 16,-2-9 0-16,-4 1 2 0,15 10-86 16,-18-14 0-16,4 4 39 0,10 10 0 15,-2-13 0-15,-5 2 0 0,21 3-39 16,-11-6 0-16,3 1 32 0,47 2 2 0,-30-11-1 16,8-3 0-16,50 1-33 0,-50 2 0 15,2 0 38-15,48-9 0 0,-53 6 0 16,9 0 0-16,44 3-38 0,-53 3 0 0,8 0-19 15,39 6 1-15,-49-9-1 0,2 2 1 16,44 10 18-16,-49-10 0 0,-6 4 27 16,39 14 0-16,-33-12 0 0,-6-2 2 15,36 11-29-15,-36-12 0 0,-3 1 31 16,37 5 1-16,-34-5 0 0,6-1 0 16,32 9-32-16,-37-11 0 0,-1 3-29 0,27 8 1 15,-26-8 0-15,-1 2 0 0,-3-2 28 16,3 2 0-16,-5 1 0 0,2-1-13 0,-2 3-1 15,2-5 1-15,3 2 0 0,-8 6 13 0,3-5 0 16,0-1 0-16,2 4 0 0,-2 2 19 0,2-6 2 16,-2 6-2-16,2-8 1 0,-8 2-20 0,3 6 0 0,5-8 0 15,-5 2 0-15,8-5-36 0,-5 3 0 0,2 2 1 16,3 3 0-16,1-2 35 0,-1-1 0 0,0-2 0 16,-3 0 0-16,3 2-28 0,1-8 1 0,-1 8 0 15,-3 4 0-15,-2-1 27 0,30 17 0 16,-28-17 0-16,-5-2-17 0,33 5 1 15,-30-6-1-15,2 4 0 0,36 2 17 16,-27-14 0-16,5 0 0 0,47-6 1 16,-46 0 0-16,7-2 0 0,50-15-1 15,-49 18 0-15,-1-4 10 0,53-13 1 16,-55 16-1-16,2 1 0 0,-5-1-10 0,-2 3 0 0,-1-2 0 16,-6 5-14-16,-4 0 0 0,4-3-1 0,-5 0 2 15,-2 0 13-15,2-3 0 0,-5 4 0 0,2 2 0 16,-5 2-4-16,2 4 0 0,-2-12 0 0,3 4 0 0,2-4 4 15,-8 0 0-15,9 4 0 0,2-4 0 0,3 0-5 16,-3 4 0-16,0-4 0 0,-5-8 0 0,2 0 5 16,-2-3 0-16,-3 3 0 0,0 0 0 0,-1 8 0 15,4-8 1-15,-9 0-1 0,-5 6 1 0,0-4-1 16,-3 4 0-16,-3-1 0 0,3 1 0 0,-8 2 56 16,3-13 1-16,-6 10-1 0,0 1 0 0,-9-18-56 15,-2 12 0-15,-3 0 12 0,-24-17 0 16,10 9 0-16,-5 2 1 0,-30-16-13 15,38 22 0-15,-6-1 5 0,-27-13 0 16,36 6 0-16,-3 2 1 0,-27-16-6 16,24 21 0-16,3-4-39 0,-33-4 1 15,28 4-1-15,2 2 1 0,-38-6 38 16,36 12 0-16,-9 2-15 0,-33-5 0 16,28 6 0-16,2 2 0 0,-46-2 15 15,44 2 0-15,0 1 1 0,-3-4 0 0,5 1 0 16,4 2 0-16,-1-2-1 0,3-6 0 0,-3 5 0 15,-2-2 0-15,-3 3-14 0,5-1 0 0,-13-2 1 16,2 2 0-16,-3 4 13 0,1 2 0 0,16-3 0 16,-3 6 0-16,-10 0 26 0,-9 0 2 0,-3 6-2 15,0-6 1-15,-8 8-27 0,3-2 0 0,-6 2 0 16,-3 1 0-16,-2 2-9 0,-3 0 0 0,2 1 0 0,1-10 0 16,5 4 9-16,-5 0 0 0,5-3 0 0,0-3 0 15,3-3-23-15,3 3 0 0,-6-6 1 0,9 3 0 16,-9-2 22-16,0-1 0 0,0 0 0 0,3 4 0 0,6-7-151 15,-1 4 0-15,3-1 0 0,-8 3 0 0,3 3 57 16,-6 0-1-16,3 0 1 0,3-11-1 0,66 11-91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20/11/2024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20/11/2024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20/11/2024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20/11/2024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Algorithms: Linear Search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0E29-D18A-9699-EEBB-24518FC00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DBB5-E3BE-B7E5-09A6-6B7DB8EB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2072AF-AA71-0FB1-B1FD-2F5B7735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2953D-6380-1F3F-594E-C874F7DE223F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134CFC-9645-F85D-5AAF-263D8560B8DB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749F-0FBA-C02A-4444-029CDD896FE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4F309-4BDD-E425-D0A5-B8187EED661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C5597-4452-4DF3-58A2-56FF64BA358A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AF18EF-7DE8-225E-8CF7-7033348CD37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9AFFC-8F80-8E00-ABEB-1C68C78E9AB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22BCB3-88D5-C950-95DA-1362E44F7E1E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C1DA91-DCA2-A153-5B13-AA226C6A9B6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77A09-027B-1826-09B9-69F288E82F4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4CF169-232E-9D41-D516-5DFC6EF9E7A9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B08796-4C9A-8E2E-4EAD-DB60D124A46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999646-6CFD-9064-4EED-8C70B4E9CA4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04F463-0111-ABC3-5853-72FD572770B6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FAB6B8-AC9B-38A0-2A29-63220FFBAF2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97B8BD-A6ED-CC32-93EC-851AF86DE2F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DB26F5-710C-7909-0205-D4240A9303F4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A72528-438F-2C6D-9A49-7B12B0A3E0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AF24D9-3BD0-858F-D107-2DF9DB7A2AD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BAE1D9C-1104-B9A9-11B6-FCB843B0900F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B4D8-9350-A7E2-E84A-543DDADF6BD6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9358A-6892-234D-4D94-79DE175195C2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4D20B-7D60-40BE-9DB4-C39F7F5DAF38}"/>
              </a:ext>
            </a:extLst>
          </p:cNvPr>
          <p:cNvSpPr txBox="1"/>
          <p:nvPr/>
        </p:nvSpPr>
        <p:spPr>
          <a:xfrm>
            <a:off x="7473974" y="1642343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CAF7F3-7470-C6DB-078C-D665E500D248}"/>
              </a:ext>
            </a:extLst>
          </p:cNvPr>
          <p:cNvCxnSpPr/>
          <p:nvPr/>
        </p:nvCxnSpPr>
        <p:spPr>
          <a:xfrm flipV="1">
            <a:off x="5416731" y="2516777"/>
            <a:ext cx="2164444" cy="91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C4579-4E44-FE6E-F701-7235EEC2DBA6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C4579-4E44-FE6E-F701-7235EEC2D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36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1AD86-E6E1-887C-BBA9-A295463D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F7B-5449-BC71-20CD-77425C94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AA614-F061-2CA5-48C0-4415224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F8AE2-1A5D-719B-1F11-9A2A0C2C74E5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0EE53B-72BA-501E-B02C-644B44F74284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1BEE22-7E2D-FB4A-C1D2-91C409378A6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E3F2D-215B-2169-2F7C-A2881C743D8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40EEE-6D52-95DA-5744-DE290D121268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D4288F-9B37-A266-EFDC-F1057776136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6FADF-B9E9-74EB-A1DA-09520C8BD36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B1DCE4-E87F-CE57-461C-778852A8196B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0D7DAB-8B93-F6AA-9278-60E4160FFB4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11CB35-7D30-65B8-76C9-0BCD478827D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518C95-8F9C-377A-AD80-B8C2633EB08A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514813-09E9-8132-CFB9-0DB9B210411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0EB389-0D8D-1301-4B5B-265A1770C5A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592C80-EDBB-6620-6515-A2F38E8E31D9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9B113-3D56-F66D-DAA0-A9994E30853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20E668-EFA8-A092-FB94-E43A2CC0A84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8C26B5-1D98-04E9-5AAF-D8F1D464609F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582ADE-49A7-D574-57E4-5FFDE891F73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513A8A-46E6-4579-2A4C-0454571C417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DF5747-6DA7-8B30-F143-C0BD73251F05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07BA0-7532-7636-041B-02208FC78905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A4B93-6C2F-D374-C1A1-86AC3A64A2A6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3FC3E8-91DD-7521-B591-7193F5C50350}"/>
              </a:ext>
            </a:extLst>
          </p:cNvPr>
          <p:cNvSpPr txBox="1"/>
          <p:nvPr/>
        </p:nvSpPr>
        <p:spPr>
          <a:xfrm>
            <a:off x="7473974" y="1642343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10C88-97D0-8286-6113-6C64B90F64A2}"/>
              </a:ext>
            </a:extLst>
          </p:cNvPr>
          <p:cNvSpPr txBox="1"/>
          <p:nvPr/>
        </p:nvSpPr>
        <p:spPr>
          <a:xfrm>
            <a:off x="7525786" y="4067119"/>
            <a:ext cx="40927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search_while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886F95-3E9A-D6B6-4120-4E6B4DC0D8FF}"/>
              </a:ext>
            </a:extLst>
          </p:cNvPr>
          <p:cNvCxnSpPr/>
          <p:nvPr/>
        </p:nvCxnSpPr>
        <p:spPr>
          <a:xfrm flipV="1">
            <a:off x="5416731" y="2516777"/>
            <a:ext cx="2164444" cy="91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238740-A637-61CB-4996-ACC7B4AED993}"/>
              </a:ext>
            </a:extLst>
          </p:cNvPr>
          <p:cNvCxnSpPr>
            <a:cxnSpLocks/>
          </p:cNvCxnSpPr>
          <p:nvPr/>
        </p:nvCxnSpPr>
        <p:spPr>
          <a:xfrm>
            <a:off x="5416731" y="4267200"/>
            <a:ext cx="2109055" cy="496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5D254E9-EA46-C535-105B-448E20BDF94F}"/>
                  </a:ext>
                </a:extLst>
              </p14:cNvPr>
              <p14:cNvContentPartPr/>
              <p14:nvPr/>
            </p14:nvContentPartPr>
            <p14:xfrm>
              <a:off x="176040" y="2931480"/>
              <a:ext cx="10671840" cy="313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5D254E9-EA46-C535-105B-448E20BDF9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0" y="2922120"/>
                <a:ext cx="10690560" cy="31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AD95C-2675-0B37-7967-C57446E8F849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AD95C-2675-0B37-7967-C57446E8F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9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9EA37-9508-8DCC-7B48-8A295E2D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F53C-9C75-CA14-4335-82F5F6D4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A60C13-0DF8-6915-DC8A-C28A8ECE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533C34-473D-DE1A-A4B1-828CD3D431DC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B2A627-A850-A2F4-B29E-B0FA1899829D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2B0041-C3CD-803C-7C6F-ACD1972773CA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C8C21-0D74-4CF5-0CD3-5D9CEA748B4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775B50-F7E9-3CB5-DD4A-B6EFAC016ABD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0A3A-095F-E636-6BE0-B8928A6F604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00A11-7F04-8C70-C633-6D5A64AF15B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C8BE92-A07C-44C2-C9DE-B8A93F64629A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D7D65B-A4C3-EC95-3EE0-1A92DC844CA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0382E-E758-4DD6-59F8-99D0CEFBC50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F3BF62-612E-D517-F846-1701BF552825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916BA8-0014-D3E2-1D2A-7961B4B800A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C3F0D1-2BD3-0261-73ED-C688EB58F82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316AE5-30BD-5529-5442-EF05A7C027C0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1A8AA-D30E-959B-3CB3-6963BF18BD7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B4DB5-11DB-6FFE-93D0-67444E3C629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FF4DC-D478-37BE-AEFA-4512A5CB7B1B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E1597-DA73-092E-0D8A-EF43211C09B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8EA8E-A54B-F804-A608-8811F1C0185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7F7EF05-3593-CABA-AD9B-06B63F2075F6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C423A-990E-F2BD-5622-1AE2B1AC68C5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5CDC2-B768-C5C0-251A-8ADAE5F810B3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85D56D-2149-F20D-8100-F69A5EA0B078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85D56D-2149-F20D-8100-F69A5EA0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9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55EB-9D40-2AA8-9FB9-82496A208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04DAC-4DBC-E9CB-C46C-37F8A77B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92D0266-FC8A-1400-FC5E-90A709E3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06A426-B689-4FA5-1271-FC2E94C958AF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75DD1A-E383-B1F2-ABA6-425B1E932715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C9D5F-3C59-28A7-D692-B2A7C25D50B2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DA9C8-32AD-4D78-EC37-5151BD2EA7C8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AD366A-0158-5F07-E14B-54508D561A69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7891F-BA32-2306-D2FD-3745ACEA0B7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3C388-9DD2-C128-4A3B-32CE8CDC0A5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72D9A-6B11-774A-B2D6-9C04313CB594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CF61E-5A9D-93EF-DFB1-7B862B84280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21858-E051-3C9A-2032-8188188CB76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E416FE-D965-EFF2-3394-7C978175F445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CA561-6F8F-B13C-C3DE-54F5DAA7632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D8410-5033-CEC0-1497-05910255EF0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54FD065-2266-97AF-134C-194DDCDAA4A4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C087F-59C5-A20B-F88D-BDBA18947CC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17E405-01F8-2F0E-9DBB-6864C48AF78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369FC8-367F-69F6-4868-B0C49AE44478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DFF05C-1802-A384-B1B0-55F520435CA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E50AD6-A485-4BBD-0788-47B9BDD1E05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10B18E-8AE0-CAB0-EE39-568241D4C9D3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4D45D-DEF3-8326-519D-F05AEC423D09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9E1E2-EEB0-95B4-58D8-67048D4728EF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F76B9E-E3CA-94DE-FFBD-531F4FDABE73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27B41-E653-CEBC-0027-B062FD7F8011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27B41-E653-CEBC-0027-B062FD7F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1E6-7636-CC20-6211-A76885EC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91A9-2AFB-E919-B82F-7392A92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3149FC-221D-0048-6316-4B1B1FA6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C0DB8B-8CDD-7A53-946D-CC60F1258A9C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6D281-7C6B-9150-41BD-4D9418C00654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C199D9-3D50-CA05-A182-42AA62AFAE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342A1-8E52-19AA-BFBF-8D38BBA7D79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98CD39-355B-B9D8-EB68-9DD167B138EF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88C167-19BC-B55D-A868-F1809BFA657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502C0F-B2F2-F2EF-15AA-3F8166849E5E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DCE10E-5857-5FA4-E990-14726E902EFE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FC9B04-27CA-93AD-F937-ABDAF48C561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CDBA5-7ED3-C33C-2759-9EC3A81A71C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93728C-53E4-5776-78F7-40E523B69877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519242-5EA2-57E2-4956-65F869C200F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E13F83-87EE-16D0-1383-F6DD6BA2B7E9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9B211F-CF36-50FE-3951-AAF36AB73006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5F8572-3F19-622D-F635-64A445957C5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B7C60E-2341-52D5-EAAC-5E7F9F1E253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BCCC97-F9DB-B4EA-3C30-DF0D8D13445E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24C424-4ADC-5E5C-C185-695ABD366BE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3A4684-E199-2241-8F78-2A5AEB266FB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B12012-6F0B-C15C-0E70-ECB0FEC1EB51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4282C-59B4-9C6B-779E-7D4424350D2E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81DCD-7128-78A5-AE1F-FBB668A0553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BAEDA-B986-CBE5-F359-9E29D58A9161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11C0C-3384-36FE-01A6-42696CCE220C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05A539-47E5-6F69-1842-194FB014E1C9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05A539-47E5-6F69-1842-194FB014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45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6EA73-B174-ABCF-6E01-A2D9F6AB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F2BE-3C8D-2B0E-CF00-491BB018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6F93B47-0B7A-80A6-6C7D-B0B2A6F6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6CD042-22E5-F3E0-AA88-F51E4169CF49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D12977-E55B-32A2-B253-7EE58F599208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D1FD7-391D-83E6-7348-EDDA110DCD9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35EC0-585C-7641-9DD7-DB280BAB0CB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0D0E02-3AFA-7E6B-34A5-BE9AF9F5F49C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3100D-5318-9CD9-C82E-C4DD0B790D38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988A69-D47A-36C1-3E18-DD05E8E5E48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7BC944-2F51-34C2-61CF-80483A3054E5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C4339-DB7C-DBD4-F51A-A1D6823D59D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0C6E43-7285-EE08-6455-8C21AA422F4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E042A0-5B90-5CF6-A486-F5A0D4E1C7F0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37E9B0-9773-80B5-1519-CD76CAA0CF0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A08EED-2231-A39D-52B1-D9C5B2F258B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1C4FD6-E221-4E54-534B-910C74335D8F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9B065C-71D7-FFF9-56E1-5A0E08C26F6A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23812-0FB9-179B-D3C1-C7C041DB858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B60541-EBC6-3232-F7AD-AEEEB522A5C2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7DA16F-5F8E-237F-5112-31C44664CC8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7E6E1E-0797-1CAB-26CF-8957F2FD296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1D6C399-3F6A-1F10-08E3-6EF7DC4C0B1C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E460A-4F80-CE49-0570-0D52474D8BF4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8B283-C997-093B-07DF-0FDD52650E38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398D20-82C9-32DF-3486-130CE25235EB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3240E-A02B-188E-A57D-5897853F9FC4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298BCE-0DD4-3030-5F5F-A25E4176BADA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498D9A-F55F-A66C-6CB5-D04E4262C4A1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498D9A-F55F-A66C-6CB5-D04E4262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4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E904D-C224-2A9B-ABFA-C36275CB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AD4C-5470-92C9-120E-3083710F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DFF98D8-C688-037F-5574-5395DD45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744E8-AF3B-6428-FCE1-ED85124559F4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D8704F-450D-277F-808F-98B219205E57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89E758-F906-5AC3-7BA3-7BC0EB70300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40454-DA13-71FE-63F5-006F7CD9336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E06273-6624-0662-66E5-5C083C6758B5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E19809-0101-9E8D-11B2-69204B3F1E8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81634-C7C6-98F3-943D-549E1981F4BE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F0D506-8D89-412C-5FB0-7E99EB47AF8D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B7F0C-119E-B148-1ED1-35ABF37F220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4A8488-EB5D-26A2-777F-79408B04325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1BCA7E-AE7D-4882-9ADD-8D823E54FE40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3A454-3406-33FD-F94F-6136E7BE2BC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7008D8-C94D-EA64-FDEF-52E38FECB99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1085DD-9FA4-F19F-5B0E-1EBA89012FD2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2BB62-8C81-2739-CF47-356F19FB5C1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B956D-C73E-2433-1600-588CB6023DB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BB95DB-88E1-74D6-F346-9175E514D279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5AA87-456E-E834-AB2D-9B39350FE36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CB0E19-DA56-BEA5-E769-51D779743B6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560733-4CB8-2F9B-FFBC-9B2CF24C24BA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5726A-1B7D-0F5F-A84F-E79AA622074F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AACBB-43D1-DC4D-3A1F-733303CD791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7DE81E-A4E7-83B4-8A77-8F1AB1DC65FF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88F1B-F1A3-32CD-18E0-E57C80232C6A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B81687-063E-A4F4-D946-5AE44FADDBDC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B820A-DEB6-EF29-937A-1385F1374126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AA5C69-34EC-CDF1-AFA3-54275EC53371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AA5C69-34EC-CDF1-AFA3-54275EC5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7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337C-5637-1DB4-2763-A8CCD6B4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8A95-2A1F-76EB-10AD-75FE18B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6DF71B-2BBF-CBF9-1246-4EE3C84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F72D2-E895-8A19-310A-EA29E3C6AE3A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858CE5-554C-6911-0C19-0A55D83941F9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820F0-B5C7-80EB-9D9F-58321D9EC57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5CCB0-FC24-452F-CD51-7B7A9581D07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717EEC-DA24-F547-95D6-EB6B5240B5A6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DC8812-7071-FCF4-DA18-990E2D1034E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4D0837-D2AA-F977-3E8E-74F202D57EF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84639B-7573-FDE2-F155-B90452A9406D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E9800F-1E17-D6DB-1E8E-AD65E45A9C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4A5084-F084-85B2-0834-2019277BCFA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DE5B27-6904-418F-9C2F-3D35039DD05A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C9F1C9-314A-6B3C-95F6-C7F766B6DB9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575523-6430-5F95-9F9B-5A142302CA4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B5F262-AFF0-3DE3-5492-81FD7736364F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931B16-8B6E-4B33-4B61-79328BD0068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B32AB-1A15-C8D1-D9C4-F5A49BEADE7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0E85D7-9D65-30EA-22F9-8F4C00A74246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CF953-6CB8-530E-AEE8-08C5CFD6745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87750-541D-2EBB-A110-15058FDA43EC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4FEF29-6231-D242-D49D-29F36F69A089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830DC-1B2E-D58E-FD28-838376C214AB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3E092-A148-707F-B7F6-5DCF8913057C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AF9DC8-F37D-2669-7508-FC39F4CBA209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11AB1D-D3E3-B394-7BC9-884ADB8B4A51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37E648-FBAF-668C-0987-EF97E5FA3D03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EA6DD-38D7-305E-CF0C-E5346E033145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1C6F70-354A-6A58-F372-2FBBED6BCD5F}"/>
              </a:ext>
            </a:extLst>
          </p:cNvPr>
          <p:cNvCxnSpPr>
            <a:cxnSpLocks/>
          </p:cNvCxnSpPr>
          <p:nvPr/>
        </p:nvCxnSpPr>
        <p:spPr>
          <a:xfrm>
            <a:off x="752779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BCDED4-2284-3644-3883-E0AF2B4D1C6D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BCDED4-2284-3644-3883-E0AF2B4D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06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FB18-A073-E629-7A5A-C59EEFDF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D22D6-B5C4-8D6A-96DB-8ACE154F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CF846C-F649-1F58-7D95-2C8BA17A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FCAB8E-2DC7-2015-A10A-080F82BF15A8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887F76-5BFD-98E8-F12F-AB9CE38733E8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91E5C-52FD-9140-374D-89E9E61B192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409E03-55B8-C696-E79C-FD2088945ED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268638-22D5-05D3-1DC2-A8F791316682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D749A-0B9A-D7F4-1A21-88F2991FBE9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5DAB2-0416-917B-79FF-14F1B95538BC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77785-44DE-0215-0F35-1736890C5B65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EFDF14-8610-EE86-BA27-F4F2C2A6502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8F5E3-7B2F-139B-AAB9-C78CACCB023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19C749-4C6F-90DD-71A5-692B3CC6845B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C457A0-7557-7765-AAD8-59C170B28FF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CCC0C-9C30-8601-372E-1732F76A898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7CEDFC-BFFD-29A4-CB87-CCE488FD37F2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4674E8-FFE4-B294-9743-DFE59E2DA91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D76CA7-7191-D63C-E23E-E1EE05E9E6F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41AC9A-5C79-E1E5-5F57-AC824EDA19ED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A21DEF-1E15-8335-321F-8840C4AF12B2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E8E9A-7599-A2D4-77D2-437E8163E43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0DF0D9-8F47-292C-DD7E-BDF9B36299FB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DDD81-E1C6-EEFD-715D-92E72A8134EE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1D6A6-0ECB-C238-6226-D4F30B38DD4A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CFE268-4195-2B9E-F366-9E7DECB74BE0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83EC95-198A-443A-32B9-6184CD063D14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E0202A-97DE-C4A5-FF8B-B08B2DA066B4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60563-5C31-543E-2107-74BA251463F4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D161D-6346-4081-6340-81D7CF46A0E8}"/>
              </a:ext>
            </a:extLst>
          </p:cNvPr>
          <p:cNvCxnSpPr>
            <a:cxnSpLocks/>
          </p:cNvCxnSpPr>
          <p:nvPr/>
        </p:nvCxnSpPr>
        <p:spPr>
          <a:xfrm>
            <a:off x="752779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ED09C76-B57E-6087-B550-4E4B8F8F6418}"/>
              </a:ext>
            </a:extLst>
          </p:cNvPr>
          <p:cNvSpPr/>
          <p:nvPr/>
        </p:nvSpPr>
        <p:spPr>
          <a:xfrm>
            <a:off x="7980259" y="2931127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F58C4-CF7A-8582-5C74-CDB17DC8FA1E}"/>
              </a:ext>
            </a:extLst>
          </p:cNvPr>
          <p:cNvSpPr txBox="1"/>
          <p:nvPr/>
        </p:nvSpPr>
        <p:spPr>
          <a:xfrm>
            <a:off x="7194830" y="3946072"/>
            <a:ext cx="226887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example,  </a:t>
            </a:r>
            <a:br>
              <a:rPr lang="en-US" dirty="0"/>
            </a:br>
            <a:r>
              <a:rPr lang="en-US" b="1" dirty="0"/>
              <a:t>6 comparisons </a:t>
            </a:r>
            <a:r>
              <a:rPr lang="en-US" dirty="0"/>
              <a:t>were done to find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is at index location 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BF494-90A9-C60B-6E17-3B5830A97664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BF494-90A9-C60B-6E17-3B5830A97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9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A75BB-F528-72F4-990E-93143DD50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9FB8-7EC3-A36D-9F7F-4D7AFEBB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D3F8B2-DF5A-5800-4590-B38AF49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F736C-BC17-F639-7CBC-35E71058A171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FD428-286E-1305-C7AC-7AF8711D886E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0B0562-BB04-E896-C516-8DBA3CCB9332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0B0562-BB04-E896-C516-8DBA3CCB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6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35C1-2B90-046D-D1A9-27D00F36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1717-C7B9-EB28-FB9A-9D2BD6FD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E045DD-A881-A72E-0536-731EC2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D2B41-C564-5F15-2B55-A54C7B662AD5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EDA6-3C8B-C3B7-8E6C-82E949DB904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BDC93-FF9F-9660-8054-8A8E96068709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A10D0E-5E0B-47CB-37B2-59AD6DCD9281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D0382-5A30-2514-89DF-AB9713068F26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2C6BBB-0FCF-95FA-2375-AB920EC7B134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9426A5-8175-212C-9247-A35B80BF11DE}"/>
                  </a:ext>
                </a:extLst>
              </p14:cNvPr>
              <p14:cNvContentPartPr/>
              <p14:nvPr/>
            </p14:nvContentPartPr>
            <p14:xfrm>
              <a:off x="7886160" y="2216160"/>
              <a:ext cx="445680" cy="70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9426A5-8175-212C-9247-A35B80BF1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800" y="2206800"/>
                <a:ext cx="46440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3D3F2-5F90-C837-D203-4E9FEE04F49C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3D3F2-5F90-C837-D203-4E9FEE04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BF58-D2B0-B614-156E-69440A81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84885-CAD6-7BEC-2BC2-A24D79B7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5C31BB-3705-090F-DE1A-A1ECDEE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BC7E3-7ECA-1610-DCA0-F8FA65CEE1A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C5DCD-816F-5F49-6A4B-7F87F1BB3447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AFE6E6-0F0C-1CD4-FD5B-E7F13D66DB69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A88F75-9060-5CC2-DBB4-071D9382C4E7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190A3C-146D-D997-3626-A9C4F86F7DB8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7F2CED-7575-C20C-F478-E9BCF7FD63CF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BA8CB5-625E-E8BE-6811-F355C82E08FB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85E5F-05EF-C7F9-4881-96FCEDEF56C0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C5553-44A0-23B0-0FAE-00078183D54E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C5553-44A0-23B0-0FAE-00078183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6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11A1-F78F-0066-A68C-5633B179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A1FB-DBEF-BF71-3962-6247C25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C7DAE0-22A7-7C57-2670-48A00CF9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10D02-5847-6A66-BD0E-7ADAA2F23EAB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B8F23-9FA0-1CDC-6563-93E6E4AED2B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C3B35A-6BC3-30CE-A03E-7B0C1C69BE7F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CA871E-50F6-F5F2-3FF4-26597746D02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E7D68-3908-03AA-78A8-A07607487991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05235C-18A1-7E6E-4AA8-81E517F63B4A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E02CBF-5ED9-D4B2-3039-A2B37A098710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FEED4-A5C0-0F8A-34EF-BFFEF5D80F25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AE5E5-F550-D254-7990-E257CFAE2D28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95ED2-202B-2447-BB3B-4240A2ACCD5C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95ED2-202B-2447-BB3B-4240A2AC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46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D3482-70AC-A3BF-D320-2FEC9CB2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135D-ABC5-346F-71A3-A7F922D5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AAE16D-148B-69FD-401D-DAA663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7F541-8410-F927-48B8-7EE6706167F8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1A4A8-36DA-B017-BD03-FE711601BC2D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4CAA9-ABA1-8613-0C79-5464317ABFA6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C9278-FB14-3547-3172-067F495F2C05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46680-2BF0-93BB-47C1-A4C7E6798046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3F8A94-0CD3-1C8C-FD5B-F3F783D61C46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CA4951-0981-2AF8-3C73-857242502A8E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E743B-D287-48D4-FAB8-9B401124674E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7747F-D376-6D1F-8E03-E42E614DC1F9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08067-1B7A-C379-81DC-746DB6F4DC0E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BC1E-1E41-5B93-EF78-64974070DD4F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E34E9-16F9-B202-10D6-02B7922843B5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6B349-92F8-28DE-3058-47EC6CA3AB8E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A36AE9-279B-9C61-60D6-CFFC712F9EEA}"/>
                  </a:ext>
                </a:extLst>
              </p14:cNvPr>
              <p14:cNvContentPartPr/>
              <p14:nvPr/>
            </p14:nvContentPartPr>
            <p14:xfrm>
              <a:off x="11174760" y="3701160"/>
              <a:ext cx="862560" cy="81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A36AE9-279B-9C61-60D6-CFFC712F9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5400" y="3691800"/>
                <a:ext cx="8812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AEA34-308D-35B0-56E7-24D2F2690CC3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AEA34-308D-35B0-56E7-24D2F269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70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E5E0-632F-DB2F-346C-05423305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F310-CE2F-239F-8758-9FEAFCDF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1FF8A-3662-4E0F-C15A-5CF97051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70C4C-6B97-47A1-54FB-F665E63F4E83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BBDD9-B78F-081E-A734-27FFADB48C89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3D4B6B-16F7-287A-471A-84FFDDAF44F6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EDE278-2ADF-3657-8DE6-97E1B5FE6BFD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2860F-595B-D55B-B7E9-CA8376B05BBA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E7B668-9827-5B79-A34C-138C920E942B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3600D6-7F4C-8B76-B353-D8F9A6CBBDC8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2EE65-D203-5C04-67D7-898008E6F7DA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7584A-6580-E446-6434-48AA30129CB2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36372-B25B-8E9A-2C72-07900FE77AE0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F9A37-9055-B6B6-C4B1-2D3ABD7EE057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56B11-DCDF-BB69-F57B-84A1666748BF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684AD-D4CC-6CD1-664D-395714CF76F2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2BCFC9-8344-D91A-9864-4EFF27EADD2F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192EA-B384-26AD-EC3D-BC80A04C13BB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40A8-4EFC-616B-B7C4-C87F6A3C9FC9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C64F13-3D7D-482A-F97A-9157137F0FC8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C64F13-3D7D-482A-F97A-9157137F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0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97D5-E2CB-FA43-74BE-F30ACCC8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A97B-79A6-8CB4-D573-69625DF6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E5D914-60FA-FA71-5BE8-6A9F5524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50FA8-0542-1BAF-45A5-874BA469646C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D8A31-F00E-3815-2F57-C74DB7B05052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1BFC-1722-5582-85F4-6BFE9C24053E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09A4C3-BC50-2DDC-B150-2D1DB57B9B0B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B8525-9649-8EF7-10B8-F4CAAC6200B2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B48AB-905A-FFC1-6C27-33C7FD5DEFF2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08582-2A16-8692-4ED9-4E93F453065D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1EEEC-BD00-68FB-80B3-CBAA8B610446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93DA7-BF36-B23C-06A4-CE7030489FEE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E0DCE-3530-407C-5879-87E155A2FC38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FA454-5114-836D-A132-C8E07A2D0E79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32E9B-88C3-F4C7-C17E-7D086090A522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CE670-B7AA-BC89-95E8-79E2E51005B8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6744F-93B7-A6AE-D559-944432DD0023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E8523-52F9-5415-C224-3FEC26C78116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A39000-7FC2-4BE1-EB37-0C2D162B40A8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9E0F4-8B87-C985-E454-30AD58F51BCF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BDCD57-C2D8-2614-8193-6A7AFAA31DE8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BDCD57-C2D8-2614-8193-6A7AFAA3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0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601B4-B6F6-8A62-033B-1DB02E21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519E1-5775-C4CE-0DAE-36406272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28F41E-1337-2317-FEF9-B18B7C92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4F6A9-F946-5AFA-2C2B-6E3B4BAD675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F6CA-D18A-8EBE-E9AD-8B8BEE244B0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481FE-CBF9-4500-1118-D205D30378B0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5558A-A5A1-C0A9-1403-D023F4FF0B73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1142C-1F8B-8F4E-8727-0E164B47D340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34535-1476-8165-BF06-5702FDA12EAE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63FA83-844B-0D62-8B70-BF9730DBC732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371B0-EDB0-A048-8B07-E84700AEB7CA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9B22A-DE92-AF80-C5E3-9624FD38541D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0E9C5-335C-2DCA-A73D-CE32A3212056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FF5B8-1528-D9BE-F5EA-D3939477CDB8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1CE04-4FF6-0D5C-F641-FAF568B13F83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A7007-9E4E-9B35-35EE-F646E95F592D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E2B23F-D70E-BCAC-CA7C-CF14A4E05FF4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6F0B7-8C03-0144-CD94-682D6F9ACA69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A4F5F-D83A-45D1-16EE-9A1A467462A7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EED7-1C58-0064-EC6A-0FE79C76F134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B8F6A-14D7-168B-EFBC-6793721C1431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CDCB4-3862-57B4-55C6-91ED0B5D2DA3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67D0C-851B-1295-888D-DCC400B1F971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225A7-8C42-2E47-0D6C-278E823DAF54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0A411A-0998-E7E6-8AA1-B3A82CDCC819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68B1AC-A96B-AA26-65EB-7CBC6AAA3745}"/>
                  </a:ext>
                </a:extLst>
              </p14:cNvPr>
              <p14:cNvContentPartPr/>
              <p14:nvPr/>
            </p14:nvContentPartPr>
            <p14:xfrm>
              <a:off x="9405720" y="6098400"/>
              <a:ext cx="938160" cy="285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68B1AC-A96B-AA26-65EB-7CBC6AAA3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6360" y="6089040"/>
                <a:ext cx="9568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9A697-AD74-BE1D-EE45-4D23CE92B21B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9A697-AD74-BE1D-EE45-4D23CE92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4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1A371-9312-591B-2C27-47F14690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6D4A-1436-D675-3A0D-97F4F279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8A0AD8-9432-9194-E350-4828DDC6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5FCE8-119D-9920-C053-4C7FEB05CB13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5A49E-BE00-5591-CB8A-1575173B4D2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428D8-0EED-BE1C-45F9-D354B4084566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E24B4-D33E-492F-83E3-CF73D099ABB9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B38589-879B-E918-EC04-181CF2374455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0E6826-C1AE-31CB-0A96-301131CE4308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C05F30-AFB4-4F60-3B1B-479EAAB66B5F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C4A0E5-0B8D-335F-995A-2433C1A86997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44134-5858-BC00-E891-B0B4162358D9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3A829-A428-B666-BED1-140DFB77B9F3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3AE9A-0393-1BCC-C0BB-656F1D9B9EA8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D0FB4-5BA9-BF2E-11FC-D1493044854A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A3036-0407-3699-C7BC-B5EDBE21442F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975D71-BFAC-E202-3553-71E8E13AB219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1DA3D-1A76-901B-1CBD-420E936A6B67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5C6D1-ACA8-35BE-C801-C1B1573A6940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DAE13-4304-82C6-7235-4A38597BD35B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6BA74-B91B-6DB0-BCE1-C22B65E8CA4E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6D4B7-A86B-4618-0D7B-1BF8B0957C64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AB8BF-1B17-B41F-6752-ADA100CA3449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F8912-DAC2-4F16-CE57-2C09325276A1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C29B42-F0F7-56D7-98F5-B04BE09C42CF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C29B42-F0F7-56D7-98F5-B04BE09C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838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254DE-58E4-E28B-A2B8-A717D3BD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F873C-4DC4-84DB-E76A-27EC296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2F4698-7E5E-4803-0438-83A97D0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FE9C2-74F1-D3B9-ED94-C7D1B7628F81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0E1-2C52-7466-890E-1CBB91B03531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A50CC-22C6-A80D-2412-E3190DAA7849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74E0AB-B17D-FADE-443E-E9966345778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45A1C2-F608-0E63-3964-3AE460F1AB02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4C8B43-EC76-2F8B-98AF-5EF4E4C56145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AD8BF1-EC9A-AA3E-4C92-8AAF6C516F73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2CA82-6A00-79EF-AB72-B217D08F1E03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43C4B-6BEF-3C82-91C6-2C01ADA58E30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BC640-9416-21A5-64CF-6352DFB10A27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318B4-2DE6-231C-4B98-AB868AD1A4E2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5508-251F-B1F2-F829-3360AEF9ADF0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427CD-28CE-84D2-93E4-C9087DC701F8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3A7E61-272F-0568-7915-02AF5951FB16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F926A-EC32-E1AD-82BA-CC356719C732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DC2DC8-F8C9-F555-9BF4-3359E6682EE4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5D2B9-3EC1-E590-3469-A5E28E946363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12022-157B-B6D5-2932-EB31689750BF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2C74F-53DF-B2FD-E009-60677BF06600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9C79F-8C9D-82A0-F5A8-208D4B343333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2CF5E-A0CA-D632-BBB8-1D5EB85C4DF0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6B9910-3A91-A51D-26CE-10B8AB53CA66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CA816F-CED9-BEEA-D95A-BF93BB3B074E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CA816F-CED9-BEEA-D95A-BF93BB3B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26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04069-1C8A-D35E-BF1D-50F7C5BB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6B1E-E96B-7550-D71A-3600CBCF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785A55-95C9-3E07-C3A0-58B4D0B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61F34-ED87-7AC0-524B-0B2E2F1DFE94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EEA2D-ED07-57B2-CFE1-C74B3F28432E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C806D-8E3A-95FE-6A1E-D1E943700823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E6042-508A-8611-D62F-AF5D223BB65B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78CF7-3384-3379-5948-7FF078E7B848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FAF74-42E5-9284-11CA-12EAAE455B4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B107A-D4CA-9E4E-E732-C88786F85DBF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97CE81-A416-3991-E497-D3C2CC7FC42E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2F5967-9C18-7282-C0E4-983D967CCB34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30B1CC-7AD7-25B4-384E-5F6D0D064E89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06CBD2-BA6A-A42B-C0B8-AD8A46E31FF0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1B8AC7-C5B8-D16B-2410-467E8446E9B5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9828AF-E665-FA94-C008-4A7EFFD2E5BF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54BAAD-A07E-F660-7318-B041620074F2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F4ED96-86D4-263E-878C-FA3077BD36F5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BB2AE3-8237-AADB-2B53-A992E6252BB0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0CDBDB-A559-84BA-B5F3-6451E3773021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A6B2B4-4923-A32D-A9D5-4C4479EC5A12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C3307F-F480-9D01-714C-9DA9253DF5F4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8A6B5-3837-E9CA-F294-038D50E0A3E9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6078B-7BA8-2FBB-8F85-FC0C8E362ABC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B3F7C7-5F70-F601-FFFD-FD6FAF71E8EE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CD3A5C-873F-BE66-DDDE-F9AB50293667}"/>
              </a:ext>
            </a:extLst>
          </p:cNvPr>
          <p:cNvSpPr txBox="1"/>
          <p:nvPr/>
        </p:nvSpPr>
        <p:spPr>
          <a:xfrm>
            <a:off x="8174234" y="4742835"/>
            <a:ext cx="29605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n/2 comparisons </a:t>
            </a:r>
            <a:r>
              <a:rPr lang="en-CA" dirty="0"/>
              <a:t>assuming equal chance of anywhere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54DB1D-DAD7-0242-3A04-88BC45FA22B4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54DB1D-DAD7-0242-3A04-88BC45FA2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CE3C-62AC-A89C-4B56-FF29CBFD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4ACF-2E7A-7931-C67C-EE85C24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D5FEA04-1E2B-3B70-AB1F-217D10D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32863-4C96-5778-02E4-6FFC1A5657FC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31E15-D261-8853-1ED7-661E0E5E3CEE}"/>
              </a:ext>
            </a:extLst>
          </p:cNvPr>
          <p:cNvSpPr txBox="1"/>
          <p:nvPr/>
        </p:nvSpPr>
        <p:spPr>
          <a:xfrm>
            <a:off x="7036385" y="4879022"/>
            <a:ext cx="31484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write algorithms in </a:t>
            </a:r>
            <a:r>
              <a:rPr lang="en-CA" b="1" dirty="0"/>
              <a:t>pseudocode</a:t>
            </a:r>
            <a:r>
              <a:rPr lang="en-CA" dirty="0"/>
              <a:t>, i.e. semi-formal English that is structure like a program but is meant to be read by people.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569D4-8320-2D6B-32FD-2C8C88380C61}"/>
              </a:ext>
            </a:extLst>
          </p:cNvPr>
          <p:cNvSpPr txBox="1"/>
          <p:nvPr/>
        </p:nvSpPr>
        <p:spPr>
          <a:xfrm>
            <a:off x="1847317" y="2637405"/>
            <a:ext cx="9894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a variable </a:t>
            </a:r>
            <a:r>
              <a:rPr lang="en-US" sz="3200" b="1" dirty="0"/>
              <a:t>total</a:t>
            </a:r>
            <a:r>
              <a:rPr lang="en-US" sz="32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the list is empty, then you're done: return </a:t>
            </a:r>
            <a:r>
              <a:rPr lang="en-US" sz="3200" b="1" dirty="0"/>
              <a:t>total</a:t>
            </a:r>
            <a:r>
              <a:rPr lang="en-US" sz="32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the first number in the list to </a:t>
            </a:r>
            <a:r>
              <a:rPr lang="en-US" sz="3200" b="1" dirty="0"/>
              <a:t>total</a:t>
            </a:r>
            <a:r>
              <a:rPr lang="en-US" sz="32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Go to step 2.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AFD3-DC4B-054D-9AC3-53222C67FC62}"/>
              </a:ext>
            </a:extLst>
          </p:cNvPr>
          <p:cNvSpPr txBox="1"/>
          <p:nvPr/>
        </p:nvSpPr>
        <p:spPr>
          <a:xfrm>
            <a:off x="3126378" y="1979892"/>
            <a:ext cx="57484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dirty="0"/>
              <a:t>Pseudocode for Summing a List</a:t>
            </a:r>
          </a:p>
        </p:txBody>
      </p:sp>
    </p:spTree>
    <p:extLst>
      <p:ext uri="{BB962C8B-B14F-4D97-AF65-F5344CB8AC3E}">
        <p14:creationId xmlns:p14="http://schemas.microsoft.com/office/powerpoint/2010/main" val="104213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9919-3AE4-A40C-7212-0F3074B95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7E15B-06BA-329F-92FF-0C33068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85BBE9-20DF-714F-C11B-879DAB94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18757-2CD0-49B9-D1D5-5C57F98429FE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E656-1723-C5F8-2FC9-E533C2C636CF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3F5AF-F76F-4EB4-92CB-6C48B807BB3F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7F77B-EC77-891E-9AA5-3DE56E70DD37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B3CBCB-3D3B-9854-27B5-FEFE59DF91A0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F1DBA7-46D1-2195-215F-8A95C980B879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BDD22B-DD92-B3A7-4D28-72B4FCA6CFB4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26EBB8-6CE5-FF9D-169A-C8FB6EBDBD2A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C9FBF3-FB44-CDD9-3664-51FC01A83874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57AAB-DA04-E6D6-50CF-E324C9BC3448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849E19-09F8-C151-FB89-E65CB633E473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27E464-B8A2-502E-97B6-6BF4EDCF1179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B36EA8-954F-5F85-B3EC-29E9A4C10270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9310B5-7BA7-5218-C903-FCB498D104AB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CEA25B-6258-091E-8E09-167C040BC416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DD3E53-C54B-3F29-B64F-9E0C5AF2D89C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579084-5028-F34E-1662-D674A273FE48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EADECA-7D03-2450-BF2A-F05BC44B4BC9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A56615-0677-10A1-07D2-39689E523EF1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373F6E-4A16-36FD-40DC-D27D2E212517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BDF94-C59B-F003-EC05-A846CA146EF8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A90ADD-132E-047D-1871-ACDE256379A8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FD5A3C-14DD-37A3-0194-01BED636E906}"/>
              </a:ext>
            </a:extLst>
          </p:cNvPr>
          <p:cNvSpPr txBox="1"/>
          <p:nvPr/>
        </p:nvSpPr>
        <p:spPr>
          <a:xfrm>
            <a:off x="8174234" y="4742835"/>
            <a:ext cx="29605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n/2 comparisons </a:t>
            </a:r>
            <a:r>
              <a:rPr lang="en-CA" dirty="0"/>
              <a:t>assuming equal chance of anywhere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0EE04-27FC-54F7-D992-BC17ADFC8ED7}"/>
              </a:ext>
            </a:extLst>
          </p:cNvPr>
          <p:cNvSpPr/>
          <p:nvPr/>
        </p:nvSpPr>
        <p:spPr>
          <a:xfrm>
            <a:off x="5288338" y="3331779"/>
            <a:ext cx="2203199" cy="12791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144BF-A090-A0C9-178E-DA0C5A48D56C}"/>
              </a:ext>
            </a:extLst>
          </p:cNvPr>
          <p:cNvSpPr txBox="1"/>
          <p:nvPr/>
        </p:nvSpPr>
        <p:spPr>
          <a:xfrm>
            <a:off x="659813" y="5213205"/>
            <a:ext cx="283779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it’s wise to assume the worst case happens all the time.</a:t>
            </a:r>
            <a:br>
              <a:rPr lang="en-CA" dirty="0"/>
            </a:br>
            <a:r>
              <a:rPr lang="en-CA" b="1" dirty="0"/>
              <a:t>Hope for the best but prepare for the worst!</a:t>
            </a:r>
            <a:r>
              <a:rPr lang="en-CA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B37950-30D0-3275-425B-9E8A77C894C0}"/>
              </a:ext>
            </a:extLst>
          </p:cNvPr>
          <p:cNvCxnSpPr>
            <a:stCxn id="6" idx="3"/>
          </p:cNvCxnSpPr>
          <p:nvPr/>
        </p:nvCxnSpPr>
        <p:spPr>
          <a:xfrm flipV="1">
            <a:off x="3497606" y="4610936"/>
            <a:ext cx="1790732" cy="13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F708F-E0AE-DC64-2B27-C66F1BE1E126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F708F-E0AE-DC64-2B27-C66F1BE1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8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A130-8483-10E1-FE61-5E851889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2232-707F-75B4-68DB-4519277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0AA833-65BA-01FF-4F6E-A8B8C7D7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1F456-1488-25CA-5639-5C4E36C2A667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891D1-CD0D-219B-3DAE-04BC95C14C40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5CFB5-E880-A207-8B25-6F079F2FB362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2434F9-53C4-9BF7-ADA0-A8698426626B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3CC15D-E5B1-7EAA-CEB7-2495B5040925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F1A61-A8DA-3D70-4A1D-46826CC118CB}"/>
                </a:ext>
              </a:extLst>
            </p:cNvPr>
            <p:cNvSpPr txBox="1"/>
            <p:nvPr/>
          </p:nvSpPr>
          <p:spPr>
            <a:xfrm>
              <a:off x="8190551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C2AE-4F52-54F9-7934-E3823F8C4848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79AE7-DD34-255B-9551-AB4A3F207753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&gt;= 0: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3C831D-B48E-CDCD-2510-04E0A885F445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FA56AA-AF47-46D1-CA0D-DCDA397E2DF3}"/>
                  </a:ext>
                </a:extLst>
              </p14:cNvPr>
              <p14:cNvContentPartPr/>
              <p14:nvPr/>
            </p14:nvContentPartPr>
            <p14:xfrm>
              <a:off x="1878480" y="1754640"/>
              <a:ext cx="8063640" cy="470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FA56AA-AF47-46D1-CA0D-DCDA397E2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9120" y="1745280"/>
                <a:ext cx="8082360" cy="47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29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227C-DA73-2FD6-4280-D985E730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8116-19B9-BAA2-A194-F52262A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48D24C-9026-7E9F-A95C-A68B36E0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ECECA-631C-4042-82E8-0A356423F5D2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8C0E-6337-7B3A-93F1-0D2A8B51DD9C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15334-4792-303E-7563-F8FDF9EB0DBD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C504F5-6E54-A72F-A06E-7BEC04924C09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F07C1-8922-06BE-BCA2-70D0272B1E25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A8CB3-0649-D2A0-29FD-2F9B39E40FAA}"/>
                </a:ext>
              </a:extLst>
            </p:cNvPr>
            <p:cNvSpPr txBox="1"/>
            <p:nvPr/>
          </p:nvSpPr>
          <p:spPr>
            <a:xfrm>
              <a:off x="8190551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99DEB-881A-064B-C2F3-25F9D8F00762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B85916-6EF8-5E51-F3C8-4B920EFCE6A9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&gt;= 0: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FCE06-4FC2-F8E7-E032-63F48E09EE15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2D1B20-89AE-D36A-6BAD-5031D4A22B41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A7A527-072D-B00F-9606-7E42E1181F10}"/>
                  </a:ext>
                </a:extLst>
              </p14:cNvPr>
              <p14:cNvContentPartPr/>
              <p14:nvPr/>
            </p14:nvContentPartPr>
            <p14:xfrm>
              <a:off x="268560" y="3382200"/>
              <a:ext cx="7962120" cy="191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A7A527-072D-B00F-9606-7E42E1181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00" y="3372840"/>
                <a:ext cx="7980840" cy="19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69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B3C69-B361-43A8-22E4-8E9A9EA2E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0EA9-DAE8-F312-36A8-C66D529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6701FF-0AAE-9E69-979F-FEC8E69F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E2204-A971-2C41-DBC8-045003752E79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A6151-64FC-D04A-FFCE-B1EA4B3E563F}"/>
              </a:ext>
            </a:extLst>
          </p:cNvPr>
          <p:cNvSpPr txBox="1"/>
          <p:nvPr/>
        </p:nvSpPr>
        <p:spPr>
          <a:xfrm>
            <a:off x="504497" y="2101541"/>
            <a:ext cx="84940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Read the first 1000 words from </a:t>
            </a:r>
            <a:r>
              <a:rPr lang="en-US" sz="3200" dirty="0" err="1"/>
              <a:t>words.txt</a:t>
            </a:r>
            <a:r>
              <a:rPr lang="en-US" sz="3200" dirty="0"/>
              <a:t> into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Read all the words of the novel </a:t>
            </a:r>
            <a:r>
              <a:rPr lang="en-US" sz="3200" i="1" dirty="0"/>
              <a:t>Pride and Prejudice</a:t>
            </a:r>
            <a:r>
              <a:rPr lang="en-US" sz="3200" dirty="0"/>
              <a:t> into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Time how long it takes to find each word in the novel.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Print the total number of times == was called, and the elapsed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C5B4D-75CD-61FF-8B5D-5D99CB171308}"/>
              </a:ext>
            </a:extLst>
          </p:cNvPr>
          <p:cNvSpPr txBox="1"/>
          <p:nvPr/>
        </p:nvSpPr>
        <p:spPr>
          <a:xfrm>
            <a:off x="8852310" y="3165166"/>
            <a:ext cx="2919276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each of the three linear search implementations we measure how much work it does and how long it takes. We use the same search task for each.</a:t>
            </a:r>
          </a:p>
        </p:txBody>
      </p:sp>
    </p:spTree>
    <p:extLst>
      <p:ext uri="{BB962C8B-B14F-4D97-AF65-F5344CB8AC3E}">
        <p14:creationId xmlns:p14="http://schemas.microsoft.com/office/powerpoint/2010/main" val="3442896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62356-E779-85AC-0427-85957525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1617-7B49-CB2B-3FAE-D66561FE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D55835-BE6B-7DAC-E8C6-1B8BBE1D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28955-1135-537F-D94E-94F4E2DD0A3A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DB3BC-8C1B-23B0-3B17-8809A0132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66825"/>
              </p:ext>
            </p:extLst>
          </p:nvPr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6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B861-D1DF-927C-0D37-57E67565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EA28F-82A3-B5C9-7E16-598A3703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2073-5E00-541B-D06B-FA0D71F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7F31-1942-EBD3-B652-99A063DC07E7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B144F0-F49B-2855-73AA-55C2FD9CCA4D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7DCE10-8BE7-2AF9-586A-51235CB92A93}"/>
              </a:ext>
            </a:extLst>
          </p:cNvPr>
          <p:cNvSpPr txBox="1"/>
          <p:nvPr/>
        </p:nvSpPr>
        <p:spPr>
          <a:xfrm>
            <a:off x="1155111" y="5061584"/>
            <a:ext cx="392810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built-in index method is the clear winner in performance, i.e. it’s about 10 times faster than the others. In practice you should probably use this when you need linear search on a list.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B2F08-DBA8-9FF3-8E2F-213ED8447AE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19164" y="4319752"/>
            <a:ext cx="1063953" cy="74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C7AD0-445B-E673-6000-176536DF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65E3-F04C-D9A9-C4F1-10D21B80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691C6-D9EA-6527-503A-BA5137EE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C01A8-A5B7-81D0-DF12-EF1D06E470FF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016734-146C-7D28-C2B5-40CF6F0D86F3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F449C4-8287-C5B9-B672-B74BD6C96F8D}"/>
              </a:ext>
            </a:extLst>
          </p:cNvPr>
          <p:cNvSpPr txBox="1"/>
          <p:nvPr/>
        </p:nvSpPr>
        <p:spPr>
          <a:xfrm>
            <a:off x="1155111" y="5061584"/>
            <a:ext cx="392810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don’t know for sure how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CA" dirty="0"/>
              <a:t> works, so we can’t say how many comparisons it does. But since it goes left-to-right, it is likely the same # of comparisons as Forward while.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645292-E1F9-39F8-FA31-B0B733AAB6C7}"/>
              </a:ext>
            </a:extLst>
          </p:cNvPr>
          <p:cNvCxnSpPr>
            <a:stCxn id="6" idx="0"/>
          </p:cNvCxnSpPr>
          <p:nvPr/>
        </p:nvCxnSpPr>
        <p:spPr>
          <a:xfrm flipV="1">
            <a:off x="3119164" y="3752193"/>
            <a:ext cx="1379264" cy="130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94302F-622A-FFB7-063C-EF678DBDA377}"/>
              </a:ext>
            </a:extLst>
          </p:cNvPr>
          <p:cNvSpPr txBox="1"/>
          <p:nvPr/>
        </p:nvSpPr>
        <p:spPr>
          <a:xfrm>
            <a:off x="6027970" y="5061584"/>
            <a:ext cx="431705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Somehow index is looping, or doing comparisons, faster than the while loop and == can go. This is fairly common in Python: built-in function often out-perform equivalent hand-made functions.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C904224-C74A-6B9C-7323-E0E836752F84}"/>
              </a:ext>
            </a:extLst>
          </p:cNvPr>
          <p:cNvSpPr/>
          <p:nvPr/>
        </p:nvSpPr>
        <p:spPr>
          <a:xfrm>
            <a:off x="5282324" y="5643599"/>
            <a:ext cx="546538" cy="1601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0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830C-B418-B211-E0C3-D880FAD1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E5B-E414-BB74-240E-54033A39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9EBCABF-4CEA-A448-3950-BA5F83CC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231F8-20B8-4B36-DF63-CA6B4467FFB3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3D40F-487B-FE73-A0EC-7B8EC4DAFA41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BA06ED-DD16-C40B-6BDD-A5EC01086392}"/>
              </a:ext>
            </a:extLst>
          </p:cNvPr>
          <p:cNvSpPr txBox="1"/>
          <p:nvPr/>
        </p:nvSpPr>
        <p:spPr>
          <a:xfrm>
            <a:off x="6646547" y="4967916"/>
            <a:ext cx="392810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comparisons are different because the algorithms are checking the text in a different order.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2E7452-F1BE-AEC9-98E5-29340C6559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93269" y="3930869"/>
            <a:ext cx="717331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2179C-42CF-9D52-5ABE-2ADCA8D6860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10600" y="3930869"/>
            <a:ext cx="623360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16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C8DB1-CABD-0C11-AAF4-03E86283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8752-7D1F-F015-4859-A8BF2DDE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6E5730-487A-2651-3014-B06B3BD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2FB7B-1532-1DE9-C36C-93C36539E060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8EDA3-AC0F-7DEE-627C-4F33C1E7A345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3D8C4-7E5F-FFE7-7879-E9F21D324ECD}"/>
              </a:ext>
            </a:extLst>
          </p:cNvPr>
          <p:cNvSpPr txBox="1"/>
          <p:nvPr/>
        </p:nvSpPr>
        <p:spPr>
          <a:xfrm>
            <a:off x="6646547" y="4967916"/>
            <a:ext cx="48097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 don’t know why these times are different! </a:t>
            </a:r>
            <a:br>
              <a:rPr lang="en-CA" dirty="0"/>
            </a:br>
            <a:r>
              <a:rPr lang="en-CA" dirty="0"/>
              <a:t>I expected them to be the same. But a variety of experiments seem to confirm that Reverse while is a little faster than Forward while.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CDCE1-F924-6C62-6902-40BC5E1D61E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93269" y="3930869"/>
            <a:ext cx="1158143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BD2B74-64D5-74BB-103C-BF23CB6CF0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51412" y="3930869"/>
            <a:ext cx="182548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0542B9-AAEC-B329-669E-FF15F7270ED3}"/>
              </a:ext>
            </a:extLst>
          </p:cNvPr>
          <p:cNvSpPr txBox="1"/>
          <p:nvPr/>
        </p:nvSpPr>
        <p:spPr>
          <a:xfrm>
            <a:off x="1082564" y="4850762"/>
            <a:ext cx="48097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Accurately measuring program running times is notoriously tricky. It’s quite possible that the difference could be due to a problem in the experiment, or something related to this version of Python, or my computer, etc.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AA87966-3271-51CD-2721-6EE851419AA7}"/>
              </a:ext>
            </a:extLst>
          </p:cNvPr>
          <p:cNvSpPr/>
          <p:nvPr/>
        </p:nvSpPr>
        <p:spPr>
          <a:xfrm rot="10800000">
            <a:off x="6096000" y="5472272"/>
            <a:ext cx="346841" cy="234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C6EBB-F14D-2F23-965C-C14FA5424519}"/>
              </a:ext>
            </a:extLst>
          </p:cNvPr>
          <p:cNvSpPr txBox="1"/>
          <p:nvPr/>
        </p:nvSpPr>
        <p:spPr>
          <a:xfrm>
            <a:off x="7310934" y="6169580"/>
            <a:ext cx="36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Solved! See updated slide at end.</a:t>
            </a:r>
          </a:p>
        </p:txBody>
      </p:sp>
    </p:spTree>
    <p:extLst>
      <p:ext uri="{BB962C8B-B14F-4D97-AF65-F5344CB8AC3E}">
        <p14:creationId xmlns:p14="http://schemas.microsoft.com/office/powerpoint/2010/main" val="2652533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22E0-52D2-080E-D892-47B547BE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5589-5DA3-7ABC-FDD4-178BFBA2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37F173-9891-E0D5-7CA7-C3AEC7A0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13F0B-78FC-8532-AC7F-ED385E9900A6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84B0E-FB24-239E-AE11-D52AA6FE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5067"/>
              </p:ext>
            </p:extLst>
          </p:nvPr>
        </p:nvGraphicFramePr>
        <p:xfrm>
          <a:off x="788276" y="1496396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B3DEA0-37FD-1F84-6ECB-207F9FEFA18A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40790-413A-6842-1A46-FFCF139AFF99}"/>
              </a:ext>
            </a:extLst>
          </p:cNvPr>
          <p:cNvSpPr txBox="1"/>
          <p:nvPr/>
        </p:nvSpPr>
        <p:spPr>
          <a:xfrm>
            <a:off x="5136538" y="4076767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17D81-2966-DCD8-4F9C-FE192F14F33D}"/>
              </a:ext>
            </a:extLst>
          </p:cNvPr>
          <p:cNvSpPr txBox="1"/>
          <p:nvPr/>
        </p:nvSpPr>
        <p:spPr>
          <a:xfrm>
            <a:off x="5874696" y="4877754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719E7-30D2-0C50-1BA2-122C6995DD6C}"/>
              </a:ext>
            </a:extLst>
          </p:cNvPr>
          <p:cNvSpPr txBox="1"/>
          <p:nvPr/>
        </p:nvSpPr>
        <p:spPr>
          <a:xfrm>
            <a:off x="6207672" y="5417323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5F3ED-30D3-0A28-9535-FF4D73796CDD}"/>
              </a:ext>
            </a:extLst>
          </p:cNvPr>
          <p:cNvSpPr txBox="1"/>
          <p:nvPr/>
        </p:nvSpPr>
        <p:spPr>
          <a:xfrm>
            <a:off x="5802490" y="43381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54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6075B-7A3C-1645-E491-30A1B2FB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160F0-ED40-7DE3-A9B6-B720B1F0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732E66-094E-8D12-AB49-0FD1D53F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B5AD8-3906-92CE-FA39-5839CED890BA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F5476-0CE4-9777-E3BD-F5A452938BE5}"/>
              </a:ext>
            </a:extLst>
          </p:cNvPr>
          <p:cNvSpPr txBox="1"/>
          <p:nvPr/>
        </p:nvSpPr>
        <p:spPr>
          <a:xfrm>
            <a:off x="7036385" y="4879022"/>
            <a:ext cx="31484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write algorithms in </a:t>
            </a:r>
            <a:r>
              <a:rPr lang="en-CA" b="1" dirty="0"/>
              <a:t>pseudocode</a:t>
            </a:r>
            <a:r>
              <a:rPr lang="en-CA" dirty="0"/>
              <a:t>, i.e. semi-formal English that is structure like a program but is meant to be read by people.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27BC-7792-318B-C186-8876D09756EA}"/>
              </a:ext>
            </a:extLst>
          </p:cNvPr>
          <p:cNvSpPr txBox="1"/>
          <p:nvPr/>
        </p:nvSpPr>
        <p:spPr>
          <a:xfrm>
            <a:off x="1847317" y="2637405"/>
            <a:ext cx="9894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a variable </a:t>
            </a:r>
            <a:r>
              <a:rPr lang="en-US" sz="3200" b="1" dirty="0"/>
              <a:t>total</a:t>
            </a:r>
            <a:r>
              <a:rPr lang="en-US" sz="32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the list is empty, then you're done: return </a:t>
            </a:r>
            <a:r>
              <a:rPr lang="en-US" sz="3200" b="1" dirty="0"/>
              <a:t>total</a:t>
            </a:r>
            <a:r>
              <a:rPr lang="en-US" sz="32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the first number in the list to </a:t>
            </a:r>
            <a:r>
              <a:rPr lang="en-US" sz="3200" b="1" dirty="0"/>
              <a:t>total</a:t>
            </a:r>
            <a:r>
              <a:rPr lang="en-US" sz="32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Go to step 2.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EA88B-F266-6B3F-FEDB-553B27178FF5}"/>
              </a:ext>
            </a:extLst>
          </p:cNvPr>
          <p:cNvSpPr txBox="1"/>
          <p:nvPr/>
        </p:nvSpPr>
        <p:spPr>
          <a:xfrm>
            <a:off x="4219005" y="52082"/>
            <a:ext cx="596580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Question a computer scientist might ask about an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 it work correctly in all cases?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fast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much memory does it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you make it work in multiple CPUs, or on a quantum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other algorithms would solve the same problem?</a:t>
            </a:r>
          </a:p>
        </p:txBody>
      </p:sp>
    </p:spTree>
    <p:extLst>
      <p:ext uri="{BB962C8B-B14F-4D97-AF65-F5344CB8AC3E}">
        <p14:creationId xmlns:p14="http://schemas.microsoft.com/office/powerpoint/2010/main" val="4232833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747B-6698-10CF-1C63-5874EFD4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9AB1-1040-7132-7FB0-BCD95320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0DA31D-F786-287C-5672-52D32FDB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9108-F941-20BC-9451-5215DC7B14BE}"/>
              </a:ext>
            </a:extLst>
          </p:cNvPr>
          <p:cNvSpPr txBox="1"/>
          <p:nvPr/>
        </p:nvSpPr>
        <p:spPr>
          <a:xfrm>
            <a:off x="3363310" y="101363"/>
            <a:ext cx="317954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appears that the reason while forward linear search is slower is because it re-calculates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/>
              <a:t> in every time in the loop header.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F370-00DF-F7A8-197B-51AD44124EA5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96C4D-4CF0-A2E0-7D65-19C7A89879B8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948785-D170-232F-0A52-5BF4A59BC9B2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56E8E8-6AC2-3463-BFAB-71F966CE0BDF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ABC5E-E8D3-49A5-C327-3D6D020B7316}"/>
                </a:ext>
              </a:extLst>
            </p:cNvPr>
            <p:cNvSpPr txBox="1"/>
            <p:nvPr/>
          </p:nvSpPr>
          <p:spPr>
            <a:xfrm>
              <a:off x="8190551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20AA9B-C9D6-1001-4E47-0230D9A6EA55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0BB96-F6F2-02E9-E268-052EBD5CE869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&gt;= 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0D9CA5-3FCB-F376-6835-17EAB935155B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69E481-12BF-C232-AC43-CAE63ABDC37A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160C1-C098-808C-E196-B32EAA614778}"/>
              </a:ext>
            </a:extLst>
          </p:cNvPr>
          <p:cNvSpPr txBox="1"/>
          <p:nvPr/>
        </p:nvSpPr>
        <p:spPr>
          <a:xfrm>
            <a:off x="579716" y="753095"/>
            <a:ext cx="1666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Update!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357744-8B6E-DBBD-92B5-DF257750831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42854" y="840027"/>
            <a:ext cx="2254305" cy="73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99610F-E021-3497-92E2-D4BEDBB32EBD}"/>
              </a:ext>
            </a:extLst>
          </p:cNvPr>
          <p:cNvSpPr txBox="1"/>
          <p:nvPr/>
        </p:nvSpPr>
        <p:spPr>
          <a:xfrm>
            <a:off x="4574233" y="3614674"/>
            <a:ext cx="19894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re-calculation.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DA4CA0-A3AD-8753-108F-4742DFB2CF00}"/>
              </a:ext>
            </a:extLst>
          </p:cNvPr>
          <p:cNvCxnSpPr>
            <a:stCxn id="18" idx="3"/>
          </p:cNvCxnSpPr>
          <p:nvPr/>
        </p:nvCxnSpPr>
        <p:spPr>
          <a:xfrm>
            <a:off x="6563636" y="3799340"/>
            <a:ext cx="1550350" cy="138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64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4C28-7B0C-62CC-6AEB-1C9D2FB4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A321A-BCD4-F175-9C0C-5AF0C24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023333-80E6-1A6C-0DD1-09BD1903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18D21-D54B-9C11-8450-623E7076AD0D}"/>
              </a:ext>
            </a:extLst>
          </p:cNvPr>
          <p:cNvSpPr txBox="1"/>
          <p:nvPr/>
        </p:nvSpPr>
        <p:spPr>
          <a:xfrm>
            <a:off x="3142371" y="691539"/>
            <a:ext cx="317954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fix this by saving the length in a variable to avoid repeated re-calculation.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10AD5-B128-3CDF-94C5-D81426D0E4A9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63B90-CF9E-5A64-FF48-D00AC927EB6E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19AE8-A58E-E87E-02F5-5D6E4809F083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2F66C-A257-6F4E-9325-005486F2554C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 =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059F99-E12D-C8D3-2CA4-ECB8168B45DE}"/>
                </a:ext>
              </a:extLst>
            </p:cNvPr>
            <p:cNvSpPr txBox="1"/>
            <p:nvPr/>
          </p:nvSpPr>
          <p:spPr>
            <a:xfrm>
              <a:off x="7873957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CF000-637E-B8B9-9171-1DD94FBC910A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7D9464-023F-86A5-B047-8ED862BFD71A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&gt;= 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3630-3E03-7B59-AE8F-024841526029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E3B4C7-BE52-71EE-73AB-7085EF074882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8A3B4-E74B-651B-7DCA-F1F17F5DFEAA}"/>
              </a:ext>
            </a:extLst>
          </p:cNvPr>
          <p:cNvSpPr txBox="1"/>
          <p:nvPr/>
        </p:nvSpPr>
        <p:spPr>
          <a:xfrm>
            <a:off x="579716" y="753095"/>
            <a:ext cx="1666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Update!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6F1CEB-9143-4FFB-81E0-D7664F00AD6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21915" y="1153204"/>
            <a:ext cx="1198422" cy="50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43D7A-84F8-88E2-C126-477A0864262C}"/>
              </a:ext>
            </a:extLst>
          </p:cNvPr>
          <p:cNvSpPr txBox="1"/>
          <p:nvPr/>
        </p:nvSpPr>
        <p:spPr>
          <a:xfrm>
            <a:off x="4574233" y="3614674"/>
            <a:ext cx="19894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re-calculation.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FFF306-11A2-51AE-2BF0-1F35A2FCE68A}"/>
              </a:ext>
            </a:extLst>
          </p:cNvPr>
          <p:cNvCxnSpPr>
            <a:stCxn id="18" idx="3"/>
          </p:cNvCxnSpPr>
          <p:nvPr/>
        </p:nvCxnSpPr>
        <p:spPr>
          <a:xfrm>
            <a:off x="6563636" y="3799340"/>
            <a:ext cx="1550350" cy="138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68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15F4-8D7F-2BA5-ADA0-9062F16B1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7C28-EA32-650F-263C-892F0394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1E97FB-5E10-84C3-74DF-361D04C7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4469C-772B-4434-DDE6-5780804A9F43}"/>
              </a:ext>
            </a:extLst>
          </p:cNvPr>
          <p:cNvSpPr txBox="1"/>
          <p:nvPr/>
        </p:nvSpPr>
        <p:spPr>
          <a:xfrm>
            <a:off x="3486769" y="298611"/>
            <a:ext cx="31795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this one change the running times of forward and reverse linear search are much more similar.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3F923-927F-4E1D-C12D-2061525F1361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43BF4-3076-F81E-F390-E02931A5CE6F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E7FDBB-E4FA-04EC-3031-8D574BA793E9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6B2B1-4A41-5538-0BFF-C3A74492FB91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 =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27B833-D72E-D1FD-A84A-B116C679E504}"/>
                </a:ext>
              </a:extLst>
            </p:cNvPr>
            <p:cNvSpPr txBox="1"/>
            <p:nvPr/>
          </p:nvSpPr>
          <p:spPr>
            <a:xfrm>
              <a:off x="7873957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60D69-55F2-1BC3-2175-C6B0BB468DEC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881F8A-143E-FC73-0A65-128C4EF6C5E3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&gt;= 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E8403-EF3B-795A-5B9C-584C836B66FE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020362-DCA4-61B6-87C4-18E664D2CDE4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>
                <a:solidFill>
                  <a:srgbClr val="FF0000"/>
                </a:solidFill>
              </a:rPr>
              <a:t>Hypothesis 4</a:t>
            </a:r>
            <a:r>
              <a:rPr lang="en-US" dirty="0">
                <a:solidFill>
                  <a:srgbClr val="FF0000"/>
                </a:solidFill>
              </a:rPr>
              <a:t> The forward and reverse while-loops are about the same speed.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2376C-709D-8C85-D667-4BF583AD7BAE}"/>
              </a:ext>
            </a:extLst>
          </p:cNvPr>
          <p:cNvSpPr txBox="1"/>
          <p:nvPr/>
        </p:nvSpPr>
        <p:spPr>
          <a:xfrm>
            <a:off x="579716" y="753095"/>
            <a:ext cx="1666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Update!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E0D4B-AC57-4601-1E5B-8D36C5FCC4AD}"/>
              </a:ext>
            </a:extLst>
          </p:cNvPr>
          <p:cNvSpPr txBox="1"/>
          <p:nvPr/>
        </p:nvSpPr>
        <p:spPr>
          <a:xfrm>
            <a:off x="2210703" y="5892581"/>
            <a:ext cx="31795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this fix I now think Hypothesis 4 is probably true.</a:t>
            </a:r>
          </a:p>
        </p:txBody>
      </p:sp>
    </p:spTree>
    <p:extLst>
      <p:ext uri="{BB962C8B-B14F-4D97-AF65-F5344CB8AC3E}">
        <p14:creationId xmlns:p14="http://schemas.microsoft.com/office/powerpoint/2010/main" val="3049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5D56-830B-4313-FBAB-DBC58408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8C63-768B-CC93-9CB3-830C9F4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08C5AF-A6BD-477D-8325-D2E0D8C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9F6D1-4861-812C-4986-5FF41323391C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9203C-61AA-2ABD-D07F-7024A22FDBA1}"/>
              </a:ext>
            </a:extLst>
          </p:cNvPr>
          <p:cNvSpPr txBox="1"/>
          <p:nvPr/>
        </p:nvSpPr>
        <p:spPr>
          <a:xfrm>
            <a:off x="3321609" y="136525"/>
            <a:ext cx="69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variable </a:t>
            </a:r>
            <a:r>
              <a:rPr lang="en-US" sz="2400" b="1" dirty="0"/>
              <a:t>total</a:t>
            </a:r>
            <a:r>
              <a:rPr lang="en-US" sz="24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list is empty, then you're done: return </a:t>
            </a:r>
            <a:r>
              <a:rPr lang="en-US" sz="2400" b="1" dirty="0"/>
              <a:t>total</a:t>
            </a:r>
            <a:r>
              <a:rPr lang="en-US" sz="24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the first number in the list to </a:t>
            </a:r>
            <a:r>
              <a:rPr lang="en-US" sz="2400" b="1" dirty="0"/>
              <a:t>total</a:t>
            </a:r>
            <a:r>
              <a:rPr lang="en-US" sz="24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step 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AA-5A2E-4FDD-52E7-AAF207EFCB13}"/>
              </a:ext>
            </a:extLst>
          </p:cNvPr>
          <p:cNvSpPr txBox="1"/>
          <p:nvPr/>
        </p:nvSpPr>
        <p:spPr>
          <a:xfrm>
            <a:off x="3581401" y="3429000"/>
            <a:ext cx="5029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sum_list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(numbers):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"""Return the sum of all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numbers in list numbers.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total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n in numbers: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total += 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1C0297E-3B1F-1E48-9540-8E5FA121834C}"/>
              </a:ext>
            </a:extLst>
          </p:cNvPr>
          <p:cNvSpPr/>
          <p:nvPr/>
        </p:nvSpPr>
        <p:spPr>
          <a:xfrm>
            <a:off x="5938463" y="2269213"/>
            <a:ext cx="880946" cy="992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73048-61CF-C5C1-E6B8-1C45CC3D504A}"/>
              </a:ext>
            </a:extLst>
          </p:cNvPr>
          <p:cNvSpPr txBox="1"/>
          <p:nvPr/>
        </p:nvSpPr>
        <p:spPr>
          <a:xfrm>
            <a:off x="197029" y="4784435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translate pseudocode into Python. Note that the passed-in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CA" dirty="0"/>
              <a:t> is not modified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sum_list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C7DF10-11A5-B63D-8DFF-FE2B9424CBB8}"/>
                  </a:ext>
                </a:extLst>
              </p14:cNvPr>
              <p14:cNvContentPartPr/>
              <p14:nvPr/>
            </p14:nvContentPartPr>
            <p14:xfrm>
              <a:off x="3747240" y="1534680"/>
              <a:ext cx="3926520" cy="455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C7DF10-11A5-B63D-8DFF-FE2B9424C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7880" y="1525320"/>
                <a:ext cx="3945240" cy="45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4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EFFDB-C227-7B3F-CDBC-C30878F6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9E1C-16C0-474A-5903-A99B5A9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326087-7087-B02D-153B-618D8346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C45AA-9E91-C99D-02E4-BADD3526AF83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18D5C-0054-37D2-1CF5-6F2FCD775F9F}"/>
              </a:ext>
            </a:extLst>
          </p:cNvPr>
          <p:cNvSpPr txBox="1"/>
          <p:nvPr/>
        </p:nvSpPr>
        <p:spPr>
          <a:xfrm>
            <a:off x="3321609" y="136525"/>
            <a:ext cx="69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variable </a:t>
            </a:r>
            <a:r>
              <a:rPr lang="en-US" sz="2400" b="1" dirty="0"/>
              <a:t>total</a:t>
            </a:r>
            <a:r>
              <a:rPr lang="en-US" sz="24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list is empty, then you're done: return </a:t>
            </a:r>
            <a:r>
              <a:rPr lang="en-US" sz="2400" b="1" dirty="0"/>
              <a:t>total</a:t>
            </a:r>
            <a:r>
              <a:rPr lang="en-US" sz="24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the first number in the list to </a:t>
            </a:r>
            <a:r>
              <a:rPr lang="en-US" sz="2400" b="1" dirty="0"/>
              <a:t>total</a:t>
            </a:r>
            <a:r>
              <a:rPr lang="en-US" sz="24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step 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13F30-D451-641C-A820-2DCF0A35C65D}"/>
              </a:ext>
            </a:extLst>
          </p:cNvPr>
          <p:cNvSpPr txBox="1"/>
          <p:nvPr/>
        </p:nvSpPr>
        <p:spPr>
          <a:xfrm>
            <a:off x="125226" y="3811668"/>
            <a:ext cx="5716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sum(int* numbers, int n)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int total = 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total += numbers[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total;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FE2A1-CF8C-DC37-AB54-193CB7EBC648}"/>
              </a:ext>
            </a:extLst>
          </p:cNvPr>
          <p:cNvSpPr txBox="1"/>
          <p:nvPr/>
        </p:nvSpPr>
        <p:spPr>
          <a:xfrm>
            <a:off x="197029" y="3429000"/>
            <a:ext cx="1356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B5DBE-7C76-581C-71DC-42C1830DED6B}"/>
              </a:ext>
            </a:extLst>
          </p:cNvPr>
          <p:cNvSpPr txBox="1"/>
          <p:nvPr/>
        </p:nvSpPr>
        <p:spPr>
          <a:xfrm>
            <a:off x="8945609" y="219702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pseudocode can be translated into different languages.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7AB3-4D86-D0C6-6429-CE31BE464A33}"/>
              </a:ext>
            </a:extLst>
          </p:cNvPr>
          <p:cNvSpPr txBox="1"/>
          <p:nvPr/>
        </p:nvSpPr>
        <p:spPr>
          <a:xfrm>
            <a:off x="6096000" y="3846738"/>
            <a:ext cx="616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sum :: [Int] -&gt; Int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sum []          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sum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first:rest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 first + sum 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33092-E2FF-C125-9F76-192C2EF7EAC3}"/>
              </a:ext>
            </a:extLst>
          </p:cNvPr>
          <p:cNvSpPr txBox="1"/>
          <p:nvPr/>
        </p:nvSpPr>
        <p:spPr>
          <a:xfrm>
            <a:off x="6096000" y="3442336"/>
            <a:ext cx="1942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Haskell Language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79718D-D799-F7D2-DC20-1A3F716F863C}"/>
                  </a:ext>
                </a:extLst>
              </p14:cNvPr>
              <p14:cNvContentPartPr/>
              <p14:nvPr/>
            </p14:nvContentPartPr>
            <p14:xfrm>
              <a:off x="537120" y="3373920"/>
              <a:ext cx="11799360" cy="202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79718D-D799-F7D2-DC20-1A3F716F8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60" y="3364560"/>
                <a:ext cx="11818080" cy="20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81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2140-97C0-DA90-D5FB-B4BB15A6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8022-6973-72FE-717D-BA53DB42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B2B856-6725-EAA3-AB95-7B65D5E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D9724-CD55-DEF4-C903-D0C7D8163AE3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D9724-CD55-DEF4-C903-D0C7D816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2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2A00-723A-8D16-7B77-08714144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9FDB-1274-FFA3-7EA6-066A9D8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4548E-6BFE-E136-1928-6C4CF4CC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246C94-443B-FF64-140B-547CD0122E08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B6AA88-B693-60F9-9181-A1C38C9BFA21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F47F4C-D0E1-1930-63E0-EFCA6DA3F37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AB2A86-0561-F1F3-A8B7-9BAD7C97759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CE4A819-4EF3-5C3C-701C-E9AD87C7DC2F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299C39-FBCD-1CEB-447B-5B6ACD3A22D8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5D039A-4C27-0641-21C4-1CF808E07A2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D889F-947D-6899-C7FA-8529F080439A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62095-F08A-AA98-FFA3-00A6BDC02C5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54F32-079C-FC6D-576A-4A648B531039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A8C874-2959-7438-E54C-3663393E17EC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BB69A-4B65-4668-5DA3-FF5A02FE505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011E24-9054-83B7-C9B1-52BE64CF3238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B6C10-A48C-B2E6-2C15-E5B391049FB1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28594-42FD-362E-7B74-F54645E91E12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24A654-5ACA-B1F3-D107-A4A88CC9029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F39730-3C03-4363-1364-BAC780F032F9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1D27F9-8143-4A7C-D00E-48F9784EF22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10E70A-A47D-2A18-D8BE-7111385D499C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D5A1109-ADDA-C025-F0D5-0CAA38F73A8B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C60C6-5B57-B633-C596-3DDA34853FDC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B8C2EF-2BD1-A17F-5E44-8AB5F858CB2B}"/>
                  </a:ext>
                </a:extLst>
              </p14:cNvPr>
              <p14:cNvContentPartPr/>
              <p14:nvPr/>
            </p14:nvContentPartPr>
            <p14:xfrm>
              <a:off x="8485920" y="316440"/>
              <a:ext cx="1514880" cy="87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B8C2EF-2BD1-A17F-5E44-8AB5F858C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6560" y="307080"/>
                <a:ext cx="153360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B9E1E-A3FA-68F8-3D9D-368E6BB78D90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B9E1E-A3FA-68F8-3D9D-368E6BB78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06BD-FD7D-54F4-396C-69BDA2FE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C2EDF-C345-12D7-EB60-C86E28B7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3E8834-A8A2-6202-34C6-1C43F93A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8BFBA6-EEB9-E325-F575-1AF9D174D565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81544B-C432-E7FE-54B5-36E9300A2105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A544EA-A0BA-EDB9-7442-DAA3249DEA4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9C750-04A5-FB80-16D0-3B5EFB9A739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F13F61-2B73-9715-BE5D-9FDBD7356EA1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5136D7-1277-5502-7CF4-0DCDAD9613D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428D66-C2B4-5BE9-11C2-F22194D1A7E8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0387CC-39C9-7391-50FB-271EAAB380C0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925643-7306-30FA-942B-CC62BDCCD86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6E085-6D01-A250-3DC3-6BFE9CD2D9E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4F3FA0-DC20-9C92-26F6-48AC9AE7F257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9AF9F0-6429-28AC-27FA-053B0F2FC38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757BD3-A682-51BC-C829-FE8329EE3AC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3AABCE-914A-5B54-8E8E-3672E1B690C8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DAE065-94A3-DA1D-A41B-E790C1BA83C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747F2C-1DA1-69D8-072C-21403C82BF6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E91D1E-C7D0-D94D-DDAA-DBA2BEAC04AC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446330-9F21-9D99-3EAE-3C2E7B9FC977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2BB345-22D9-D561-99A8-CB588C3370F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33ED9-BF5B-7291-15FF-BF22F3BB3089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F87CA-5269-B388-5DA7-3B182515927B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439E2-4300-B512-857B-34534D12B41E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7A91D2-3ACA-C4F4-138A-628CC5271CE6}"/>
                  </a:ext>
                </a:extLst>
              </p14:cNvPr>
              <p14:cNvContentPartPr/>
              <p14:nvPr/>
            </p14:nvContentPartPr>
            <p14:xfrm>
              <a:off x="5054040" y="3115800"/>
              <a:ext cx="228960" cy="209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7A91D2-3ACA-C4F4-138A-628CC5271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4680" y="3106440"/>
                <a:ext cx="247680" cy="21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869325-6745-679D-1115-31F0BE7AEA19}"/>
                  </a:ext>
                </a:extLst>
              </p:cNvPr>
              <p:cNvSpPr txBox="1"/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869325-6745-679D-1115-31F0BE7A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1141494"/>
                <a:ext cx="4075413" cy="1200329"/>
              </a:xfrm>
              <a:prstGeom prst="rect">
                <a:avLst/>
              </a:prstGeom>
              <a:blipFill>
                <a:blip r:embed="rId4"/>
                <a:stretch>
                  <a:fillRect t="-2083" r="-12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5285</Words>
  <Application>Microsoft Macintosh PowerPoint</Application>
  <PresentationFormat>Widescreen</PresentationFormat>
  <Paragraphs>782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Consolas</vt:lpstr>
      <vt:lpstr>Office Theme</vt:lpstr>
      <vt:lpstr>Algorithms: Linear Search</vt:lpstr>
      <vt:lpstr>Algorithms</vt:lpstr>
      <vt:lpstr>Algorithms</vt:lpstr>
      <vt:lpstr>Algorithms</vt:lpstr>
      <vt:lpstr>Algorithms</vt:lpstr>
      <vt:lpstr>Algorithms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2024-11-21T01:28:39Z</dcterms:modified>
</cp:coreProperties>
</file>