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98"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5" r:id="rId28"/>
    <p:sldId id="324" r:id="rId29"/>
    <p:sldId id="326" r:id="rId30"/>
    <p:sldId id="327" r:id="rId31"/>
    <p:sldId id="328" r:id="rId32"/>
    <p:sldId id="329" r:id="rId33"/>
    <p:sldId id="330" r:id="rId34"/>
    <p:sldId id="332" r:id="rId35"/>
    <p:sldId id="331" r:id="rId36"/>
    <p:sldId id="333" r:id="rId37"/>
    <p:sldId id="334" r:id="rId38"/>
    <p:sldId id="335" r:id="rId39"/>
    <p:sldId id="336" r:id="rId40"/>
    <p:sldId id="337" r:id="rId41"/>
    <p:sldId id="339" r:id="rId42"/>
    <p:sldId id="338" r:id="rId43"/>
    <p:sldId id="340" r:id="rId44"/>
    <p:sldId id="343" r:id="rId45"/>
    <p:sldId id="341" r:id="rId46"/>
    <p:sldId id="344" r:id="rId47"/>
    <p:sldId id="345" r:id="rId48"/>
    <p:sldId id="346" r:id="rId4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DBFBEB-A398-1A4E-882B-86EA2F74BA7D}">
          <p14:sldIdLst>
            <p14:sldId id="298"/>
          </p14:sldIdLst>
        </p14:section>
        <p14:section name="Random Numbers" id="{7E0F417B-73B9-3148-A937-2DD663CB1654}">
          <p14:sldIdLst>
            <p14:sldId id="299"/>
            <p14:sldId id="300"/>
            <p14:sldId id="301"/>
            <p14:sldId id="302"/>
          </p14:sldIdLst>
        </p14:section>
        <p14:section name="Choosing an item from a list" id="{ADB9E9DA-4AF2-AB4C-B414-6DF6C675D02E}">
          <p14:sldIdLst>
            <p14:sldId id="303"/>
            <p14:sldId id="304"/>
          </p14:sldIdLst>
        </p14:section>
        <p14:section name="Shuffling a list" id="{E6264C7F-3F1A-CA44-8193-E70532340F97}">
          <p14:sldIdLst>
            <p14:sldId id="305"/>
            <p14:sldId id="306"/>
            <p14:sldId id="307"/>
            <p14:sldId id="308"/>
          </p14:sldIdLst>
        </p14:section>
        <p14:section name="Selection sort" id="{A6F5C496-0BEF-8244-A73F-2E3AC32148AE}">
          <p14:sldIdLst>
            <p14:sldId id="309"/>
            <p14:sldId id="310"/>
            <p14:sldId id="311"/>
            <p14:sldId id="312"/>
            <p14:sldId id="313"/>
            <p14:sldId id="314"/>
            <p14:sldId id="315"/>
            <p14:sldId id="316"/>
            <p14:sldId id="317"/>
            <p14:sldId id="318"/>
            <p14:sldId id="319"/>
            <p14:sldId id="320"/>
            <p14:sldId id="321"/>
            <p14:sldId id="322"/>
            <p14:sldId id="323"/>
            <p14:sldId id="325"/>
            <p14:sldId id="324"/>
          </p14:sldIdLst>
        </p14:section>
        <p14:section name="Merge sort" id="{C6820888-F59D-A042-B1D1-9FBD5437B57C}">
          <p14:sldIdLst>
            <p14:sldId id="326"/>
            <p14:sldId id="327"/>
            <p14:sldId id="328"/>
            <p14:sldId id="329"/>
            <p14:sldId id="330"/>
            <p14:sldId id="332"/>
            <p14:sldId id="331"/>
            <p14:sldId id="333"/>
            <p14:sldId id="334"/>
            <p14:sldId id="335"/>
            <p14:sldId id="336"/>
            <p14:sldId id="337"/>
            <p14:sldId id="339"/>
            <p14:sldId id="338"/>
            <p14:sldId id="340"/>
            <p14:sldId id="343"/>
            <p14:sldId id="341"/>
            <p14:sldId id="344"/>
            <p14:sldId id="345"/>
            <p14:sldId id="34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4EAB99-BCCB-F349-AFB2-6BBC9CE3D2F7}" v="172" dt="2024-11-27T08:02:09.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1" d="100"/>
          <a:sy n="121" d="100"/>
        </p:scale>
        <p:origin x="74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92D8EBF5-1C0F-F947-8901-5648E43EEFDF}"/>
    <pc:docChg chg="undo redo custSel addSld delSld modSld delSection modSection">
      <pc:chgData name="Toby Donaldson" userId="2e6e5431-bb17-4c41-9985-d39c50d83c73" providerId="ADAL" clId="{92D8EBF5-1C0F-F947-8901-5648E43EEFDF}" dt="2024-11-25T06:31:50.656" v="5359" actId="1076"/>
      <pc:docMkLst>
        <pc:docMk/>
      </pc:docMkLst>
      <pc:sldChg chg="modSp mod">
        <pc:chgData name="Toby Donaldson" userId="2e6e5431-bb17-4c41-9985-d39c50d83c73" providerId="ADAL" clId="{92D8EBF5-1C0F-F947-8901-5648E43EEFDF}" dt="2024-11-24T21:07:01.616" v="5" actId="20577"/>
        <pc:sldMkLst>
          <pc:docMk/>
          <pc:sldMk cId="2532483914" sldId="298"/>
        </pc:sldMkLst>
        <pc:spChg chg="mod">
          <ac:chgData name="Toby Donaldson" userId="2e6e5431-bb17-4c41-9985-d39c50d83c73" providerId="ADAL" clId="{92D8EBF5-1C0F-F947-8901-5648E43EEFDF}" dt="2024-11-24T21:07:01.616" v="5" actId="20577"/>
          <ac:spMkLst>
            <pc:docMk/>
            <pc:sldMk cId="2532483914" sldId="298"/>
            <ac:spMk id="5" creationId="{3A570F83-8E57-E26A-C99C-D5EF564134DD}"/>
          </ac:spMkLst>
        </pc:spChg>
      </pc:sldChg>
      <pc:sldChg chg="addSp modSp mod">
        <pc:chgData name="Toby Donaldson" userId="2e6e5431-bb17-4c41-9985-d39c50d83c73" providerId="ADAL" clId="{92D8EBF5-1C0F-F947-8901-5648E43EEFDF}" dt="2024-11-24T21:12:28.561" v="476" actId="1076"/>
        <pc:sldMkLst>
          <pc:docMk/>
          <pc:sldMk cId="704332154" sldId="299"/>
        </pc:sldMkLst>
        <pc:spChg chg="mod">
          <ac:chgData name="Toby Donaldson" userId="2e6e5431-bb17-4c41-9985-d39c50d83c73" providerId="ADAL" clId="{92D8EBF5-1C0F-F947-8901-5648E43EEFDF}" dt="2024-11-24T21:11:40.487" v="367" actId="1076"/>
          <ac:spMkLst>
            <pc:docMk/>
            <pc:sldMk cId="704332154" sldId="299"/>
            <ac:spMk id="4" creationId="{AD7FF045-B3D8-01E2-4C98-2F8308CE45AA}"/>
          </ac:spMkLst>
        </pc:spChg>
      </pc:sldChg>
      <pc:sldChg chg="del">
        <pc:chgData name="Toby Donaldson" userId="2e6e5431-bb17-4c41-9985-d39c50d83c73" providerId="ADAL" clId="{92D8EBF5-1C0F-F947-8901-5648E43EEFDF}" dt="2024-11-24T21:12:45.938" v="477" actId="2696"/>
        <pc:sldMkLst>
          <pc:docMk/>
          <pc:sldMk cId="501040267" sldId="300"/>
        </pc:sldMkLst>
      </pc:sldChg>
      <pc:sldChg chg="addSp delSp modSp add mod">
        <pc:chgData name="Toby Donaldson" userId="2e6e5431-bb17-4c41-9985-d39c50d83c73" providerId="ADAL" clId="{92D8EBF5-1C0F-F947-8901-5648E43EEFDF}" dt="2024-11-24T21:22:46.563" v="1386" actId="20577"/>
        <pc:sldMkLst>
          <pc:docMk/>
          <pc:sldMk cId="3891737557" sldId="300"/>
        </pc:sldMkLst>
      </pc:sldChg>
      <pc:sldChg chg="del">
        <pc:chgData name="Toby Donaldson" userId="2e6e5431-bb17-4c41-9985-d39c50d83c73" providerId="ADAL" clId="{92D8EBF5-1C0F-F947-8901-5648E43EEFDF}" dt="2024-11-24T21:12:45.938" v="477" actId="2696"/>
        <pc:sldMkLst>
          <pc:docMk/>
          <pc:sldMk cId="510819724" sldId="301"/>
        </pc:sldMkLst>
      </pc:sldChg>
      <pc:sldChg chg="addSp delSp modSp add mod">
        <pc:chgData name="Toby Donaldson" userId="2e6e5431-bb17-4c41-9985-d39c50d83c73" providerId="ADAL" clId="{92D8EBF5-1C0F-F947-8901-5648E43EEFDF}" dt="2024-11-24T21:38:32.975" v="2125" actId="207"/>
        <pc:sldMkLst>
          <pc:docMk/>
          <pc:sldMk cId="3778721827" sldId="301"/>
        </pc:sldMkLst>
      </pc:sldChg>
      <pc:sldChg chg="addSp delSp modSp add mod">
        <pc:chgData name="Toby Donaldson" userId="2e6e5431-bb17-4c41-9985-d39c50d83c73" providerId="ADAL" clId="{92D8EBF5-1C0F-F947-8901-5648E43EEFDF}" dt="2024-11-24T21:38:42.005" v="2126" actId="207"/>
        <pc:sldMkLst>
          <pc:docMk/>
          <pc:sldMk cId="2854588978" sldId="302"/>
        </pc:sldMkLst>
      </pc:sldChg>
      <pc:sldChg chg="del">
        <pc:chgData name="Toby Donaldson" userId="2e6e5431-bb17-4c41-9985-d39c50d83c73" providerId="ADAL" clId="{92D8EBF5-1C0F-F947-8901-5648E43EEFDF}" dt="2024-11-24T21:12:45.938" v="477" actId="2696"/>
        <pc:sldMkLst>
          <pc:docMk/>
          <pc:sldMk cId="4232833029" sldId="302"/>
        </pc:sldMkLst>
      </pc:sldChg>
      <pc:sldChg chg="del">
        <pc:chgData name="Toby Donaldson" userId="2e6e5431-bb17-4c41-9985-d39c50d83c73" providerId="ADAL" clId="{92D8EBF5-1C0F-F947-8901-5648E43EEFDF}" dt="2024-11-24T21:12:45.938" v="477" actId="2696"/>
        <pc:sldMkLst>
          <pc:docMk/>
          <pc:sldMk cId="1042135653" sldId="303"/>
        </pc:sldMkLst>
      </pc:sldChg>
      <pc:sldChg chg="modSp add mod">
        <pc:chgData name="Toby Donaldson" userId="2e6e5431-bb17-4c41-9985-d39c50d83c73" providerId="ADAL" clId="{92D8EBF5-1C0F-F947-8901-5648E43EEFDF}" dt="2024-11-24T21:38:52.393" v="2127" actId="207"/>
        <pc:sldMkLst>
          <pc:docMk/>
          <pc:sldMk cId="2532369166" sldId="303"/>
        </pc:sldMkLst>
      </pc:sldChg>
      <pc:sldChg chg="addSp delSp modSp add mod">
        <pc:chgData name="Toby Donaldson" userId="2e6e5431-bb17-4c41-9985-d39c50d83c73" providerId="ADAL" clId="{92D8EBF5-1C0F-F947-8901-5648E43EEFDF}" dt="2024-11-24T21:39:04.567" v="2129" actId="207"/>
        <pc:sldMkLst>
          <pc:docMk/>
          <pc:sldMk cId="1260445666" sldId="304"/>
        </pc:sldMkLst>
      </pc:sldChg>
      <pc:sldChg chg="del">
        <pc:chgData name="Toby Donaldson" userId="2e6e5431-bb17-4c41-9985-d39c50d83c73" providerId="ADAL" clId="{92D8EBF5-1C0F-F947-8901-5648E43EEFDF}" dt="2024-11-24T21:12:45.938" v="477" actId="2696"/>
        <pc:sldMkLst>
          <pc:docMk/>
          <pc:sldMk cId="1743495196" sldId="304"/>
        </pc:sldMkLst>
      </pc:sldChg>
      <pc:sldChg chg="del">
        <pc:chgData name="Toby Donaldson" userId="2e6e5431-bb17-4c41-9985-d39c50d83c73" providerId="ADAL" clId="{92D8EBF5-1C0F-F947-8901-5648E43EEFDF}" dt="2024-11-24T21:12:45.938" v="477" actId="2696"/>
        <pc:sldMkLst>
          <pc:docMk/>
          <pc:sldMk cId="41044590" sldId="305"/>
        </pc:sldMkLst>
      </pc:sldChg>
      <pc:sldChg chg="addSp modSp add mod">
        <pc:chgData name="Toby Donaldson" userId="2e6e5431-bb17-4c41-9985-d39c50d83c73" providerId="ADAL" clId="{92D8EBF5-1C0F-F947-8901-5648E43EEFDF}" dt="2024-11-24T21:39:21.770" v="2131" actId="207"/>
        <pc:sldMkLst>
          <pc:docMk/>
          <pc:sldMk cId="2117133832" sldId="305"/>
        </pc:sldMkLst>
      </pc:sldChg>
      <pc:sldChg chg="delSp modSp add mod">
        <pc:chgData name="Toby Donaldson" userId="2e6e5431-bb17-4c41-9985-d39c50d83c73" providerId="ADAL" clId="{92D8EBF5-1C0F-F947-8901-5648E43EEFDF}" dt="2024-11-24T21:39:52.378" v="2135" actId="207"/>
        <pc:sldMkLst>
          <pc:docMk/>
          <pc:sldMk cId="3240177031" sldId="306"/>
        </pc:sldMkLst>
      </pc:sldChg>
      <pc:sldChg chg="del">
        <pc:chgData name="Toby Donaldson" userId="2e6e5431-bb17-4c41-9985-d39c50d83c73" providerId="ADAL" clId="{92D8EBF5-1C0F-F947-8901-5648E43EEFDF}" dt="2024-11-24T21:12:45.938" v="477" actId="2696"/>
        <pc:sldMkLst>
          <pc:docMk/>
          <pc:sldMk cId="4167362768" sldId="306"/>
        </pc:sldMkLst>
      </pc:sldChg>
      <pc:sldChg chg="addSp delSp modSp add mod">
        <pc:chgData name="Toby Donaldson" userId="2e6e5431-bb17-4c41-9985-d39c50d83c73" providerId="ADAL" clId="{92D8EBF5-1C0F-F947-8901-5648E43EEFDF}" dt="2024-11-24T21:40:20.699" v="2138" actId="207"/>
        <pc:sldMkLst>
          <pc:docMk/>
          <pc:sldMk cId="1481298492" sldId="307"/>
        </pc:sldMkLst>
      </pc:sldChg>
      <pc:sldChg chg="del">
        <pc:chgData name="Toby Donaldson" userId="2e6e5431-bb17-4c41-9985-d39c50d83c73" providerId="ADAL" clId="{92D8EBF5-1C0F-F947-8901-5648E43EEFDF}" dt="2024-11-24T21:12:45.938" v="477" actId="2696"/>
        <pc:sldMkLst>
          <pc:docMk/>
          <pc:sldMk cId="3726390942" sldId="307"/>
        </pc:sldMkLst>
      </pc:sldChg>
      <pc:sldChg chg="del">
        <pc:chgData name="Toby Donaldson" userId="2e6e5431-bb17-4c41-9985-d39c50d83c73" providerId="ADAL" clId="{92D8EBF5-1C0F-F947-8901-5648E43EEFDF}" dt="2024-11-24T21:12:45.938" v="477" actId="2696"/>
        <pc:sldMkLst>
          <pc:docMk/>
          <pc:sldMk cId="620294648" sldId="308"/>
        </pc:sldMkLst>
      </pc:sldChg>
      <pc:sldChg chg="addSp modSp add mod">
        <pc:chgData name="Toby Donaldson" userId="2e6e5431-bb17-4c41-9985-d39c50d83c73" providerId="ADAL" clId="{92D8EBF5-1C0F-F947-8901-5648E43EEFDF}" dt="2024-11-24T21:41:09.691" v="2143" actId="207"/>
        <pc:sldMkLst>
          <pc:docMk/>
          <pc:sldMk cId="2870897953" sldId="308"/>
        </pc:sldMkLst>
      </pc:sldChg>
      <pc:sldChg chg="addSp delSp modSp add mod">
        <pc:chgData name="Toby Donaldson" userId="2e6e5431-bb17-4c41-9985-d39c50d83c73" providerId="ADAL" clId="{92D8EBF5-1C0F-F947-8901-5648E43EEFDF}" dt="2024-11-24T21:48:00.471" v="2350" actId="21"/>
        <pc:sldMkLst>
          <pc:docMk/>
          <pc:sldMk cId="327834510" sldId="309"/>
        </pc:sldMkLst>
      </pc:sldChg>
      <pc:sldChg chg="del">
        <pc:chgData name="Toby Donaldson" userId="2e6e5431-bb17-4c41-9985-d39c50d83c73" providerId="ADAL" clId="{92D8EBF5-1C0F-F947-8901-5648E43EEFDF}" dt="2024-11-24T21:12:45.938" v="477" actId="2696"/>
        <pc:sldMkLst>
          <pc:docMk/>
          <pc:sldMk cId="4254598628" sldId="309"/>
        </pc:sldMkLst>
      </pc:sldChg>
      <pc:sldChg chg="del">
        <pc:chgData name="Toby Donaldson" userId="2e6e5431-bb17-4c41-9985-d39c50d83c73" providerId="ADAL" clId="{92D8EBF5-1C0F-F947-8901-5648E43EEFDF}" dt="2024-11-24T21:12:45.938" v="477" actId="2696"/>
        <pc:sldMkLst>
          <pc:docMk/>
          <pc:sldMk cId="232605240" sldId="310"/>
        </pc:sldMkLst>
      </pc:sldChg>
      <pc:sldChg chg="addSp delSp modSp add mod">
        <pc:chgData name="Toby Donaldson" userId="2e6e5431-bb17-4c41-9985-d39c50d83c73" providerId="ADAL" clId="{92D8EBF5-1C0F-F947-8901-5648E43EEFDF}" dt="2024-11-24T21:53:29.493" v="2614" actId="1076"/>
        <pc:sldMkLst>
          <pc:docMk/>
          <pc:sldMk cId="3020425683" sldId="310"/>
        </pc:sldMkLst>
      </pc:sldChg>
      <pc:sldChg chg="addSp delSp modSp add mod setBg">
        <pc:chgData name="Toby Donaldson" userId="2e6e5431-bb17-4c41-9985-d39c50d83c73" providerId="ADAL" clId="{92D8EBF5-1C0F-F947-8901-5648E43EEFDF}" dt="2024-11-24T22:09:24.362" v="3252" actId="113"/>
        <pc:sldMkLst>
          <pc:docMk/>
          <pc:sldMk cId="562574716" sldId="311"/>
        </pc:sldMkLst>
      </pc:sldChg>
      <pc:sldChg chg="del">
        <pc:chgData name="Toby Donaldson" userId="2e6e5431-bb17-4c41-9985-d39c50d83c73" providerId="ADAL" clId="{92D8EBF5-1C0F-F947-8901-5648E43EEFDF}" dt="2024-11-24T21:12:45.938" v="477" actId="2696"/>
        <pc:sldMkLst>
          <pc:docMk/>
          <pc:sldMk cId="1101459675" sldId="311"/>
        </pc:sldMkLst>
      </pc:sldChg>
      <pc:sldChg chg="del">
        <pc:chgData name="Toby Donaldson" userId="2e6e5431-bb17-4c41-9985-d39c50d83c73" providerId="ADAL" clId="{92D8EBF5-1C0F-F947-8901-5648E43EEFDF}" dt="2024-11-24T21:12:45.938" v="477" actId="2696"/>
        <pc:sldMkLst>
          <pc:docMk/>
          <pc:sldMk cId="2567046053" sldId="312"/>
        </pc:sldMkLst>
      </pc:sldChg>
      <pc:sldChg chg="addSp delSp modSp add mod">
        <pc:chgData name="Toby Donaldson" userId="2e6e5431-bb17-4c41-9985-d39c50d83c73" providerId="ADAL" clId="{92D8EBF5-1C0F-F947-8901-5648E43EEFDF}" dt="2024-11-24T22:24:50.170" v="4055" actId="1076"/>
        <pc:sldMkLst>
          <pc:docMk/>
          <pc:sldMk cId="3963667253" sldId="312"/>
        </pc:sldMkLst>
      </pc:sldChg>
      <pc:sldChg chg="addSp delSp modSp add mod">
        <pc:chgData name="Toby Donaldson" userId="2e6e5431-bb17-4c41-9985-d39c50d83c73" providerId="ADAL" clId="{92D8EBF5-1C0F-F947-8901-5648E43EEFDF}" dt="2024-11-24T22:32:22.344" v="4404" actId="207"/>
        <pc:sldMkLst>
          <pc:docMk/>
          <pc:sldMk cId="1050754489" sldId="313"/>
        </pc:sldMkLst>
      </pc:sldChg>
      <pc:sldChg chg="del">
        <pc:chgData name="Toby Donaldson" userId="2e6e5431-bb17-4c41-9985-d39c50d83c73" providerId="ADAL" clId="{92D8EBF5-1C0F-F947-8901-5648E43EEFDF}" dt="2024-11-24T21:12:45.938" v="477" actId="2696"/>
        <pc:sldMkLst>
          <pc:docMk/>
          <pc:sldMk cId="2083170262" sldId="313"/>
        </pc:sldMkLst>
      </pc:sldChg>
      <pc:sldChg chg="del">
        <pc:chgData name="Toby Donaldson" userId="2e6e5431-bb17-4c41-9985-d39c50d83c73" providerId="ADAL" clId="{92D8EBF5-1C0F-F947-8901-5648E43EEFDF}" dt="2024-11-24T21:12:45.938" v="477" actId="2696"/>
        <pc:sldMkLst>
          <pc:docMk/>
          <pc:sldMk cId="1256063422" sldId="314"/>
        </pc:sldMkLst>
      </pc:sldChg>
      <pc:sldChg chg="addSp delSp modSp add mod">
        <pc:chgData name="Toby Donaldson" userId="2e6e5431-bb17-4c41-9985-d39c50d83c73" providerId="ADAL" clId="{92D8EBF5-1C0F-F947-8901-5648E43EEFDF}" dt="2024-11-24T22:38:44.962" v="5032" actId="22"/>
        <pc:sldMkLst>
          <pc:docMk/>
          <pc:sldMk cId="2347842899" sldId="314"/>
        </pc:sldMkLst>
      </pc:sldChg>
      <pc:sldChg chg="addSp delSp modSp add mod">
        <pc:chgData name="Toby Donaldson" userId="2e6e5431-bb17-4c41-9985-d39c50d83c73" providerId="ADAL" clId="{92D8EBF5-1C0F-F947-8901-5648E43EEFDF}" dt="2024-11-24T22:40:55.286" v="5141" actId="1076"/>
        <pc:sldMkLst>
          <pc:docMk/>
          <pc:sldMk cId="1338184378" sldId="315"/>
        </pc:sldMkLst>
      </pc:sldChg>
      <pc:sldChg chg="del">
        <pc:chgData name="Toby Donaldson" userId="2e6e5431-bb17-4c41-9985-d39c50d83c73" providerId="ADAL" clId="{92D8EBF5-1C0F-F947-8901-5648E43EEFDF}" dt="2024-11-24T21:12:45.938" v="477" actId="2696"/>
        <pc:sldMkLst>
          <pc:docMk/>
          <pc:sldMk cId="3157634246" sldId="315"/>
        </pc:sldMkLst>
      </pc:sldChg>
      <pc:sldChg chg="del">
        <pc:chgData name="Toby Donaldson" userId="2e6e5431-bb17-4c41-9985-d39c50d83c73" providerId="ADAL" clId="{92D8EBF5-1C0F-F947-8901-5648E43EEFDF}" dt="2024-11-24T21:12:45.938" v="477" actId="2696"/>
        <pc:sldMkLst>
          <pc:docMk/>
          <pc:sldMk cId="181054468" sldId="316"/>
        </pc:sldMkLst>
      </pc:sldChg>
      <pc:sldChg chg="addSp delSp modSp add mod">
        <pc:chgData name="Toby Donaldson" userId="2e6e5431-bb17-4c41-9985-d39c50d83c73" providerId="ADAL" clId="{92D8EBF5-1C0F-F947-8901-5648E43EEFDF}" dt="2024-11-25T06:31:50.656" v="5359" actId="1076"/>
        <pc:sldMkLst>
          <pc:docMk/>
          <pc:sldMk cId="3026851432" sldId="316"/>
        </pc:sldMkLst>
      </pc:sldChg>
      <pc:sldChg chg="del">
        <pc:chgData name="Toby Donaldson" userId="2e6e5431-bb17-4c41-9985-d39c50d83c73" providerId="ADAL" clId="{92D8EBF5-1C0F-F947-8901-5648E43EEFDF}" dt="2024-11-24T21:12:45.938" v="477" actId="2696"/>
        <pc:sldMkLst>
          <pc:docMk/>
          <pc:sldMk cId="2240499269" sldId="317"/>
        </pc:sldMkLst>
      </pc:sldChg>
      <pc:sldChg chg="del">
        <pc:chgData name="Toby Donaldson" userId="2e6e5431-bb17-4c41-9985-d39c50d83c73" providerId="ADAL" clId="{92D8EBF5-1C0F-F947-8901-5648E43EEFDF}" dt="2024-11-24T21:12:45.938" v="477" actId="2696"/>
        <pc:sldMkLst>
          <pc:docMk/>
          <pc:sldMk cId="1949460120" sldId="318"/>
        </pc:sldMkLst>
      </pc:sldChg>
      <pc:sldChg chg="del">
        <pc:chgData name="Toby Donaldson" userId="2e6e5431-bb17-4c41-9985-d39c50d83c73" providerId="ADAL" clId="{92D8EBF5-1C0F-F947-8901-5648E43EEFDF}" dt="2024-11-24T21:12:45.938" v="477" actId="2696"/>
        <pc:sldMkLst>
          <pc:docMk/>
          <pc:sldMk cId="4106708011" sldId="319"/>
        </pc:sldMkLst>
      </pc:sldChg>
      <pc:sldChg chg="del">
        <pc:chgData name="Toby Donaldson" userId="2e6e5431-bb17-4c41-9985-d39c50d83c73" providerId="ADAL" clId="{92D8EBF5-1C0F-F947-8901-5648E43EEFDF}" dt="2024-11-24T21:12:45.938" v="477" actId="2696"/>
        <pc:sldMkLst>
          <pc:docMk/>
          <pc:sldMk cId="1180506894" sldId="320"/>
        </pc:sldMkLst>
      </pc:sldChg>
      <pc:sldChg chg="del">
        <pc:chgData name="Toby Donaldson" userId="2e6e5431-bb17-4c41-9985-d39c50d83c73" providerId="ADAL" clId="{92D8EBF5-1C0F-F947-8901-5648E43EEFDF}" dt="2024-11-24T21:12:45.938" v="477" actId="2696"/>
        <pc:sldMkLst>
          <pc:docMk/>
          <pc:sldMk cId="948346448" sldId="321"/>
        </pc:sldMkLst>
      </pc:sldChg>
      <pc:sldChg chg="del">
        <pc:chgData name="Toby Donaldson" userId="2e6e5431-bb17-4c41-9985-d39c50d83c73" providerId="ADAL" clId="{92D8EBF5-1C0F-F947-8901-5648E43EEFDF}" dt="2024-11-24T21:12:45.938" v="477" actId="2696"/>
        <pc:sldMkLst>
          <pc:docMk/>
          <pc:sldMk cId="1252264213" sldId="322"/>
        </pc:sldMkLst>
      </pc:sldChg>
      <pc:sldChg chg="del">
        <pc:chgData name="Toby Donaldson" userId="2e6e5431-bb17-4c41-9985-d39c50d83c73" providerId="ADAL" clId="{92D8EBF5-1C0F-F947-8901-5648E43EEFDF}" dt="2024-11-24T21:12:45.938" v="477" actId="2696"/>
        <pc:sldMkLst>
          <pc:docMk/>
          <pc:sldMk cId="3737289013" sldId="323"/>
        </pc:sldMkLst>
      </pc:sldChg>
      <pc:sldChg chg="del">
        <pc:chgData name="Toby Donaldson" userId="2e6e5431-bb17-4c41-9985-d39c50d83c73" providerId="ADAL" clId="{92D8EBF5-1C0F-F947-8901-5648E43EEFDF}" dt="2024-11-24T21:12:45.938" v="477" actId="2696"/>
        <pc:sldMkLst>
          <pc:docMk/>
          <pc:sldMk cId="2648292738" sldId="324"/>
        </pc:sldMkLst>
      </pc:sldChg>
      <pc:sldChg chg="del">
        <pc:chgData name="Toby Donaldson" userId="2e6e5431-bb17-4c41-9985-d39c50d83c73" providerId="ADAL" clId="{92D8EBF5-1C0F-F947-8901-5648E43EEFDF}" dt="2024-11-24T21:12:45.938" v="477" actId="2696"/>
        <pc:sldMkLst>
          <pc:docMk/>
          <pc:sldMk cId="2221690860" sldId="325"/>
        </pc:sldMkLst>
      </pc:sldChg>
      <pc:sldChg chg="del">
        <pc:chgData name="Toby Donaldson" userId="2e6e5431-bb17-4c41-9985-d39c50d83c73" providerId="ADAL" clId="{92D8EBF5-1C0F-F947-8901-5648E43EEFDF}" dt="2024-11-24T21:12:45.938" v="477" actId="2696"/>
        <pc:sldMkLst>
          <pc:docMk/>
          <pc:sldMk cId="3442896842" sldId="326"/>
        </pc:sldMkLst>
      </pc:sldChg>
      <pc:sldChg chg="del">
        <pc:chgData name="Toby Donaldson" userId="2e6e5431-bb17-4c41-9985-d39c50d83c73" providerId="ADAL" clId="{92D8EBF5-1C0F-F947-8901-5648E43EEFDF}" dt="2024-11-24T21:12:45.938" v="477" actId="2696"/>
        <pc:sldMkLst>
          <pc:docMk/>
          <pc:sldMk cId="1689969795" sldId="327"/>
        </pc:sldMkLst>
      </pc:sldChg>
      <pc:sldChg chg="del">
        <pc:chgData name="Toby Donaldson" userId="2e6e5431-bb17-4c41-9985-d39c50d83c73" providerId="ADAL" clId="{92D8EBF5-1C0F-F947-8901-5648E43EEFDF}" dt="2024-11-24T21:12:45.938" v="477" actId="2696"/>
        <pc:sldMkLst>
          <pc:docMk/>
          <pc:sldMk cId="1243416911" sldId="328"/>
        </pc:sldMkLst>
      </pc:sldChg>
      <pc:sldChg chg="del">
        <pc:chgData name="Toby Donaldson" userId="2e6e5431-bb17-4c41-9985-d39c50d83c73" providerId="ADAL" clId="{92D8EBF5-1C0F-F947-8901-5648E43EEFDF}" dt="2024-11-24T21:12:45.938" v="477" actId="2696"/>
        <pc:sldMkLst>
          <pc:docMk/>
          <pc:sldMk cId="2652533487" sldId="329"/>
        </pc:sldMkLst>
      </pc:sldChg>
      <pc:sldChg chg="del">
        <pc:chgData name="Toby Donaldson" userId="2e6e5431-bb17-4c41-9985-d39c50d83c73" providerId="ADAL" clId="{92D8EBF5-1C0F-F947-8901-5648E43EEFDF}" dt="2024-11-24T21:12:45.938" v="477" actId="2696"/>
        <pc:sldMkLst>
          <pc:docMk/>
          <pc:sldMk cId="958810622" sldId="330"/>
        </pc:sldMkLst>
      </pc:sldChg>
      <pc:sldChg chg="del">
        <pc:chgData name="Toby Donaldson" userId="2e6e5431-bb17-4c41-9985-d39c50d83c73" providerId="ADAL" clId="{92D8EBF5-1C0F-F947-8901-5648E43EEFDF}" dt="2024-11-24T21:12:45.938" v="477" actId="2696"/>
        <pc:sldMkLst>
          <pc:docMk/>
          <pc:sldMk cId="3975405519" sldId="331"/>
        </pc:sldMkLst>
      </pc:sldChg>
      <pc:sldChg chg="del">
        <pc:chgData name="Toby Donaldson" userId="2e6e5431-bb17-4c41-9985-d39c50d83c73" providerId="ADAL" clId="{92D8EBF5-1C0F-F947-8901-5648E43EEFDF}" dt="2024-11-24T21:12:45.938" v="477" actId="2696"/>
        <pc:sldMkLst>
          <pc:docMk/>
          <pc:sldMk cId="265986242" sldId="333"/>
        </pc:sldMkLst>
      </pc:sldChg>
      <pc:sldChg chg="del">
        <pc:chgData name="Toby Donaldson" userId="2e6e5431-bb17-4c41-9985-d39c50d83c73" providerId="ADAL" clId="{92D8EBF5-1C0F-F947-8901-5648E43EEFDF}" dt="2024-11-24T21:12:45.938" v="477" actId="2696"/>
        <pc:sldMkLst>
          <pc:docMk/>
          <pc:sldMk cId="2311564467" sldId="334"/>
        </pc:sldMkLst>
      </pc:sldChg>
      <pc:sldChg chg="del">
        <pc:chgData name="Toby Donaldson" userId="2e6e5431-bb17-4c41-9985-d39c50d83c73" providerId="ADAL" clId="{92D8EBF5-1C0F-F947-8901-5648E43EEFDF}" dt="2024-11-24T21:12:45.938" v="477" actId="2696"/>
        <pc:sldMkLst>
          <pc:docMk/>
          <pc:sldMk cId="3081407938" sldId="335"/>
        </pc:sldMkLst>
      </pc:sldChg>
      <pc:sldChg chg="del">
        <pc:chgData name="Toby Donaldson" userId="2e6e5431-bb17-4c41-9985-d39c50d83c73" providerId="ADAL" clId="{92D8EBF5-1C0F-F947-8901-5648E43EEFDF}" dt="2024-11-24T21:12:45.938" v="477" actId="2696"/>
        <pc:sldMkLst>
          <pc:docMk/>
          <pc:sldMk cId="2163838651" sldId="336"/>
        </pc:sldMkLst>
      </pc:sldChg>
      <pc:sldChg chg="del">
        <pc:chgData name="Toby Donaldson" userId="2e6e5431-bb17-4c41-9985-d39c50d83c73" providerId="ADAL" clId="{92D8EBF5-1C0F-F947-8901-5648E43EEFDF}" dt="2024-11-24T21:12:45.938" v="477" actId="2696"/>
        <pc:sldMkLst>
          <pc:docMk/>
          <pc:sldMk cId="3335722576" sldId="337"/>
        </pc:sldMkLst>
      </pc:sldChg>
      <pc:sldChg chg="del">
        <pc:chgData name="Toby Donaldson" userId="2e6e5431-bb17-4c41-9985-d39c50d83c73" providerId="ADAL" clId="{92D8EBF5-1C0F-F947-8901-5648E43EEFDF}" dt="2024-11-24T21:12:45.938" v="477" actId="2696"/>
        <pc:sldMkLst>
          <pc:docMk/>
          <pc:sldMk cId="1796464016" sldId="338"/>
        </pc:sldMkLst>
      </pc:sldChg>
      <pc:sldChg chg="del">
        <pc:chgData name="Toby Donaldson" userId="2e6e5431-bb17-4c41-9985-d39c50d83c73" providerId="ADAL" clId="{92D8EBF5-1C0F-F947-8901-5648E43EEFDF}" dt="2024-11-24T21:12:45.938" v="477" actId="2696"/>
        <pc:sldMkLst>
          <pc:docMk/>
          <pc:sldMk cId="2334068134" sldId="339"/>
        </pc:sldMkLst>
      </pc:sldChg>
      <pc:sldChg chg="del">
        <pc:chgData name="Toby Donaldson" userId="2e6e5431-bb17-4c41-9985-d39c50d83c73" providerId="ADAL" clId="{92D8EBF5-1C0F-F947-8901-5648E43EEFDF}" dt="2024-11-24T21:12:45.938" v="477" actId="2696"/>
        <pc:sldMkLst>
          <pc:docMk/>
          <pc:sldMk cId="304985727" sldId="340"/>
        </pc:sldMkLst>
      </pc:sldChg>
    </pc:docChg>
  </pc:docChgLst>
  <pc:docChgLst>
    <pc:chgData name="Toby Donaldson" userId="2e6e5431-bb17-4c41-9985-d39c50d83c73" providerId="ADAL" clId="{B9F33DEE-EC52-4B89-A8C8-427ED27EC638}"/>
    <pc:docChg chg="undo redo custSel addSld delSld modSld sldOrd addSection modSection">
      <pc:chgData name="Toby Donaldson" userId="2e6e5431-bb17-4c41-9985-d39c50d83c73" providerId="ADAL" clId="{B9F33DEE-EC52-4B89-A8C8-427ED27EC638}" dt="2024-09-19T01:04:45.862" v="9058" actId="21"/>
      <pc:docMkLst>
        <pc:docMk/>
      </pc:docMkLst>
      <pc:sldChg chg="modSp new mod">
        <pc:chgData name="Toby Donaldson" userId="2e6e5431-bb17-4c41-9985-d39c50d83c73" providerId="ADAL" clId="{B9F33DEE-EC52-4B89-A8C8-427ED27EC638}" dt="2024-09-15T21:38:26.405" v="70" actId="20577"/>
        <pc:sldMkLst>
          <pc:docMk/>
          <pc:sldMk cId="3113156551" sldId="256"/>
        </pc:sldMkLst>
      </pc:sldChg>
      <pc:sldChg chg="addSp delSp modSp new mod">
        <pc:chgData name="Toby Donaldson" userId="2e6e5431-bb17-4c41-9985-d39c50d83c73" providerId="ADAL" clId="{B9F33DEE-EC52-4B89-A8C8-427ED27EC638}" dt="2024-09-15T21:57:18.601" v="387" actId="21"/>
        <pc:sldMkLst>
          <pc:docMk/>
          <pc:sldMk cId="1564174174" sldId="257"/>
        </pc:sldMkLst>
      </pc:sldChg>
      <pc:sldChg chg="add">
        <pc:chgData name="Toby Donaldson" userId="2e6e5431-bb17-4c41-9985-d39c50d83c73" providerId="ADAL" clId="{B9F33DEE-EC52-4B89-A8C8-427ED27EC638}" dt="2024-09-15T21:57:06.496" v="384" actId="2890"/>
        <pc:sldMkLst>
          <pc:docMk/>
          <pc:sldMk cId="2049895442" sldId="258"/>
        </pc:sldMkLst>
      </pc:sldChg>
      <pc:sldChg chg="addSp modSp add mod">
        <pc:chgData name="Toby Donaldson" userId="2e6e5431-bb17-4c41-9985-d39c50d83c73" providerId="ADAL" clId="{B9F33DEE-EC52-4B89-A8C8-427ED27EC638}" dt="2024-09-15T22:00:32.602" v="713" actId="14100"/>
        <pc:sldMkLst>
          <pc:docMk/>
          <pc:sldMk cId="3476620889" sldId="259"/>
        </pc:sldMkLst>
      </pc:sldChg>
      <pc:sldChg chg="addSp modSp add mod">
        <pc:chgData name="Toby Donaldson" userId="2e6e5431-bb17-4c41-9985-d39c50d83c73" providerId="ADAL" clId="{B9F33DEE-EC52-4B89-A8C8-427ED27EC638}" dt="2024-09-15T22:02:32.581" v="925" actId="14100"/>
        <pc:sldMkLst>
          <pc:docMk/>
          <pc:sldMk cId="1125239521" sldId="260"/>
        </pc:sldMkLst>
      </pc:sldChg>
      <pc:sldChg chg="addSp modSp add mod">
        <pc:chgData name="Toby Donaldson" userId="2e6e5431-bb17-4c41-9985-d39c50d83c73" providerId="ADAL" clId="{B9F33DEE-EC52-4B89-A8C8-427ED27EC638}" dt="2024-09-15T22:07:48.844" v="1338" actId="1076"/>
        <pc:sldMkLst>
          <pc:docMk/>
          <pc:sldMk cId="296669545" sldId="261"/>
        </pc:sldMkLst>
      </pc:sldChg>
      <pc:sldChg chg="addSp delSp modSp add mod ord">
        <pc:chgData name="Toby Donaldson" userId="2e6e5431-bb17-4c41-9985-d39c50d83c73" providerId="ADAL" clId="{B9F33DEE-EC52-4B89-A8C8-427ED27EC638}" dt="2024-09-15T22:41:28.803" v="3431" actId="11529"/>
        <pc:sldMkLst>
          <pc:docMk/>
          <pc:sldMk cId="1426591584" sldId="262"/>
        </pc:sldMkLst>
      </pc:sldChg>
      <pc:sldChg chg="new del">
        <pc:chgData name="Toby Donaldson" userId="2e6e5431-bb17-4c41-9985-d39c50d83c73" providerId="ADAL" clId="{B9F33DEE-EC52-4B89-A8C8-427ED27EC638}" dt="2024-09-15T22:17:03.135" v="1646" actId="2696"/>
        <pc:sldMkLst>
          <pc:docMk/>
          <pc:sldMk cId="1833114857" sldId="263"/>
        </pc:sldMkLst>
      </pc:sldChg>
      <pc:sldChg chg="addSp delSp modSp add mod">
        <pc:chgData name="Toby Donaldson" userId="2e6e5431-bb17-4c41-9985-d39c50d83c73" providerId="ADAL" clId="{B9F33DEE-EC52-4B89-A8C8-427ED27EC638}" dt="2024-09-16T01:09:14.647" v="4604" actId="1076"/>
        <pc:sldMkLst>
          <pc:docMk/>
          <pc:sldMk cId="3978292670" sldId="263"/>
        </pc:sldMkLst>
      </pc:sldChg>
      <pc:sldChg chg="addSp delSp modSp add mod">
        <pc:chgData name="Toby Donaldson" userId="2e6e5431-bb17-4c41-9985-d39c50d83c73" providerId="ADAL" clId="{B9F33DEE-EC52-4B89-A8C8-427ED27EC638}" dt="2024-09-15T22:41:51.323" v="3433" actId="14100"/>
        <pc:sldMkLst>
          <pc:docMk/>
          <pc:sldMk cId="2698651436" sldId="264"/>
        </pc:sldMkLst>
      </pc:sldChg>
      <pc:sldChg chg="addSp modSp add mod">
        <pc:chgData name="Toby Donaldson" userId="2e6e5431-bb17-4c41-9985-d39c50d83c73" providerId="ADAL" clId="{B9F33DEE-EC52-4B89-A8C8-427ED27EC638}" dt="2024-09-15T22:40:59.350" v="3430" actId="14100"/>
        <pc:sldMkLst>
          <pc:docMk/>
          <pc:sldMk cId="2133653738" sldId="265"/>
        </pc:sldMkLst>
      </pc:sldChg>
      <pc:sldChg chg="addSp delSp modSp add mod">
        <pc:chgData name="Toby Donaldson" userId="2e6e5431-bb17-4c41-9985-d39c50d83c73" providerId="ADAL" clId="{B9F33DEE-EC52-4B89-A8C8-427ED27EC638}" dt="2024-09-15T22:51:37.091" v="4288" actId="14100"/>
        <pc:sldMkLst>
          <pc:docMk/>
          <pc:sldMk cId="1883967527" sldId="266"/>
        </pc:sldMkLst>
      </pc:sldChg>
      <pc:sldChg chg="addSp delSp modSp add del mod">
        <pc:chgData name="Toby Donaldson" userId="2e6e5431-bb17-4c41-9985-d39c50d83c73" providerId="ADAL" clId="{B9F33DEE-EC52-4B89-A8C8-427ED27EC638}" dt="2024-09-15T22:51:55.978" v="4289" actId="2696"/>
        <pc:sldMkLst>
          <pc:docMk/>
          <pc:sldMk cId="3347679138" sldId="267"/>
        </pc:sldMkLst>
      </pc:sldChg>
      <pc:sldChg chg="addSp delSp modSp add del mod ord">
        <pc:chgData name="Toby Donaldson" userId="2e6e5431-bb17-4c41-9985-d39c50d83c73" providerId="ADAL" clId="{B9F33DEE-EC52-4B89-A8C8-427ED27EC638}" dt="2024-09-17T02:16:06.818" v="5809" actId="2696"/>
        <pc:sldMkLst>
          <pc:docMk/>
          <pc:sldMk cId="841092949" sldId="268"/>
        </pc:sldMkLst>
      </pc:sldChg>
      <pc:sldChg chg="addSp delSp modSp add mod">
        <pc:chgData name="Toby Donaldson" userId="2e6e5431-bb17-4c41-9985-d39c50d83c73" providerId="ADAL" clId="{B9F33DEE-EC52-4B89-A8C8-427ED27EC638}" dt="2024-09-17T02:16:47.222" v="5814" actId="20577"/>
        <pc:sldMkLst>
          <pc:docMk/>
          <pc:sldMk cId="2020498111" sldId="269"/>
        </pc:sldMkLst>
      </pc:sldChg>
      <pc:sldChg chg="add del">
        <pc:chgData name="Toby Donaldson" userId="2e6e5431-bb17-4c41-9985-d39c50d83c73" providerId="ADAL" clId="{B9F33DEE-EC52-4B89-A8C8-427ED27EC638}" dt="2024-09-15T22:47:55.688" v="3932" actId="2696"/>
        <pc:sldMkLst>
          <pc:docMk/>
          <pc:sldMk cId="2480493556" sldId="269"/>
        </pc:sldMkLst>
      </pc:sldChg>
      <pc:sldChg chg="delSp modSp add mod">
        <pc:chgData name="Toby Donaldson" userId="2e6e5431-bb17-4c41-9985-d39c50d83c73" providerId="ADAL" clId="{B9F33DEE-EC52-4B89-A8C8-427ED27EC638}" dt="2024-09-17T02:16:24.682" v="5813" actId="20577"/>
        <pc:sldMkLst>
          <pc:docMk/>
          <pc:sldMk cId="3856894038" sldId="270"/>
        </pc:sldMkLst>
      </pc:sldChg>
      <pc:sldChg chg="add del">
        <pc:chgData name="Toby Donaldson" userId="2e6e5431-bb17-4c41-9985-d39c50d83c73" providerId="ADAL" clId="{B9F33DEE-EC52-4B89-A8C8-427ED27EC638}" dt="2024-09-15T22:47:53.471" v="3931" actId="2696"/>
        <pc:sldMkLst>
          <pc:docMk/>
          <pc:sldMk cId="4106445714" sldId="270"/>
        </pc:sldMkLst>
      </pc:sldChg>
      <pc:sldChg chg="addSp modSp mod">
        <pc:chgData name="Toby Donaldson" userId="2e6e5431-bb17-4c41-9985-d39c50d83c73" providerId="ADAL" clId="{B9F33DEE-EC52-4B89-A8C8-427ED27EC638}" dt="2024-09-17T21:17:50.006" v="6539" actId="1076"/>
        <pc:sldMkLst>
          <pc:docMk/>
          <pc:sldMk cId="624584149" sldId="271"/>
        </pc:sldMkLst>
      </pc:sldChg>
      <pc:sldChg chg="addSp delSp modSp new mod">
        <pc:chgData name="Toby Donaldson" userId="2e6e5431-bb17-4c41-9985-d39c50d83c73" providerId="ADAL" clId="{B9F33DEE-EC52-4B89-A8C8-427ED27EC638}" dt="2024-09-17T01:50:42.690" v="4631" actId="1076"/>
        <pc:sldMkLst>
          <pc:docMk/>
          <pc:sldMk cId="972997824" sldId="278"/>
        </pc:sldMkLst>
      </pc:sldChg>
      <pc:sldChg chg="addSp delSp modSp new mod">
        <pc:chgData name="Toby Donaldson" userId="2e6e5431-bb17-4c41-9985-d39c50d83c73" providerId="ADAL" clId="{B9F33DEE-EC52-4B89-A8C8-427ED27EC638}" dt="2024-09-17T02:03:24.349" v="5484" actId="21"/>
        <pc:sldMkLst>
          <pc:docMk/>
          <pc:sldMk cId="3144938788" sldId="279"/>
        </pc:sldMkLst>
      </pc:sldChg>
      <pc:sldChg chg="delSp modSp add mod ord">
        <pc:chgData name="Toby Donaldson" userId="2e6e5431-bb17-4c41-9985-d39c50d83c73" providerId="ADAL" clId="{B9F33DEE-EC52-4B89-A8C8-427ED27EC638}" dt="2024-09-17T02:02:43.379" v="5477"/>
        <pc:sldMkLst>
          <pc:docMk/>
          <pc:sldMk cId="1423446375" sldId="280"/>
        </pc:sldMkLst>
      </pc:sldChg>
      <pc:sldChg chg="delSp modSp add mod ord">
        <pc:chgData name="Toby Donaldson" userId="2e6e5431-bb17-4c41-9985-d39c50d83c73" providerId="ADAL" clId="{B9F33DEE-EC52-4B89-A8C8-427ED27EC638}" dt="2024-09-17T02:03:02.981" v="5482" actId="21"/>
        <pc:sldMkLst>
          <pc:docMk/>
          <pc:sldMk cId="4150615350" sldId="281"/>
        </pc:sldMkLst>
      </pc:sldChg>
      <pc:sldChg chg="delSp modSp add mod">
        <pc:chgData name="Toby Donaldson" userId="2e6e5431-bb17-4c41-9985-d39c50d83c73" providerId="ADAL" clId="{B9F33DEE-EC52-4B89-A8C8-427ED27EC638}" dt="2024-09-17T02:06:25.327" v="5509" actId="20577"/>
        <pc:sldMkLst>
          <pc:docMk/>
          <pc:sldMk cId="3864837313" sldId="282"/>
        </pc:sldMkLst>
      </pc:sldChg>
      <pc:sldChg chg="addSp delSp modSp add mod ord">
        <pc:chgData name="Toby Donaldson" userId="2e6e5431-bb17-4c41-9985-d39c50d83c73" providerId="ADAL" clId="{B9F33DEE-EC52-4B89-A8C8-427ED27EC638}" dt="2024-09-17T02:20:02.705" v="5918"/>
        <pc:sldMkLst>
          <pc:docMk/>
          <pc:sldMk cId="976387272" sldId="283"/>
        </pc:sldMkLst>
      </pc:sldChg>
      <pc:sldChg chg="add">
        <pc:chgData name="Toby Donaldson" userId="2e6e5431-bb17-4c41-9985-d39c50d83c73" providerId="ADAL" clId="{B9F33DEE-EC52-4B89-A8C8-427ED27EC638}" dt="2024-09-17T02:05:55.468" v="5502" actId="2890"/>
        <pc:sldMkLst>
          <pc:docMk/>
          <pc:sldMk cId="899495814" sldId="284"/>
        </pc:sldMkLst>
      </pc:sldChg>
      <pc:sldChg chg="delSp add mod">
        <pc:chgData name="Toby Donaldson" userId="2e6e5431-bb17-4c41-9985-d39c50d83c73" providerId="ADAL" clId="{B9F33DEE-EC52-4B89-A8C8-427ED27EC638}" dt="2024-09-17T02:17:36.195" v="5818" actId="21"/>
        <pc:sldMkLst>
          <pc:docMk/>
          <pc:sldMk cId="3461707693" sldId="285"/>
        </pc:sldMkLst>
      </pc:sldChg>
      <pc:sldChg chg="add">
        <pc:chgData name="Toby Donaldson" userId="2e6e5431-bb17-4c41-9985-d39c50d83c73" providerId="ADAL" clId="{B9F33DEE-EC52-4B89-A8C8-427ED27EC638}" dt="2024-09-17T02:17:41.975" v="5821" actId="2890"/>
        <pc:sldMkLst>
          <pc:docMk/>
          <pc:sldMk cId="3414341889" sldId="286"/>
        </pc:sldMkLst>
      </pc:sldChg>
      <pc:sldChg chg="addSp delSp modSp add mod">
        <pc:chgData name="Toby Donaldson" userId="2e6e5431-bb17-4c41-9985-d39c50d83c73" providerId="ADAL" clId="{B9F33DEE-EC52-4B89-A8C8-427ED27EC638}" dt="2024-09-17T02:25:01.830" v="6145" actId="20577"/>
        <pc:sldMkLst>
          <pc:docMk/>
          <pc:sldMk cId="2835686456" sldId="287"/>
        </pc:sldMkLst>
      </pc:sldChg>
      <pc:sldChg chg="addSp modSp add mod">
        <pc:chgData name="Toby Donaldson" userId="2e6e5431-bb17-4c41-9985-d39c50d83c73" providerId="ADAL" clId="{B9F33DEE-EC52-4B89-A8C8-427ED27EC638}" dt="2024-09-17T02:24:56.915" v="6144" actId="20577"/>
        <pc:sldMkLst>
          <pc:docMk/>
          <pc:sldMk cId="3265458198" sldId="288"/>
        </pc:sldMkLst>
      </pc:sldChg>
      <pc:sldChg chg="addSp delSp modSp add mod">
        <pc:chgData name="Toby Donaldson" userId="2e6e5431-bb17-4c41-9985-d39c50d83c73" providerId="ADAL" clId="{B9F33DEE-EC52-4B89-A8C8-427ED27EC638}" dt="2024-09-17T02:26:42.147" v="6226" actId="21"/>
        <pc:sldMkLst>
          <pc:docMk/>
          <pc:sldMk cId="4208034066" sldId="289"/>
        </pc:sldMkLst>
      </pc:sldChg>
      <pc:sldChg chg="modSp add mod">
        <pc:chgData name="Toby Donaldson" userId="2e6e5431-bb17-4c41-9985-d39c50d83c73" providerId="ADAL" clId="{B9F33DEE-EC52-4B89-A8C8-427ED27EC638}" dt="2024-09-17T02:30:41.654" v="6407" actId="20577"/>
        <pc:sldMkLst>
          <pc:docMk/>
          <pc:sldMk cId="3579788506" sldId="290"/>
        </pc:sldMkLst>
      </pc:sldChg>
      <pc:sldChg chg="addSp delSp modSp add del mod">
        <pc:chgData name="Toby Donaldson" userId="2e6e5431-bb17-4c41-9985-d39c50d83c73" providerId="ADAL" clId="{B9F33DEE-EC52-4B89-A8C8-427ED27EC638}" dt="2024-09-17T21:23:28.850" v="6687" actId="2696"/>
        <pc:sldMkLst>
          <pc:docMk/>
          <pc:sldMk cId="4169099289" sldId="291"/>
        </pc:sldMkLst>
      </pc:sldChg>
      <pc:sldChg chg="addSp modSp add mod ord">
        <pc:chgData name="Toby Donaldson" userId="2e6e5431-bb17-4c41-9985-d39c50d83c73" providerId="ADAL" clId="{B9F33DEE-EC52-4B89-A8C8-427ED27EC638}" dt="2024-09-17T21:23:22.208" v="6686"/>
        <pc:sldMkLst>
          <pc:docMk/>
          <pc:sldMk cId="3287135454" sldId="292"/>
        </pc:sldMkLst>
      </pc:sldChg>
      <pc:sldChg chg="addSp modSp add mod">
        <pc:chgData name="Toby Donaldson" userId="2e6e5431-bb17-4c41-9985-d39c50d83c73" providerId="ADAL" clId="{B9F33DEE-EC52-4B89-A8C8-427ED27EC638}" dt="2024-09-17T21:29:04.763" v="6781" actId="20577"/>
        <pc:sldMkLst>
          <pc:docMk/>
          <pc:sldMk cId="3231735434" sldId="293"/>
        </pc:sldMkLst>
      </pc:sldChg>
      <pc:sldChg chg="add del">
        <pc:chgData name="Toby Donaldson" userId="2e6e5431-bb17-4c41-9985-d39c50d83c73" providerId="ADAL" clId="{B9F33DEE-EC52-4B89-A8C8-427ED27EC638}" dt="2024-09-17T21:29:28.581" v="6782" actId="2696"/>
        <pc:sldMkLst>
          <pc:docMk/>
          <pc:sldMk cId="54012789" sldId="294"/>
        </pc:sldMkLst>
      </pc:sldChg>
      <pc:sldChg chg="delSp modSp add mod">
        <pc:chgData name="Toby Donaldson" userId="2e6e5431-bb17-4c41-9985-d39c50d83c73" providerId="ADAL" clId="{B9F33DEE-EC52-4B89-A8C8-427ED27EC638}" dt="2024-09-17T21:29:57.819" v="6787" actId="1076"/>
        <pc:sldMkLst>
          <pc:docMk/>
          <pc:sldMk cId="2312098604" sldId="294"/>
        </pc:sldMkLst>
      </pc:sldChg>
      <pc:sldChg chg="addSp delSp modSp add mod">
        <pc:chgData name="Toby Donaldson" userId="2e6e5431-bb17-4c41-9985-d39c50d83c73" providerId="ADAL" clId="{B9F33DEE-EC52-4B89-A8C8-427ED27EC638}" dt="2024-09-17T21:31:51.081" v="6879" actId="5793"/>
        <pc:sldMkLst>
          <pc:docMk/>
          <pc:sldMk cId="1198357223" sldId="295"/>
        </pc:sldMkLst>
      </pc:sldChg>
      <pc:sldChg chg="addSp modSp add mod ord">
        <pc:chgData name="Toby Donaldson" userId="2e6e5431-bb17-4c41-9985-d39c50d83c73" providerId="ADAL" clId="{B9F33DEE-EC52-4B89-A8C8-427ED27EC638}" dt="2024-09-17T21:35:46.430" v="7084" actId="113"/>
        <pc:sldMkLst>
          <pc:docMk/>
          <pc:sldMk cId="1989001679" sldId="296"/>
        </pc:sldMkLst>
      </pc:sldChg>
      <pc:sldChg chg="add del">
        <pc:chgData name="Toby Donaldson" userId="2e6e5431-bb17-4c41-9985-d39c50d83c73" providerId="ADAL" clId="{B9F33DEE-EC52-4B89-A8C8-427ED27EC638}" dt="2024-09-17T21:35:36.121" v="7083" actId="2696"/>
        <pc:sldMkLst>
          <pc:docMk/>
          <pc:sldMk cId="3354484187" sldId="298"/>
        </pc:sldMkLst>
      </pc:sldChg>
      <pc:sldChg chg="delSp modSp add mod">
        <pc:chgData name="Toby Donaldson" userId="2e6e5431-bb17-4c41-9985-d39c50d83c73" providerId="ADAL" clId="{B9F33DEE-EC52-4B89-A8C8-427ED27EC638}" dt="2024-09-17T21:36:47.188" v="7109" actId="21"/>
        <pc:sldMkLst>
          <pc:docMk/>
          <pc:sldMk cId="3629807992" sldId="298"/>
        </pc:sldMkLst>
      </pc:sldChg>
      <pc:sldChg chg="addSp delSp modSp add mod">
        <pc:chgData name="Toby Donaldson" userId="2e6e5431-bb17-4c41-9985-d39c50d83c73" providerId="ADAL" clId="{B9F33DEE-EC52-4B89-A8C8-427ED27EC638}" dt="2024-09-19T01:04:45.862" v="9058" actId="21"/>
        <pc:sldMkLst>
          <pc:docMk/>
          <pc:sldMk cId="302167807" sldId="299"/>
        </pc:sldMkLst>
      </pc:sldChg>
      <pc:sldChg chg="addSp delSp modSp add mod">
        <pc:chgData name="Toby Donaldson" userId="2e6e5431-bb17-4c41-9985-d39c50d83c73" providerId="ADAL" clId="{B9F33DEE-EC52-4B89-A8C8-427ED27EC638}" dt="2024-09-17T21:44:42.309" v="7359" actId="14100"/>
        <pc:sldMkLst>
          <pc:docMk/>
          <pc:sldMk cId="2498533820" sldId="300"/>
        </pc:sldMkLst>
      </pc:sldChg>
      <pc:sldChg chg="addSp delSp modSp add mod">
        <pc:chgData name="Toby Donaldson" userId="2e6e5431-bb17-4c41-9985-d39c50d83c73" providerId="ADAL" clId="{B9F33DEE-EC52-4B89-A8C8-427ED27EC638}" dt="2024-09-17T21:46:32.917" v="7462" actId="1076"/>
        <pc:sldMkLst>
          <pc:docMk/>
          <pc:sldMk cId="3751592408" sldId="301"/>
        </pc:sldMkLst>
      </pc:sldChg>
      <pc:sldChg chg="addSp delSp modSp add mod">
        <pc:chgData name="Toby Donaldson" userId="2e6e5431-bb17-4c41-9985-d39c50d83c73" providerId="ADAL" clId="{B9F33DEE-EC52-4B89-A8C8-427ED27EC638}" dt="2024-09-17T21:47:23.930" v="7515" actId="20577"/>
        <pc:sldMkLst>
          <pc:docMk/>
          <pc:sldMk cId="1018217066" sldId="302"/>
        </pc:sldMkLst>
      </pc:sldChg>
      <pc:sldChg chg="new del">
        <pc:chgData name="Toby Donaldson" userId="2e6e5431-bb17-4c41-9985-d39c50d83c73" providerId="ADAL" clId="{B9F33DEE-EC52-4B89-A8C8-427ED27EC638}" dt="2024-09-17T21:47:37.997" v="7518" actId="2696"/>
        <pc:sldMkLst>
          <pc:docMk/>
          <pc:sldMk cId="540502936" sldId="303"/>
        </pc:sldMkLst>
      </pc:sldChg>
      <pc:sldChg chg="addSp delSp modSp add mod">
        <pc:chgData name="Toby Donaldson" userId="2e6e5431-bb17-4c41-9985-d39c50d83c73" providerId="ADAL" clId="{B9F33DEE-EC52-4B89-A8C8-427ED27EC638}" dt="2024-09-17T21:54:02.901" v="7822" actId="14100"/>
        <pc:sldMkLst>
          <pc:docMk/>
          <pc:sldMk cId="3762144442" sldId="304"/>
        </pc:sldMkLst>
      </pc:sldChg>
      <pc:sldChg chg="addSp modSp add mod">
        <pc:chgData name="Toby Donaldson" userId="2e6e5431-bb17-4c41-9985-d39c50d83c73" providerId="ADAL" clId="{B9F33DEE-EC52-4B89-A8C8-427ED27EC638}" dt="2024-09-17T21:57:10.525" v="7910" actId="14100"/>
        <pc:sldMkLst>
          <pc:docMk/>
          <pc:sldMk cId="3098928990" sldId="305"/>
        </pc:sldMkLst>
      </pc:sldChg>
      <pc:sldChg chg="addSp modSp add mod">
        <pc:chgData name="Toby Donaldson" userId="2e6e5431-bb17-4c41-9985-d39c50d83c73" providerId="ADAL" clId="{B9F33DEE-EC52-4B89-A8C8-427ED27EC638}" dt="2024-09-17T21:59:41.810" v="7990" actId="14100"/>
        <pc:sldMkLst>
          <pc:docMk/>
          <pc:sldMk cId="2186739661" sldId="306"/>
        </pc:sldMkLst>
      </pc:sldChg>
      <pc:sldChg chg="addSp delSp modSp add mod">
        <pc:chgData name="Toby Donaldson" userId="2e6e5431-bb17-4c41-9985-d39c50d83c73" providerId="ADAL" clId="{B9F33DEE-EC52-4B89-A8C8-427ED27EC638}" dt="2024-09-19T00:45:51.630" v="8908" actId="21"/>
        <pc:sldMkLst>
          <pc:docMk/>
          <pc:sldMk cId="711128939" sldId="307"/>
        </pc:sldMkLst>
      </pc:sldChg>
      <pc:sldChg chg="delSp modSp add del mod">
        <pc:chgData name="Toby Donaldson" userId="2e6e5431-bb17-4c41-9985-d39c50d83c73" providerId="ADAL" clId="{B9F33DEE-EC52-4B89-A8C8-427ED27EC638}" dt="2024-09-17T22:00:08.913" v="7991" actId="2696"/>
        <pc:sldMkLst>
          <pc:docMk/>
          <pc:sldMk cId="3769582309" sldId="307"/>
        </pc:sldMkLst>
      </pc:sldChg>
      <pc:sldChg chg="delSp modSp add mod">
        <pc:chgData name="Toby Donaldson" userId="2e6e5431-bb17-4c41-9985-d39c50d83c73" providerId="ADAL" clId="{B9F33DEE-EC52-4B89-A8C8-427ED27EC638}" dt="2024-09-17T22:05:14.112" v="8310" actId="21"/>
        <pc:sldMkLst>
          <pc:docMk/>
          <pc:sldMk cId="3381048815" sldId="308"/>
        </pc:sldMkLst>
      </pc:sldChg>
      <pc:sldChg chg="addSp delSp modSp add del mod">
        <pc:chgData name="Toby Donaldson" userId="2e6e5431-bb17-4c41-9985-d39c50d83c73" providerId="ADAL" clId="{B9F33DEE-EC52-4B89-A8C8-427ED27EC638}" dt="2024-09-17T22:12:09.864" v="8435" actId="2696"/>
        <pc:sldMkLst>
          <pc:docMk/>
          <pc:sldMk cId="2690710224" sldId="309"/>
        </pc:sldMkLst>
      </pc:sldChg>
      <pc:sldChg chg="addSp delSp modSp add mod">
        <pc:chgData name="Toby Donaldson" userId="2e6e5431-bb17-4c41-9985-d39c50d83c73" providerId="ADAL" clId="{B9F33DEE-EC52-4B89-A8C8-427ED27EC638}" dt="2024-09-19T00:45:39.093" v="8907" actId="21"/>
        <pc:sldMkLst>
          <pc:docMk/>
          <pc:sldMk cId="2722314743" sldId="310"/>
        </pc:sldMkLst>
      </pc:sldChg>
      <pc:sldChg chg="addSp delSp modSp add mod ord">
        <pc:chgData name="Toby Donaldson" userId="2e6e5431-bb17-4c41-9985-d39c50d83c73" providerId="ADAL" clId="{B9F33DEE-EC52-4B89-A8C8-427ED27EC638}" dt="2024-09-17T22:17:01.881" v="8681" actId="20577"/>
        <pc:sldMkLst>
          <pc:docMk/>
          <pc:sldMk cId="1234247253" sldId="311"/>
        </pc:sldMkLst>
      </pc:sldChg>
      <pc:sldChg chg="addSp modSp add mod">
        <pc:chgData name="Toby Donaldson" userId="2e6e5431-bb17-4c41-9985-d39c50d83c73" providerId="ADAL" clId="{B9F33DEE-EC52-4B89-A8C8-427ED27EC638}" dt="2024-09-17T22:16:56.570" v="8678" actId="20577"/>
        <pc:sldMkLst>
          <pc:docMk/>
          <pc:sldMk cId="2540764007" sldId="312"/>
        </pc:sldMkLst>
      </pc:sldChg>
      <pc:sldChg chg="addSp delSp modSp add del mod">
        <pc:chgData name="Toby Donaldson" userId="2e6e5431-bb17-4c41-9985-d39c50d83c73" providerId="ADAL" clId="{B9F33DEE-EC52-4B89-A8C8-427ED27EC638}" dt="2024-09-17T22:25:21.774" v="8894" actId="2696"/>
        <pc:sldMkLst>
          <pc:docMk/>
          <pc:sldMk cId="2281268154" sldId="313"/>
        </pc:sldMkLst>
      </pc:sldChg>
      <pc:sldChg chg="add">
        <pc:chgData name="Toby Donaldson" userId="2e6e5431-bb17-4c41-9985-d39c50d83c73" providerId="ADAL" clId="{B9F33DEE-EC52-4B89-A8C8-427ED27EC638}" dt="2024-09-17T22:19:28.230" v="8853" actId="2890"/>
        <pc:sldMkLst>
          <pc:docMk/>
          <pc:sldMk cId="280561526" sldId="314"/>
        </pc:sldMkLst>
      </pc:sldChg>
      <pc:sldChg chg="addSp delSp modSp add mod">
        <pc:chgData name="Toby Donaldson" userId="2e6e5431-bb17-4c41-9985-d39c50d83c73" providerId="ADAL" clId="{B9F33DEE-EC52-4B89-A8C8-427ED27EC638}" dt="2024-09-17T22:23:14.150" v="8893" actId="1076"/>
        <pc:sldMkLst>
          <pc:docMk/>
          <pc:sldMk cId="988044877" sldId="315"/>
        </pc:sldMkLst>
      </pc:sldChg>
      <pc:sldChg chg="addSp delSp modSp add mod">
        <pc:chgData name="Toby Donaldson" userId="2e6e5431-bb17-4c41-9985-d39c50d83c73" providerId="ADAL" clId="{B9F33DEE-EC52-4B89-A8C8-427ED27EC638}" dt="2024-09-19T00:59:35.686" v="9057" actId="11529"/>
        <pc:sldMkLst>
          <pc:docMk/>
          <pc:sldMk cId="2722267496" sldId="321"/>
        </pc:sldMkLst>
      </pc:sldChg>
    </pc:docChg>
  </pc:docChgLst>
  <pc:docChgLst>
    <pc:chgData name="Toby Donaldson" userId="2e6e5431-bb17-4c41-9985-d39c50d83c73" providerId="ADAL" clId="{DFCC407E-6A28-49CB-9DB6-0FE97A71B51F}"/>
    <pc:docChg chg="undo custSel addSld delSld modSld sldOrd delSection modSection">
      <pc:chgData name="Toby Donaldson" userId="2e6e5431-bb17-4c41-9985-d39c50d83c73" providerId="ADAL" clId="{DFCC407E-6A28-49CB-9DB6-0FE97A71B51F}" dt="2024-11-13T23:15:00.382" v="2255"/>
      <pc:docMkLst>
        <pc:docMk/>
      </pc:docMkLst>
      <pc:sldChg chg="addSp delSp modSp mod">
        <pc:chgData name="Toby Donaldson" userId="2e6e5431-bb17-4c41-9985-d39c50d83c73" providerId="ADAL" clId="{DFCC407E-6A28-49CB-9DB6-0FE97A71B51F}" dt="2024-11-06T19:13:40.928" v="964"/>
        <pc:sldMkLst>
          <pc:docMk/>
          <pc:sldMk cId="3108921986" sldId="297"/>
        </pc:sldMkLst>
      </pc:sldChg>
      <pc:sldChg chg="modSp mod">
        <pc:chgData name="Toby Donaldson" userId="2e6e5431-bb17-4c41-9985-d39c50d83c73" providerId="ADAL" clId="{DFCC407E-6A28-49CB-9DB6-0FE97A71B51F}" dt="2024-11-06T18:46:33.494" v="6" actId="20577"/>
        <pc:sldMkLst>
          <pc:docMk/>
          <pc:sldMk cId="2532483914" sldId="298"/>
        </pc:sldMkLst>
        <pc:spChg chg="mod">
          <ac:chgData name="Toby Donaldson" userId="2e6e5431-bb17-4c41-9985-d39c50d83c73" providerId="ADAL" clId="{DFCC407E-6A28-49CB-9DB6-0FE97A71B51F}" dt="2024-11-06T18:46:33.494" v="6" actId="20577"/>
          <ac:spMkLst>
            <pc:docMk/>
            <pc:sldMk cId="2532483914" sldId="298"/>
            <ac:spMk id="5" creationId="{3A570F83-8E57-E26A-C99C-D5EF564134DD}"/>
          </ac:spMkLst>
        </pc:spChg>
      </pc:sldChg>
      <pc:sldChg chg="modSp del mod">
        <pc:chgData name="Toby Donaldson" userId="2e6e5431-bb17-4c41-9985-d39c50d83c73" providerId="ADAL" clId="{DFCC407E-6A28-49CB-9DB6-0FE97A71B51F}" dt="2024-11-06T19:32:36.435" v="1308" actId="47"/>
        <pc:sldMkLst>
          <pc:docMk/>
          <pc:sldMk cId="233389791" sldId="299"/>
        </pc:sldMkLst>
      </pc:sldChg>
      <pc:sldChg chg="del">
        <pc:chgData name="Toby Donaldson" userId="2e6e5431-bb17-4c41-9985-d39c50d83c73" providerId="ADAL" clId="{DFCC407E-6A28-49CB-9DB6-0FE97A71B51F}" dt="2024-11-06T18:52:31.993" v="467" actId="2696"/>
        <pc:sldMkLst>
          <pc:docMk/>
          <pc:sldMk cId="2394251928" sldId="300"/>
        </pc:sldMkLst>
      </pc:sldChg>
      <pc:sldChg chg="addSp delSp modSp mod">
        <pc:chgData name="Toby Donaldson" userId="2e6e5431-bb17-4c41-9985-d39c50d83c73" providerId="ADAL" clId="{DFCC407E-6A28-49CB-9DB6-0FE97A71B51F}" dt="2024-11-06T18:58:00.459" v="565" actId="1076"/>
        <pc:sldMkLst>
          <pc:docMk/>
          <pc:sldMk cId="2310511591" sldId="301"/>
        </pc:sldMkLst>
      </pc:sldChg>
      <pc:sldChg chg="del">
        <pc:chgData name="Toby Donaldson" userId="2e6e5431-bb17-4c41-9985-d39c50d83c73" providerId="ADAL" clId="{DFCC407E-6A28-49CB-9DB6-0FE97A71B51F}" dt="2024-11-06T18:52:31.993" v="467" actId="2696"/>
        <pc:sldMkLst>
          <pc:docMk/>
          <pc:sldMk cId="3742433670" sldId="302"/>
        </pc:sldMkLst>
      </pc:sldChg>
      <pc:sldChg chg="del">
        <pc:chgData name="Toby Donaldson" userId="2e6e5431-bb17-4c41-9985-d39c50d83c73" providerId="ADAL" clId="{DFCC407E-6A28-49CB-9DB6-0FE97A71B51F}" dt="2024-11-06T18:52:31.993" v="467" actId="2696"/>
        <pc:sldMkLst>
          <pc:docMk/>
          <pc:sldMk cId="1682139714" sldId="303"/>
        </pc:sldMkLst>
      </pc:sldChg>
      <pc:sldChg chg="del">
        <pc:chgData name="Toby Donaldson" userId="2e6e5431-bb17-4c41-9985-d39c50d83c73" providerId="ADAL" clId="{DFCC407E-6A28-49CB-9DB6-0FE97A71B51F}" dt="2024-11-06T18:52:31.993" v="467" actId="2696"/>
        <pc:sldMkLst>
          <pc:docMk/>
          <pc:sldMk cId="1756750088" sldId="304"/>
        </pc:sldMkLst>
      </pc:sldChg>
      <pc:sldChg chg="del">
        <pc:chgData name="Toby Donaldson" userId="2e6e5431-bb17-4c41-9985-d39c50d83c73" providerId="ADAL" clId="{DFCC407E-6A28-49CB-9DB6-0FE97A71B51F}" dt="2024-11-06T18:52:31.993" v="467" actId="2696"/>
        <pc:sldMkLst>
          <pc:docMk/>
          <pc:sldMk cId="747596697" sldId="305"/>
        </pc:sldMkLst>
      </pc:sldChg>
      <pc:sldChg chg="del">
        <pc:chgData name="Toby Donaldson" userId="2e6e5431-bb17-4c41-9985-d39c50d83c73" providerId="ADAL" clId="{DFCC407E-6A28-49CB-9DB6-0FE97A71B51F}" dt="2024-11-06T18:53:57.788" v="469" actId="2696"/>
        <pc:sldMkLst>
          <pc:docMk/>
          <pc:sldMk cId="1743394338" sldId="307"/>
        </pc:sldMkLst>
      </pc:sldChg>
      <pc:sldChg chg="del">
        <pc:chgData name="Toby Donaldson" userId="2e6e5431-bb17-4c41-9985-d39c50d83c73" providerId="ADAL" clId="{DFCC407E-6A28-49CB-9DB6-0FE97A71B51F}" dt="2024-11-06T18:53:57.788" v="469" actId="2696"/>
        <pc:sldMkLst>
          <pc:docMk/>
          <pc:sldMk cId="1219074393" sldId="308"/>
        </pc:sldMkLst>
      </pc:sldChg>
      <pc:sldChg chg="del">
        <pc:chgData name="Toby Donaldson" userId="2e6e5431-bb17-4c41-9985-d39c50d83c73" providerId="ADAL" clId="{DFCC407E-6A28-49CB-9DB6-0FE97A71B51F}" dt="2024-11-06T18:56:18.894" v="526" actId="2696"/>
        <pc:sldMkLst>
          <pc:docMk/>
          <pc:sldMk cId="4136958964" sldId="309"/>
        </pc:sldMkLst>
      </pc:sldChg>
      <pc:sldChg chg="del">
        <pc:chgData name="Toby Donaldson" userId="2e6e5431-bb17-4c41-9985-d39c50d83c73" providerId="ADAL" clId="{DFCC407E-6A28-49CB-9DB6-0FE97A71B51F}" dt="2024-11-06T18:56:14.124" v="525" actId="2696"/>
        <pc:sldMkLst>
          <pc:docMk/>
          <pc:sldMk cId="2365037268" sldId="310"/>
        </pc:sldMkLst>
      </pc:sldChg>
      <pc:sldChg chg="del">
        <pc:chgData name="Toby Donaldson" userId="2e6e5431-bb17-4c41-9985-d39c50d83c73" providerId="ADAL" clId="{DFCC407E-6A28-49CB-9DB6-0FE97A71B51F}" dt="2024-11-06T19:00:23.233" v="591" actId="47"/>
        <pc:sldMkLst>
          <pc:docMk/>
          <pc:sldMk cId="1709796186" sldId="311"/>
        </pc:sldMkLst>
      </pc:sldChg>
      <pc:sldChg chg="del">
        <pc:chgData name="Toby Donaldson" userId="2e6e5431-bb17-4c41-9985-d39c50d83c73" providerId="ADAL" clId="{DFCC407E-6A28-49CB-9DB6-0FE97A71B51F}" dt="2024-11-06T19:00:27" v="592" actId="47"/>
        <pc:sldMkLst>
          <pc:docMk/>
          <pc:sldMk cId="3178009219" sldId="312"/>
        </pc:sldMkLst>
      </pc:sldChg>
      <pc:sldChg chg="del">
        <pc:chgData name="Toby Donaldson" userId="2e6e5431-bb17-4c41-9985-d39c50d83c73" providerId="ADAL" clId="{DFCC407E-6A28-49CB-9DB6-0FE97A71B51F}" dt="2024-11-06T19:02:43.026" v="632" actId="2696"/>
        <pc:sldMkLst>
          <pc:docMk/>
          <pc:sldMk cId="1426103505" sldId="313"/>
        </pc:sldMkLst>
      </pc:sldChg>
      <pc:sldChg chg="del">
        <pc:chgData name="Toby Donaldson" userId="2e6e5431-bb17-4c41-9985-d39c50d83c73" providerId="ADAL" clId="{DFCC407E-6A28-49CB-9DB6-0FE97A71B51F}" dt="2024-11-06T19:08:15.828" v="760" actId="47"/>
        <pc:sldMkLst>
          <pc:docMk/>
          <pc:sldMk cId="2594522910" sldId="314"/>
        </pc:sldMkLst>
      </pc:sldChg>
      <pc:sldChg chg="del">
        <pc:chgData name="Toby Donaldson" userId="2e6e5431-bb17-4c41-9985-d39c50d83c73" providerId="ADAL" clId="{DFCC407E-6A28-49CB-9DB6-0FE97A71B51F}" dt="2024-11-06T19:08:10.511" v="759" actId="47"/>
        <pc:sldMkLst>
          <pc:docMk/>
          <pc:sldMk cId="1744715140" sldId="315"/>
        </pc:sldMkLst>
      </pc:sldChg>
      <pc:sldChg chg="del">
        <pc:chgData name="Toby Donaldson" userId="2e6e5431-bb17-4c41-9985-d39c50d83c73" providerId="ADAL" clId="{DFCC407E-6A28-49CB-9DB6-0FE97A71B51F}" dt="2024-11-06T19:08:21.373" v="761" actId="47"/>
        <pc:sldMkLst>
          <pc:docMk/>
          <pc:sldMk cId="2326560552" sldId="316"/>
        </pc:sldMkLst>
      </pc:sldChg>
      <pc:sldChg chg="del">
        <pc:chgData name="Toby Donaldson" userId="2e6e5431-bb17-4c41-9985-d39c50d83c73" providerId="ADAL" clId="{DFCC407E-6A28-49CB-9DB6-0FE97A71B51F}" dt="2024-11-06T19:08:26.203" v="762" actId="47"/>
        <pc:sldMkLst>
          <pc:docMk/>
          <pc:sldMk cId="330077512" sldId="317"/>
        </pc:sldMkLst>
      </pc:sldChg>
      <pc:sldChg chg="del">
        <pc:chgData name="Toby Donaldson" userId="2e6e5431-bb17-4c41-9985-d39c50d83c73" providerId="ADAL" clId="{DFCC407E-6A28-49CB-9DB6-0FE97A71B51F}" dt="2024-11-06T19:20:47.781" v="1132" actId="47"/>
        <pc:sldMkLst>
          <pc:docMk/>
          <pc:sldMk cId="3716439672" sldId="318"/>
        </pc:sldMkLst>
      </pc:sldChg>
      <pc:sldChg chg="del">
        <pc:chgData name="Toby Donaldson" userId="2e6e5431-bb17-4c41-9985-d39c50d83c73" providerId="ADAL" clId="{DFCC407E-6A28-49CB-9DB6-0FE97A71B51F}" dt="2024-11-06T19:20:50.150" v="1133" actId="47"/>
        <pc:sldMkLst>
          <pc:docMk/>
          <pc:sldMk cId="3670977749" sldId="319"/>
        </pc:sldMkLst>
      </pc:sldChg>
      <pc:sldChg chg="del">
        <pc:chgData name="Toby Donaldson" userId="2e6e5431-bb17-4c41-9985-d39c50d83c73" providerId="ADAL" clId="{DFCC407E-6A28-49CB-9DB6-0FE97A71B51F}" dt="2024-11-06T19:20:51.893" v="1134" actId="47"/>
        <pc:sldMkLst>
          <pc:docMk/>
          <pc:sldMk cId="1826297932" sldId="320"/>
        </pc:sldMkLst>
      </pc:sldChg>
      <pc:sldChg chg="del">
        <pc:chgData name="Toby Donaldson" userId="2e6e5431-bb17-4c41-9985-d39c50d83c73" providerId="ADAL" clId="{DFCC407E-6A28-49CB-9DB6-0FE97A71B51F}" dt="2024-11-06T19:20:52.931" v="1135" actId="47"/>
        <pc:sldMkLst>
          <pc:docMk/>
          <pc:sldMk cId="3564239030" sldId="327"/>
        </pc:sldMkLst>
      </pc:sldChg>
      <pc:sldChg chg="del">
        <pc:chgData name="Toby Donaldson" userId="2e6e5431-bb17-4c41-9985-d39c50d83c73" providerId="ADAL" clId="{DFCC407E-6A28-49CB-9DB6-0FE97A71B51F}" dt="2024-11-06T19:20:54.282" v="1136" actId="47"/>
        <pc:sldMkLst>
          <pc:docMk/>
          <pc:sldMk cId="3945989254" sldId="328"/>
        </pc:sldMkLst>
      </pc:sldChg>
      <pc:sldChg chg="del">
        <pc:chgData name="Toby Donaldson" userId="2e6e5431-bb17-4c41-9985-d39c50d83c73" providerId="ADAL" clId="{DFCC407E-6A28-49CB-9DB6-0FE97A71B51F}" dt="2024-11-06T19:26:05.882" v="1192" actId="47"/>
        <pc:sldMkLst>
          <pc:docMk/>
          <pc:sldMk cId="956606302" sldId="330"/>
        </pc:sldMkLst>
      </pc:sldChg>
      <pc:sldChg chg="del">
        <pc:chgData name="Toby Donaldson" userId="2e6e5431-bb17-4c41-9985-d39c50d83c73" providerId="ADAL" clId="{DFCC407E-6A28-49CB-9DB6-0FE97A71B51F}" dt="2024-11-06T19:26:14.437" v="1193" actId="47"/>
        <pc:sldMkLst>
          <pc:docMk/>
          <pc:sldMk cId="1004727309" sldId="331"/>
        </pc:sldMkLst>
      </pc:sldChg>
      <pc:sldChg chg="del">
        <pc:chgData name="Toby Donaldson" userId="2e6e5431-bb17-4c41-9985-d39c50d83c73" providerId="ADAL" clId="{DFCC407E-6A28-49CB-9DB6-0FE97A71B51F}" dt="2024-11-06T19:26:17.819" v="1194" actId="47"/>
        <pc:sldMkLst>
          <pc:docMk/>
          <pc:sldMk cId="1971578157" sldId="332"/>
        </pc:sldMkLst>
      </pc:sldChg>
      <pc:sldChg chg="delSp del mod">
        <pc:chgData name="Toby Donaldson" userId="2e6e5431-bb17-4c41-9985-d39c50d83c73" providerId="ADAL" clId="{DFCC407E-6A28-49CB-9DB6-0FE97A71B51F}" dt="2024-11-06T19:40:40.943" v="1471" actId="47"/>
        <pc:sldMkLst>
          <pc:docMk/>
          <pc:sldMk cId="2470756863" sldId="333"/>
        </pc:sldMkLst>
      </pc:sldChg>
      <pc:sldChg chg="del">
        <pc:chgData name="Toby Donaldson" userId="2e6e5431-bb17-4c41-9985-d39c50d83c73" providerId="ADAL" clId="{DFCC407E-6A28-49CB-9DB6-0FE97A71B51F}" dt="2024-11-06T19:37:38.668" v="1390" actId="2696"/>
        <pc:sldMkLst>
          <pc:docMk/>
          <pc:sldMk cId="2555486784" sldId="335"/>
        </pc:sldMkLst>
      </pc:sldChg>
      <pc:sldChg chg="del">
        <pc:chgData name="Toby Donaldson" userId="2e6e5431-bb17-4c41-9985-d39c50d83c73" providerId="ADAL" clId="{DFCC407E-6A28-49CB-9DB6-0FE97A71B51F}" dt="2024-11-06T19:40:12.715" v="1469" actId="47"/>
        <pc:sldMkLst>
          <pc:docMk/>
          <pc:sldMk cId="2869353474" sldId="336"/>
        </pc:sldMkLst>
      </pc:sldChg>
      <pc:sldChg chg="del">
        <pc:chgData name="Toby Donaldson" userId="2e6e5431-bb17-4c41-9985-d39c50d83c73" providerId="ADAL" clId="{DFCC407E-6A28-49CB-9DB6-0FE97A71B51F}" dt="2024-11-06T19:40:11.703" v="1468" actId="47"/>
        <pc:sldMkLst>
          <pc:docMk/>
          <pc:sldMk cId="1379946002" sldId="337"/>
        </pc:sldMkLst>
      </pc:sldChg>
      <pc:sldChg chg="del">
        <pc:chgData name="Toby Donaldson" userId="2e6e5431-bb17-4c41-9985-d39c50d83c73" providerId="ADAL" clId="{DFCC407E-6A28-49CB-9DB6-0FE97A71B51F}" dt="2024-11-06T19:51:23.880" v="1912" actId="2696"/>
        <pc:sldMkLst>
          <pc:docMk/>
          <pc:sldMk cId="3675363778" sldId="338"/>
        </pc:sldMkLst>
      </pc:sldChg>
      <pc:sldChg chg="addSp modSp mod ord">
        <pc:chgData name="Toby Donaldson" userId="2e6e5431-bb17-4c41-9985-d39c50d83c73" providerId="ADAL" clId="{DFCC407E-6A28-49CB-9DB6-0FE97A71B51F}" dt="2024-11-06T23:08:48.776" v="2246"/>
        <pc:sldMkLst>
          <pc:docMk/>
          <pc:sldMk cId="2579216949" sldId="339"/>
        </pc:sldMkLst>
      </pc:sldChg>
      <pc:sldChg chg="del">
        <pc:chgData name="Toby Donaldson" userId="2e6e5431-bb17-4c41-9985-d39c50d83c73" providerId="ADAL" clId="{DFCC407E-6A28-49CB-9DB6-0FE97A71B51F}" dt="2024-11-06T19:45:40.025" v="1603" actId="47"/>
        <pc:sldMkLst>
          <pc:docMk/>
          <pc:sldMk cId="508083452" sldId="340"/>
        </pc:sldMkLst>
      </pc:sldChg>
      <pc:sldChg chg="del">
        <pc:chgData name="Toby Donaldson" userId="2e6e5431-bb17-4c41-9985-d39c50d83c73" providerId="ADAL" clId="{DFCC407E-6A28-49CB-9DB6-0FE97A71B51F}" dt="2024-11-06T19:45:38.586" v="1602" actId="47"/>
        <pc:sldMkLst>
          <pc:docMk/>
          <pc:sldMk cId="1757061586" sldId="341"/>
        </pc:sldMkLst>
      </pc:sldChg>
      <pc:sldChg chg="del">
        <pc:chgData name="Toby Donaldson" userId="2e6e5431-bb17-4c41-9985-d39c50d83c73" providerId="ADAL" clId="{DFCC407E-6A28-49CB-9DB6-0FE97A71B51F}" dt="2024-11-06T19:45:41.505" v="1604" actId="47"/>
        <pc:sldMkLst>
          <pc:docMk/>
          <pc:sldMk cId="1165086782" sldId="342"/>
        </pc:sldMkLst>
      </pc:sldChg>
      <pc:sldChg chg="del">
        <pc:chgData name="Toby Donaldson" userId="2e6e5431-bb17-4c41-9985-d39c50d83c73" providerId="ADAL" clId="{DFCC407E-6A28-49CB-9DB6-0FE97A71B51F}" dt="2024-11-06T19:58:57.806" v="2227" actId="2696"/>
        <pc:sldMkLst>
          <pc:docMk/>
          <pc:sldMk cId="3029673995" sldId="343"/>
        </pc:sldMkLst>
      </pc:sldChg>
      <pc:sldChg chg="del">
        <pc:chgData name="Toby Donaldson" userId="2e6e5431-bb17-4c41-9985-d39c50d83c73" providerId="ADAL" clId="{DFCC407E-6A28-49CB-9DB6-0FE97A71B51F}" dt="2024-11-06T19:58:29.283" v="2225" actId="47"/>
        <pc:sldMkLst>
          <pc:docMk/>
          <pc:sldMk cId="2247830890" sldId="344"/>
        </pc:sldMkLst>
      </pc:sldChg>
      <pc:sldChg chg="del">
        <pc:chgData name="Toby Donaldson" userId="2e6e5431-bb17-4c41-9985-d39c50d83c73" providerId="ADAL" clId="{DFCC407E-6A28-49CB-9DB6-0FE97A71B51F}" dt="2024-11-06T19:58:29.283" v="2225" actId="47"/>
        <pc:sldMkLst>
          <pc:docMk/>
          <pc:sldMk cId="3225904827" sldId="345"/>
        </pc:sldMkLst>
      </pc:sldChg>
      <pc:sldChg chg="del">
        <pc:chgData name="Toby Donaldson" userId="2e6e5431-bb17-4c41-9985-d39c50d83c73" providerId="ADAL" clId="{DFCC407E-6A28-49CB-9DB6-0FE97A71B51F}" dt="2024-11-06T19:58:29.283" v="2225" actId="47"/>
        <pc:sldMkLst>
          <pc:docMk/>
          <pc:sldMk cId="3127852689" sldId="346"/>
        </pc:sldMkLst>
      </pc:sldChg>
      <pc:sldChg chg="del">
        <pc:chgData name="Toby Donaldson" userId="2e6e5431-bb17-4c41-9985-d39c50d83c73" providerId="ADAL" clId="{DFCC407E-6A28-49CB-9DB6-0FE97A71B51F}" dt="2024-11-06T19:58:29.283" v="2225" actId="47"/>
        <pc:sldMkLst>
          <pc:docMk/>
          <pc:sldMk cId="2985627581" sldId="347"/>
        </pc:sldMkLst>
      </pc:sldChg>
      <pc:sldChg chg="del">
        <pc:chgData name="Toby Donaldson" userId="2e6e5431-bb17-4c41-9985-d39c50d83c73" providerId="ADAL" clId="{DFCC407E-6A28-49CB-9DB6-0FE97A71B51F}" dt="2024-11-06T19:59:51.851" v="2234" actId="2696"/>
        <pc:sldMkLst>
          <pc:docMk/>
          <pc:sldMk cId="580786466" sldId="348"/>
        </pc:sldMkLst>
      </pc:sldChg>
      <pc:sldChg chg="del">
        <pc:chgData name="Toby Donaldson" userId="2e6e5431-bb17-4c41-9985-d39c50d83c73" providerId="ADAL" clId="{DFCC407E-6A28-49CB-9DB6-0FE97A71B51F}" dt="2024-11-06T19:58:57.806" v="2227" actId="2696"/>
        <pc:sldMkLst>
          <pc:docMk/>
          <pc:sldMk cId="2425616480" sldId="350"/>
        </pc:sldMkLst>
      </pc:sldChg>
      <pc:sldChg chg="del">
        <pc:chgData name="Toby Donaldson" userId="2e6e5431-bb17-4c41-9985-d39c50d83c73" providerId="ADAL" clId="{DFCC407E-6A28-49CB-9DB6-0FE97A71B51F}" dt="2024-11-06T19:58:57.806" v="2227" actId="2696"/>
        <pc:sldMkLst>
          <pc:docMk/>
          <pc:sldMk cId="3014335125" sldId="351"/>
        </pc:sldMkLst>
      </pc:sldChg>
      <pc:sldChg chg="del">
        <pc:chgData name="Toby Donaldson" userId="2e6e5431-bb17-4c41-9985-d39c50d83c73" providerId="ADAL" clId="{DFCC407E-6A28-49CB-9DB6-0FE97A71B51F}" dt="2024-11-06T18:48:44.135" v="195" actId="2696"/>
        <pc:sldMkLst>
          <pc:docMk/>
          <pc:sldMk cId="95739150" sldId="352"/>
        </pc:sldMkLst>
      </pc:sldChg>
      <pc:sldChg chg="del">
        <pc:chgData name="Toby Donaldson" userId="2e6e5431-bb17-4c41-9985-d39c50d83c73" providerId="ADAL" clId="{DFCC407E-6A28-49CB-9DB6-0FE97A71B51F}" dt="2024-11-06T19:37:24.530" v="1389" actId="47"/>
        <pc:sldMkLst>
          <pc:docMk/>
          <pc:sldMk cId="3690368091" sldId="353"/>
        </pc:sldMkLst>
      </pc:sldChg>
      <pc:sldChg chg="del">
        <pc:chgData name="Toby Donaldson" userId="2e6e5431-bb17-4c41-9985-d39c50d83c73" providerId="ADAL" clId="{DFCC407E-6A28-49CB-9DB6-0FE97A71B51F}" dt="2024-11-06T19:37:24.530" v="1389" actId="47"/>
        <pc:sldMkLst>
          <pc:docMk/>
          <pc:sldMk cId="1251879132" sldId="354"/>
        </pc:sldMkLst>
      </pc:sldChg>
      <pc:sldChg chg="del">
        <pc:chgData name="Toby Donaldson" userId="2e6e5431-bb17-4c41-9985-d39c50d83c73" providerId="ADAL" clId="{DFCC407E-6A28-49CB-9DB6-0FE97A71B51F}" dt="2024-11-06T19:37:24.530" v="1389" actId="47"/>
        <pc:sldMkLst>
          <pc:docMk/>
          <pc:sldMk cId="2537946873" sldId="355"/>
        </pc:sldMkLst>
      </pc:sldChg>
      <pc:sldChg chg="del">
        <pc:chgData name="Toby Donaldson" userId="2e6e5431-bb17-4c41-9985-d39c50d83c73" providerId="ADAL" clId="{DFCC407E-6A28-49CB-9DB6-0FE97A71B51F}" dt="2024-11-06T19:40:42.487" v="1472" actId="47"/>
        <pc:sldMkLst>
          <pc:docMk/>
          <pc:sldMk cId="2802425358" sldId="356"/>
        </pc:sldMkLst>
      </pc:sldChg>
      <pc:sldChg chg="addSp delSp modSp mod">
        <pc:chgData name="Toby Donaldson" userId="2e6e5431-bb17-4c41-9985-d39c50d83c73" providerId="ADAL" clId="{DFCC407E-6A28-49CB-9DB6-0FE97A71B51F}" dt="2024-11-06T23:09:41.319" v="2254" actId="313"/>
        <pc:sldMkLst>
          <pc:docMk/>
          <pc:sldMk cId="2266901553" sldId="357"/>
        </pc:sldMkLst>
      </pc:sldChg>
      <pc:sldChg chg="del">
        <pc:chgData name="Toby Donaldson" userId="2e6e5431-bb17-4c41-9985-d39c50d83c73" providerId="ADAL" clId="{DFCC407E-6A28-49CB-9DB6-0FE97A71B51F}" dt="2024-11-06T19:51:23.880" v="1912" actId="2696"/>
        <pc:sldMkLst>
          <pc:docMk/>
          <pc:sldMk cId="2589050326" sldId="358"/>
        </pc:sldMkLst>
      </pc:sldChg>
      <pc:sldChg chg="del">
        <pc:chgData name="Toby Donaldson" userId="2e6e5431-bb17-4c41-9985-d39c50d83c73" providerId="ADAL" clId="{DFCC407E-6A28-49CB-9DB6-0FE97A71B51F}" dt="2024-11-06T19:51:23.880" v="1912" actId="2696"/>
        <pc:sldMkLst>
          <pc:docMk/>
          <pc:sldMk cId="748725112" sldId="359"/>
        </pc:sldMkLst>
      </pc:sldChg>
      <pc:sldChg chg="del">
        <pc:chgData name="Toby Donaldson" userId="2e6e5431-bb17-4c41-9985-d39c50d83c73" providerId="ADAL" clId="{DFCC407E-6A28-49CB-9DB6-0FE97A71B51F}" dt="2024-11-06T19:51:23.880" v="1912" actId="2696"/>
        <pc:sldMkLst>
          <pc:docMk/>
          <pc:sldMk cId="2962435463" sldId="360"/>
        </pc:sldMkLst>
      </pc:sldChg>
      <pc:sldChg chg="add del">
        <pc:chgData name="Toby Donaldson" userId="2e6e5431-bb17-4c41-9985-d39c50d83c73" providerId="ADAL" clId="{DFCC407E-6A28-49CB-9DB6-0FE97A71B51F}" dt="2024-11-06T18:54:11.721" v="479" actId="2696"/>
        <pc:sldMkLst>
          <pc:docMk/>
          <pc:sldMk cId="1043226718" sldId="361"/>
        </pc:sldMkLst>
      </pc:sldChg>
      <pc:sldChg chg="add del">
        <pc:chgData name="Toby Donaldson" userId="2e6e5431-bb17-4c41-9985-d39c50d83c73" providerId="ADAL" clId="{DFCC407E-6A28-49CB-9DB6-0FE97A71B51F}" dt="2024-11-06T19:00:15.307" v="590" actId="47"/>
        <pc:sldMkLst>
          <pc:docMk/>
          <pc:sldMk cId="1838570046" sldId="361"/>
        </pc:sldMkLst>
      </pc:sldChg>
      <pc:sldChg chg="addSp modSp add mod">
        <pc:chgData name="Toby Donaldson" userId="2e6e5431-bb17-4c41-9985-d39c50d83c73" providerId="ADAL" clId="{DFCC407E-6A28-49CB-9DB6-0FE97A71B51F}" dt="2024-11-06T19:00:02.143" v="589" actId="20577"/>
        <pc:sldMkLst>
          <pc:docMk/>
          <pc:sldMk cId="3785498372" sldId="362"/>
        </pc:sldMkLst>
      </pc:sldChg>
      <pc:sldChg chg="addSp modSp add mod">
        <pc:chgData name="Toby Donaldson" userId="2e6e5431-bb17-4c41-9985-d39c50d83c73" providerId="ADAL" clId="{DFCC407E-6A28-49CB-9DB6-0FE97A71B51F}" dt="2024-11-06T23:08:48.776" v="2246"/>
        <pc:sldMkLst>
          <pc:docMk/>
          <pc:sldMk cId="3819978950" sldId="363"/>
        </pc:sldMkLst>
      </pc:sldChg>
      <pc:sldChg chg="addSp delSp modSp add mod ord">
        <pc:chgData name="Toby Donaldson" userId="2e6e5431-bb17-4c41-9985-d39c50d83c73" providerId="ADAL" clId="{DFCC407E-6A28-49CB-9DB6-0FE97A71B51F}" dt="2024-11-06T23:08:48.776" v="2246"/>
        <pc:sldMkLst>
          <pc:docMk/>
          <pc:sldMk cId="2225316138" sldId="364"/>
        </pc:sldMkLst>
      </pc:sldChg>
      <pc:sldChg chg="addSp add">
        <pc:chgData name="Toby Donaldson" userId="2e6e5431-bb17-4c41-9985-d39c50d83c73" providerId="ADAL" clId="{DFCC407E-6A28-49CB-9DB6-0FE97A71B51F}" dt="2024-11-06T23:08:48.776" v="2246"/>
        <pc:sldMkLst>
          <pc:docMk/>
          <pc:sldMk cId="858480520" sldId="365"/>
        </pc:sldMkLst>
      </pc:sldChg>
      <pc:sldChg chg="add del">
        <pc:chgData name="Toby Donaldson" userId="2e6e5431-bb17-4c41-9985-d39c50d83c73" providerId="ADAL" clId="{DFCC407E-6A28-49CB-9DB6-0FE97A71B51F}" dt="2024-11-06T19:13:47.760" v="965" actId="2696"/>
        <pc:sldMkLst>
          <pc:docMk/>
          <pc:sldMk cId="224991245" sldId="366"/>
        </pc:sldMkLst>
      </pc:sldChg>
      <pc:sldChg chg="addSp delSp modSp add mod">
        <pc:chgData name="Toby Donaldson" userId="2e6e5431-bb17-4c41-9985-d39c50d83c73" providerId="ADAL" clId="{DFCC407E-6A28-49CB-9DB6-0FE97A71B51F}" dt="2024-11-06T23:08:48.776" v="2246"/>
        <pc:sldMkLst>
          <pc:docMk/>
          <pc:sldMk cId="2877039528" sldId="366"/>
        </pc:sldMkLst>
      </pc:sldChg>
      <pc:sldChg chg="addSp delSp modSp add mod">
        <pc:chgData name="Toby Donaldson" userId="2e6e5431-bb17-4c41-9985-d39c50d83c73" providerId="ADAL" clId="{DFCC407E-6A28-49CB-9DB6-0FE97A71B51F}" dt="2024-11-06T23:08:48.776" v="2246"/>
        <pc:sldMkLst>
          <pc:docMk/>
          <pc:sldMk cId="2395036816" sldId="367"/>
        </pc:sldMkLst>
      </pc:sldChg>
      <pc:sldChg chg="delSp modSp add del mod">
        <pc:chgData name="Toby Donaldson" userId="2e6e5431-bb17-4c41-9985-d39c50d83c73" providerId="ADAL" clId="{DFCC407E-6A28-49CB-9DB6-0FE97A71B51F}" dt="2024-11-06T19:23:00.182" v="1150" actId="2696"/>
        <pc:sldMkLst>
          <pc:docMk/>
          <pc:sldMk cId="3214354650" sldId="367"/>
        </pc:sldMkLst>
      </pc:sldChg>
      <pc:sldChg chg="addSp delSp modSp add mod">
        <pc:chgData name="Toby Donaldson" userId="2e6e5431-bb17-4c41-9985-d39c50d83c73" providerId="ADAL" clId="{DFCC407E-6A28-49CB-9DB6-0FE97A71B51F}" dt="2024-11-06T23:08:48.776" v="2246"/>
        <pc:sldMkLst>
          <pc:docMk/>
          <pc:sldMk cId="618014523" sldId="368"/>
        </pc:sldMkLst>
      </pc:sldChg>
      <pc:sldChg chg="addSp delSp modSp add mod">
        <pc:chgData name="Toby Donaldson" userId="2e6e5431-bb17-4c41-9985-d39c50d83c73" providerId="ADAL" clId="{DFCC407E-6A28-49CB-9DB6-0FE97A71B51F}" dt="2024-11-06T19:39:48.076" v="1466"/>
        <pc:sldMkLst>
          <pc:docMk/>
          <pc:sldMk cId="4266276714" sldId="369"/>
        </pc:sldMkLst>
      </pc:sldChg>
      <pc:sldChg chg="addSp modSp add mod">
        <pc:chgData name="Toby Donaldson" userId="2e6e5431-bb17-4c41-9985-d39c50d83c73" providerId="ADAL" clId="{DFCC407E-6A28-49CB-9DB6-0FE97A71B51F}" dt="2024-11-06T23:08:48.776" v="2246"/>
        <pc:sldMkLst>
          <pc:docMk/>
          <pc:sldMk cId="1248740256" sldId="370"/>
        </pc:sldMkLst>
      </pc:sldChg>
      <pc:sldChg chg="addSp delSp modSp add mod">
        <pc:chgData name="Toby Donaldson" userId="2e6e5431-bb17-4c41-9985-d39c50d83c73" providerId="ADAL" clId="{DFCC407E-6A28-49CB-9DB6-0FE97A71B51F}" dt="2024-11-06T23:08:48.776" v="2246"/>
        <pc:sldMkLst>
          <pc:docMk/>
          <pc:sldMk cId="4039314859" sldId="371"/>
        </pc:sldMkLst>
      </pc:sldChg>
      <pc:sldChg chg="addSp modSp add mod ord">
        <pc:chgData name="Toby Donaldson" userId="2e6e5431-bb17-4c41-9985-d39c50d83c73" providerId="ADAL" clId="{DFCC407E-6A28-49CB-9DB6-0FE97A71B51F}" dt="2024-11-06T23:08:48.776" v="2246"/>
        <pc:sldMkLst>
          <pc:docMk/>
          <pc:sldMk cId="3828095324" sldId="372"/>
        </pc:sldMkLst>
      </pc:sldChg>
      <pc:sldChg chg="modSp add mod">
        <pc:chgData name="Toby Donaldson" userId="2e6e5431-bb17-4c41-9985-d39c50d83c73" providerId="ADAL" clId="{DFCC407E-6A28-49CB-9DB6-0FE97A71B51F}" dt="2024-11-06T23:09:26.252" v="2250" actId="313"/>
        <pc:sldMkLst>
          <pc:docMk/>
          <pc:sldMk cId="807447019" sldId="373"/>
        </pc:sldMkLst>
      </pc:sldChg>
      <pc:sldChg chg="add del">
        <pc:chgData name="Toby Donaldson" userId="2e6e5431-bb17-4c41-9985-d39c50d83c73" providerId="ADAL" clId="{DFCC407E-6A28-49CB-9DB6-0FE97A71B51F}" dt="2024-11-06T19:59:51.851" v="2234" actId="2696"/>
        <pc:sldMkLst>
          <pc:docMk/>
          <pc:sldMk cId="1612706861" sldId="373"/>
        </pc:sldMkLst>
      </pc:sldChg>
      <pc:sldChg chg="addSp">
        <pc:chgData name="Toby Donaldson" userId="2e6e5431-bb17-4c41-9985-d39c50d83c73" providerId="ADAL" clId="{DFCC407E-6A28-49CB-9DB6-0FE97A71B51F}" dt="2024-11-13T23:15:00.382" v="2255"/>
        <pc:sldMkLst>
          <pc:docMk/>
          <pc:sldMk cId="1162034591" sldId="374"/>
        </pc:sldMkLst>
      </pc:sldChg>
      <pc:sldChg chg="addSp">
        <pc:chgData name="Toby Donaldson" userId="2e6e5431-bb17-4c41-9985-d39c50d83c73" providerId="ADAL" clId="{DFCC407E-6A28-49CB-9DB6-0FE97A71B51F}" dt="2024-11-13T23:15:00.382" v="2255"/>
        <pc:sldMkLst>
          <pc:docMk/>
          <pc:sldMk cId="2307807174" sldId="376"/>
        </pc:sldMkLst>
      </pc:sldChg>
      <pc:sldChg chg="addSp">
        <pc:chgData name="Toby Donaldson" userId="2e6e5431-bb17-4c41-9985-d39c50d83c73" providerId="ADAL" clId="{DFCC407E-6A28-49CB-9DB6-0FE97A71B51F}" dt="2024-11-13T23:15:00.382" v="2255"/>
        <pc:sldMkLst>
          <pc:docMk/>
          <pc:sldMk cId="329957749" sldId="377"/>
        </pc:sldMkLst>
      </pc:sldChg>
      <pc:sldChg chg="addSp">
        <pc:chgData name="Toby Donaldson" userId="2e6e5431-bb17-4c41-9985-d39c50d83c73" providerId="ADAL" clId="{DFCC407E-6A28-49CB-9DB6-0FE97A71B51F}" dt="2024-11-13T23:15:00.382" v="2255"/>
        <pc:sldMkLst>
          <pc:docMk/>
          <pc:sldMk cId="2668762976" sldId="378"/>
        </pc:sldMkLst>
      </pc:sldChg>
      <pc:sldChg chg="addSp">
        <pc:chgData name="Toby Donaldson" userId="2e6e5431-bb17-4c41-9985-d39c50d83c73" providerId="ADAL" clId="{DFCC407E-6A28-49CB-9DB6-0FE97A71B51F}" dt="2024-11-13T23:15:00.382" v="2255"/>
        <pc:sldMkLst>
          <pc:docMk/>
          <pc:sldMk cId="2192649226" sldId="379"/>
        </pc:sldMkLst>
      </pc:sldChg>
      <pc:sldChg chg="addSp">
        <pc:chgData name="Toby Donaldson" userId="2e6e5431-bb17-4c41-9985-d39c50d83c73" providerId="ADAL" clId="{DFCC407E-6A28-49CB-9DB6-0FE97A71B51F}" dt="2024-11-13T23:15:00.382" v="2255"/>
        <pc:sldMkLst>
          <pc:docMk/>
          <pc:sldMk cId="916349276" sldId="380"/>
        </pc:sldMkLst>
      </pc:sldChg>
      <pc:sldChg chg="addSp">
        <pc:chgData name="Toby Donaldson" userId="2e6e5431-bb17-4c41-9985-d39c50d83c73" providerId="ADAL" clId="{DFCC407E-6A28-49CB-9DB6-0FE97A71B51F}" dt="2024-11-13T23:15:00.382" v="2255"/>
        <pc:sldMkLst>
          <pc:docMk/>
          <pc:sldMk cId="1889743009" sldId="381"/>
        </pc:sldMkLst>
      </pc:sldChg>
      <pc:sldChg chg="addSp">
        <pc:chgData name="Toby Donaldson" userId="2e6e5431-bb17-4c41-9985-d39c50d83c73" providerId="ADAL" clId="{DFCC407E-6A28-49CB-9DB6-0FE97A71B51F}" dt="2024-11-13T23:15:00.382" v="2255"/>
        <pc:sldMkLst>
          <pc:docMk/>
          <pc:sldMk cId="1617323450" sldId="382"/>
        </pc:sldMkLst>
      </pc:sldChg>
      <pc:sldChg chg="addSp">
        <pc:chgData name="Toby Donaldson" userId="2e6e5431-bb17-4c41-9985-d39c50d83c73" providerId="ADAL" clId="{DFCC407E-6A28-49CB-9DB6-0FE97A71B51F}" dt="2024-11-13T23:15:00.382" v="2255"/>
        <pc:sldMkLst>
          <pc:docMk/>
          <pc:sldMk cId="2176652831" sldId="383"/>
        </pc:sldMkLst>
      </pc:sldChg>
      <pc:sldChg chg="addSp">
        <pc:chgData name="Toby Donaldson" userId="2e6e5431-bb17-4c41-9985-d39c50d83c73" providerId="ADAL" clId="{DFCC407E-6A28-49CB-9DB6-0FE97A71B51F}" dt="2024-11-13T23:15:00.382" v="2255"/>
        <pc:sldMkLst>
          <pc:docMk/>
          <pc:sldMk cId="1703714514" sldId="384"/>
        </pc:sldMkLst>
      </pc:sldChg>
      <pc:sldChg chg="addSp">
        <pc:chgData name="Toby Donaldson" userId="2e6e5431-bb17-4c41-9985-d39c50d83c73" providerId="ADAL" clId="{DFCC407E-6A28-49CB-9DB6-0FE97A71B51F}" dt="2024-11-13T23:15:00.382" v="2255"/>
        <pc:sldMkLst>
          <pc:docMk/>
          <pc:sldMk cId="586481752" sldId="385"/>
        </pc:sldMkLst>
      </pc:sldChg>
      <pc:sldChg chg="addSp">
        <pc:chgData name="Toby Donaldson" userId="2e6e5431-bb17-4c41-9985-d39c50d83c73" providerId="ADAL" clId="{DFCC407E-6A28-49CB-9DB6-0FE97A71B51F}" dt="2024-11-13T23:15:00.382" v="2255"/>
        <pc:sldMkLst>
          <pc:docMk/>
          <pc:sldMk cId="2807038965" sldId="386"/>
        </pc:sldMkLst>
      </pc:sldChg>
      <pc:sldChg chg="addSp">
        <pc:chgData name="Toby Donaldson" userId="2e6e5431-bb17-4c41-9985-d39c50d83c73" providerId="ADAL" clId="{DFCC407E-6A28-49CB-9DB6-0FE97A71B51F}" dt="2024-11-13T23:15:00.382" v="2255"/>
        <pc:sldMkLst>
          <pc:docMk/>
          <pc:sldMk cId="392166506" sldId="387"/>
        </pc:sldMkLst>
      </pc:sldChg>
      <pc:sldChg chg="addSp">
        <pc:chgData name="Toby Donaldson" userId="2e6e5431-bb17-4c41-9985-d39c50d83c73" providerId="ADAL" clId="{DFCC407E-6A28-49CB-9DB6-0FE97A71B51F}" dt="2024-11-13T23:15:00.382" v="2255"/>
        <pc:sldMkLst>
          <pc:docMk/>
          <pc:sldMk cId="2192686135" sldId="388"/>
        </pc:sldMkLst>
      </pc:sldChg>
      <pc:sldChg chg="addSp">
        <pc:chgData name="Toby Donaldson" userId="2e6e5431-bb17-4c41-9985-d39c50d83c73" providerId="ADAL" clId="{DFCC407E-6A28-49CB-9DB6-0FE97A71B51F}" dt="2024-11-13T23:15:00.382" v="2255"/>
        <pc:sldMkLst>
          <pc:docMk/>
          <pc:sldMk cId="1266760611" sldId="389"/>
        </pc:sldMkLst>
      </pc:sldChg>
      <pc:sldChg chg="addSp">
        <pc:chgData name="Toby Donaldson" userId="2e6e5431-bb17-4c41-9985-d39c50d83c73" providerId="ADAL" clId="{DFCC407E-6A28-49CB-9DB6-0FE97A71B51F}" dt="2024-11-13T23:15:00.382" v="2255"/>
        <pc:sldMkLst>
          <pc:docMk/>
          <pc:sldMk cId="145693054" sldId="390"/>
        </pc:sldMkLst>
      </pc:sldChg>
      <pc:sldChg chg="addSp">
        <pc:chgData name="Toby Donaldson" userId="2e6e5431-bb17-4c41-9985-d39c50d83c73" providerId="ADAL" clId="{DFCC407E-6A28-49CB-9DB6-0FE97A71B51F}" dt="2024-11-13T23:15:00.382" v="2255"/>
        <pc:sldMkLst>
          <pc:docMk/>
          <pc:sldMk cId="1521158521" sldId="391"/>
        </pc:sldMkLst>
      </pc:sldChg>
      <pc:sldChg chg="addSp">
        <pc:chgData name="Toby Donaldson" userId="2e6e5431-bb17-4c41-9985-d39c50d83c73" providerId="ADAL" clId="{DFCC407E-6A28-49CB-9DB6-0FE97A71B51F}" dt="2024-11-13T23:15:00.382" v="2255"/>
        <pc:sldMkLst>
          <pc:docMk/>
          <pc:sldMk cId="1483271642" sldId="392"/>
        </pc:sldMkLst>
      </pc:sldChg>
      <pc:sldChg chg="addSp">
        <pc:chgData name="Toby Donaldson" userId="2e6e5431-bb17-4c41-9985-d39c50d83c73" providerId="ADAL" clId="{DFCC407E-6A28-49CB-9DB6-0FE97A71B51F}" dt="2024-11-13T23:15:00.382" v="2255"/>
        <pc:sldMkLst>
          <pc:docMk/>
          <pc:sldMk cId="3446351697" sldId="393"/>
        </pc:sldMkLst>
      </pc:sldChg>
      <pc:sldChg chg="addSp">
        <pc:chgData name="Toby Donaldson" userId="2e6e5431-bb17-4c41-9985-d39c50d83c73" providerId="ADAL" clId="{DFCC407E-6A28-49CB-9DB6-0FE97A71B51F}" dt="2024-11-13T23:15:00.382" v="2255"/>
        <pc:sldMkLst>
          <pc:docMk/>
          <pc:sldMk cId="2889113382" sldId="394"/>
        </pc:sldMkLst>
      </pc:sldChg>
      <pc:sldChg chg="addSp">
        <pc:chgData name="Toby Donaldson" userId="2e6e5431-bb17-4c41-9985-d39c50d83c73" providerId="ADAL" clId="{DFCC407E-6A28-49CB-9DB6-0FE97A71B51F}" dt="2024-11-13T23:15:00.382" v="2255"/>
        <pc:sldMkLst>
          <pc:docMk/>
          <pc:sldMk cId="750629644" sldId="395"/>
        </pc:sldMkLst>
      </pc:sldChg>
      <pc:sldChg chg="addSp">
        <pc:chgData name="Toby Donaldson" userId="2e6e5431-bb17-4c41-9985-d39c50d83c73" providerId="ADAL" clId="{DFCC407E-6A28-49CB-9DB6-0FE97A71B51F}" dt="2024-11-13T23:15:00.382" v="2255"/>
        <pc:sldMkLst>
          <pc:docMk/>
          <pc:sldMk cId="67320005" sldId="396"/>
        </pc:sldMkLst>
      </pc:sldChg>
      <pc:sldChg chg="addSp">
        <pc:chgData name="Toby Donaldson" userId="2e6e5431-bb17-4c41-9985-d39c50d83c73" providerId="ADAL" clId="{DFCC407E-6A28-49CB-9DB6-0FE97A71B51F}" dt="2024-11-13T23:15:00.382" v="2255"/>
        <pc:sldMkLst>
          <pc:docMk/>
          <pc:sldMk cId="3753928923" sldId="397"/>
        </pc:sldMkLst>
      </pc:sldChg>
      <pc:sldChg chg="addSp">
        <pc:chgData name="Toby Donaldson" userId="2e6e5431-bb17-4c41-9985-d39c50d83c73" providerId="ADAL" clId="{DFCC407E-6A28-49CB-9DB6-0FE97A71B51F}" dt="2024-11-13T23:15:00.382" v="2255"/>
        <pc:sldMkLst>
          <pc:docMk/>
          <pc:sldMk cId="2435781492" sldId="398"/>
        </pc:sldMkLst>
      </pc:sldChg>
      <pc:sldChg chg="addSp">
        <pc:chgData name="Toby Donaldson" userId="2e6e5431-bb17-4c41-9985-d39c50d83c73" providerId="ADAL" clId="{DFCC407E-6A28-49CB-9DB6-0FE97A71B51F}" dt="2024-11-13T23:15:00.382" v="2255"/>
        <pc:sldMkLst>
          <pc:docMk/>
          <pc:sldMk cId="511488615" sldId="400"/>
        </pc:sldMkLst>
      </pc:sldChg>
      <pc:sldChg chg="addSp">
        <pc:chgData name="Toby Donaldson" userId="2e6e5431-bb17-4c41-9985-d39c50d83c73" providerId="ADAL" clId="{DFCC407E-6A28-49CB-9DB6-0FE97A71B51F}" dt="2024-11-13T23:15:00.382" v="2255"/>
        <pc:sldMkLst>
          <pc:docMk/>
          <pc:sldMk cId="4262481010" sldId="402"/>
        </pc:sldMkLst>
      </pc:sldChg>
      <pc:sldChg chg="addSp">
        <pc:chgData name="Toby Donaldson" userId="2e6e5431-bb17-4c41-9985-d39c50d83c73" providerId="ADAL" clId="{DFCC407E-6A28-49CB-9DB6-0FE97A71B51F}" dt="2024-11-13T23:15:00.382" v="2255"/>
        <pc:sldMkLst>
          <pc:docMk/>
          <pc:sldMk cId="1759866411" sldId="403"/>
        </pc:sldMkLst>
      </pc:sldChg>
      <pc:sldChg chg="addSp">
        <pc:chgData name="Toby Donaldson" userId="2e6e5431-bb17-4c41-9985-d39c50d83c73" providerId="ADAL" clId="{DFCC407E-6A28-49CB-9DB6-0FE97A71B51F}" dt="2024-11-13T23:15:00.382" v="2255"/>
        <pc:sldMkLst>
          <pc:docMk/>
          <pc:sldMk cId="3713464181" sldId="404"/>
        </pc:sldMkLst>
      </pc:sldChg>
    </pc:docChg>
  </pc:docChgLst>
  <pc:docChgLst>
    <pc:chgData name="Toby Donaldson" userId="2e6e5431-bb17-4c41-9985-d39c50d83c73" providerId="ADAL" clId="{A44EAB99-BCCB-F349-AFB2-6BBC9CE3D2F7}"/>
    <pc:docChg chg="undo redo custSel addSld delSld modSld sldOrd addSection modSection">
      <pc:chgData name="Toby Donaldson" userId="2e6e5431-bb17-4c41-9985-d39c50d83c73" providerId="ADAL" clId="{A44EAB99-BCCB-F349-AFB2-6BBC9CE3D2F7}" dt="2024-11-27T08:02:09.192" v="7824" actId="20577"/>
      <pc:docMkLst>
        <pc:docMk/>
      </pc:docMkLst>
      <pc:sldChg chg="addSp modSp mod">
        <pc:chgData name="Toby Donaldson" userId="2e6e5431-bb17-4c41-9985-d39c50d83c73" providerId="ADAL" clId="{A44EAB99-BCCB-F349-AFB2-6BBC9CE3D2F7}" dt="2024-11-27T00:43:45.968" v="218" actId="1076"/>
        <pc:sldMkLst>
          <pc:docMk/>
          <pc:sldMk cId="2532483914" sldId="298"/>
        </pc:sldMkLst>
        <pc:spChg chg="add mod">
          <ac:chgData name="Toby Donaldson" userId="2e6e5431-bb17-4c41-9985-d39c50d83c73" providerId="ADAL" clId="{A44EAB99-BCCB-F349-AFB2-6BBC9CE3D2F7}" dt="2024-11-27T00:43:45.968" v="218" actId="1076"/>
          <ac:spMkLst>
            <pc:docMk/>
            <pc:sldMk cId="2532483914" sldId="298"/>
            <ac:spMk id="2" creationId="{DCB9813B-8C4A-F9A6-7260-0E6DFBC1F6B7}"/>
          </ac:spMkLst>
        </pc:spChg>
        <pc:spChg chg="mod">
          <ac:chgData name="Toby Donaldson" userId="2e6e5431-bb17-4c41-9985-d39c50d83c73" providerId="ADAL" clId="{A44EAB99-BCCB-F349-AFB2-6BBC9CE3D2F7}" dt="2024-11-27T00:41:06.502" v="24" actId="20577"/>
          <ac:spMkLst>
            <pc:docMk/>
            <pc:sldMk cId="2532483914" sldId="298"/>
            <ac:spMk id="5" creationId="{3A570F83-8E57-E26A-C99C-D5EF564134DD}"/>
          </ac:spMkLst>
        </pc:spChg>
      </pc:sldChg>
      <pc:sldChg chg="addSp delSp modSp mod ord">
        <pc:chgData name="Toby Donaldson" userId="2e6e5431-bb17-4c41-9985-d39c50d83c73" providerId="ADAL" clId="{A44EAB99-BCCB-F349-AFB2-6BBC9CE3D2F7}" dt="2024-11-27T00:53:20.173" v="484" actId="1076"/>
        <pc:sldMkLst>
          <pc:docMk/>
          <pc:sldMk cId="704332154" sldId="299"/>
        </pc:sldMkLst>
        <pc:spChg chg="del">
          <ac:chgData name="Toby Donaldson" userId="2e6e5431-bb17-4c41-9985-d39c50d83c73" providerId="ADAL" clId="{A44EAB99-BCCB-F349-AFB2-6BBC9CE3D2F7}" dt="2024-11-27T00:44:09.167" v="236" actId="21"/>
          <ac:spMkLst>
            <pc:docMk/>
            <pc:sldMk cId="704332154" sldId="299"/>
            <ac:spMk id="2" creationId="{A32CFD7D-569F-A990-FFB4-B99075E696E5}"/>
          </ac:spMkLst>
        </pc:spChg>
        <pc:spChg chg="del">
          <ac:chgData name="Toby Donaldson" userId="2e6e5431-bb17-4c41-9985-d39c50d83c73" providerId="ADAL" clId="{A44EAB99-BCCB-F349-AFB2-6BBC9CE3D2F7}" dt="2024-11-27T00:44:13.816" v="238" actId="21"/>
          <ac:spMkLst>
            <pc:docMk/>
            <pc:sldMk cId="704332154" sldId="299"/>
            <ac:spMk id="8" creationId="{815A9D93-AA58-7B9D-2D89-083B7AF6BF97}"/>
          </ac:spMkLst>
        </pc:spChg>
        <pc:spChg chg="del">
          <ac:chgData name="Toby Donaldson" userId="2e6e5431-bb17-4c41-9985-d39c50d83c73" providerId="ADAL" clId="{A44EAB99-BCCB-F349-AFB2-6BBC9CE3D2F7}" dt="2024-11-27T00:44:13.816" v="238" actId="21"/>
          <ac:spMkLst>
            <pc:docMk/>
            <pc:sldMk cId="704332154" sldId="299"/>
            <ac:spMk id="9" creationId="{9385A9E2-BBFC-ECF8-8971-B41EAB44F732}"/>
          </ac:spMkLst>
        </pc:spChg>
        <pc:spChg chg="add mod">
          <ac:chgData name="Toby Donaldson" userId="2e6e5431-bb17-4c41-9985-d39c50d83c73" providerId="ADAL" clId="{A44EAB99-BCCB-F349-AFB2-6BBC9CE3D2F7}" dt="2024-11-27T00:50:40.558" v="339" actId="1076"/>
          <ac:spMkLst>
            <pc:docMk/>
            <pc:sldMk cId="704332154" sldId="299"/>
            <ac:spMk id="12" creationId="{6D4E1128-AE2A-94E5-0D6E-66A203A5F8EE}"/>
          </ac:spMkLst>
        </pc:spChg>
        <pc:spChg chg="add del mod">
          <ac:chgData name="Toby Donaldson" userId="2e6e5431-bb17-4c41-9985-d39c50d83c73" providerId="ADAL" clId="{A44EAB99-BCCB-F349-AFB2-6BBC9CE3D2F7}" dt="2024-11-27T00:50:56.897" v="343" actId="22"/>
          <ac:spMkLst>
            <pc:docMk/>
            <pc:sldMk cId="704332154" sldId="299"/>
            <ac:spMk id="14" creationId="{25EA2E6D-2B9F-226C-38A1-352E77785E28}"/>
          </ac:spMkLst>
        </pc:spChg>
        <pc:spChg chg="mod">
          <ac:chgData name="Toby Donaldson" userId="2e6e5431-bb17-4c41-9985-d39c50d83c73" providerId="ADAL" clId="{A44EAB99-BCCB-F349-AFB2-6BBC9CE3D2F7}" dt="2024-11-27T00:44:06.144" v="235" actId="1076"/>
          <ac:spMkLst>
            <pc:docMk/>
            <pc:sldMk cId="704332154" sldId="299"/>
            <ac:spMk id="15" creationId="{80A66A1F-3A39-38FD-BF08-FB6B79100C42}"/>
          </ac:spMkLst>
        </pc:spChg>
        <pc:spChg chg="mod">
          <ac:chgData name="Toby Donaldson" userId="2e6e5431-bb17-4c41-9985-d39c50d83c73" providerId="ADAL" clId="{A44EAB99-BCCB-F349-AFB2-6BBC9CE3D2F7}" dt="2024-11-27T00:50:37.694" v="338" actId="1076"/>
          <ac:spMkLst>
            <pc:docMk/>
            <pc:sldMk cId="704332154" sldId="299"/>
            <ac:spMk id="16" creationId="{835045DE-6CF8-EBFA-7D5E-B9063A3ADB70}"/>
          </ac:spMkLst>
        </pc:spChg>
        <pc:spChg chg="add mod">
          <ac:chgData name="Toby Donaldson" userId="2e6e5431-bb17-4c41-9985-d39c50d83c73" providerId="ADAL" clId="{A44EAB99-BCCB-F349-AFB2-6BBC9CE3D2F7}" dt="2024-11-27T00:52:24.367" v="361" actId="1076"/>
          <ac:spMkLst>
            <pc:docMk/>
            <pc:sldMk cId="704332154" sldId="299"/>
            <ac:spMk id="18" creationId="{DA694B10-5A53-8FAE-6223-B111BF53B62B}"/>
          </ac:spMkLst>
        </pc:spChg>
        <pc:spChg chg="add mod">
          <ac:chgData name="Toby Donaldson" userId="2e6e5431-bb17-4c41-9985-d39c50d83c73" providerId="ADAL" clId="{A44EAB99-BCCB-F349-AFB2-6BBC9CE3D2F7}" dt="2024-11-27T00:53:20.173" v="484" actId="1076"/>
          <ac:spMkLst>
            <pc:docMk/>
            <pc:sldMk cId="704332154" sldId="299"/>
            <ac:spMk id="19" creationId="{5FAD8F45-6B69-8632-DD8C-1B8F9E729DA9}"/>
          </ac:spMkLst>
        </pc:spChg>
        <pc:grpChg chg="add del">
          <ac:chgData name="Toby Donaldson" userId="2e6e5431-bb17-4c41-9985-d39c50d83c73" providerId="ADAL" clId="{A44EAB99-BCCB-F349-AFB2-6BBC9CE3D2F7}" dt="2024-11-27T00:44:11.321" v="237" actId="21"/>
          <ac:grpSpMkLst>
            <pc:docMk/>
            <pc:sldMk cId="704332154" sldId="299"/>
            <ac:grpSpMk id="7" creationId="{782067AA-42E4-5310-ECA4-C139BCB9CB45}"/>
          </ac:grpSpMkLst>
        </pc:grpChg>
        <pc:inkChg chg="del">
          <ac:chgData name="Toby Donaldson" userId="2e6e5431-bb17-4c41-9985-d39c50d83c73" providerId="ADAL" clId="{A44EAB99-BCCB-F349-AFB2-6BBC9CE3D2F7}" dt="2024-11-27T00:41:25.944" v="26" actId="21"/>
          <ac:inkMkLst>
            <pc:docMk/>
            <pc:sldMk cId="704332154" sldId="299"/>
            <ac:inkMk id="10" creationId="{81E90281-A6BD-B6FC-4C87-8D6491454EBD}"/>
          </ac:inkMkLst>
        </pc:inkChg>
      </pc:sldChg>
      <pc:sldChg chg="modSp add mod">
        <pc:chgData name="Toby Donaldson" userId="2e6e5431-bb17-4c41-9985-d39c50d83c73" providerId="ADAL" clId="{A44EAB99-BCCB-F349-AFB2-6BBC9CE3D2F7}" dt="2024-11-27T01:01:20.621" v="568" actId="20577"/>
        <pc:sldMkLst>
          <pc:docMk/>
          <pc:sldMk cId="856270807" sldId="300"/>
        </pc:sldMkLst>
        <pc:spChg chg="mod">
          <ac:chgData name="Toby Donaldson" userId="2e6e5431-bb17-4c41-9985-d39c50d83c73" providerId="ADAL" clId="{A44EAB99-BCCB-F349-AFB2-6BBC9CE3D2F7}" dt="2024-11-27T00:58:50.721" v="490" actId="14100"/>
          <ac:spMkLst>
            <pc:docMk/>
            <pc:sldMk cId="856270807" sldId="300"/>
            <ac:spMk id="12" creationId="{EFFF6F17-2DE5-5D66-274C-2C57AE450D70}"/>
          </ac:spMkLst>
        </pc:spChg>
        <pc:spChg chg="mod">
          <ac:chgData name="Toby Donaldson" userId="2e6e5431-bb17-4c41-9985-d39c50d83c73" providerId="ADAL" clId="{A44EAB99-BCCB-F349-AFB2-6BBC9CE3D2F7}" dt="2024-11-27T01:01:04.598" v="567" actId="20577"/>
          <ac:spMkLst>
            <pc:docMk/>
            <pc:sldMk cId="856270807" sldId="300"/>
            <ac:spMk id="18" creationId="{2A3CFB91-317A-B010-41F2-DEFB6F76C33C}"/>
          </ac:spMkLst>
        </pc:spChg>
        <pc:spChg chg="mod">
          <ac:chgData name="Toby Donaldson" userId="2e6e5431-bb17-4c41-9985-d39c50d83c73" providerId="ADAL" clId="{A44EAB99-BCCB-F349-AFB2-6BBC9CE3D2F7}" dt="2024-11-27T01:01:20.621" v="568" actId="20577"/>
          <ac:spMkLst>
            <pc:docMk/>
            <pc:sldMk cId="856270807" sldId="300"/>
            <ac:spMk id="19" creationId="{013A9693-D25E-7692-C7BC-2F5A0930DCC6}"/>
          </ac:spMkLst>
        </pc:spChg>
      </pc:sldChg>
      <pc:sldChg chg="del">
        <pc:chgData name="Toby Donaldson" userId="2e6e5431-bb17-4c41-9985-d39c50d83c73" providerId="ADAL" clId="{A44EAB99-BCCB-F349-AFB2-6BBC9CE3D2F7}" dt="2024-11-27T00:41:22.305" v="25" actId="2696"/>
        <pc:sldMkLst>
          <pc:docMk/>
          <pc:sldMk cId="3891737557" sldId="300"/>
        </pc:sldMkLst>
      </pc:sldChg>
      <pc:sldChg chg="modSp add mod">
        <pc:chgData name="Toby Donaldson" userId="2e6e5431-bb17-4c41-9985-d39c50d83c73" providerId="ADAL" clId="{A44EAB99-BCCB-F349-AFB2-6BBC9CE3D2F7}" dt="2024-11-27T01:02:36.725" v="824" actId="1076"/>
        <pc:sldMkLst>
          <pc:docMk/>
          <pc:sldMk cId="1721229369" sldId="301"/>
        </pc:sldMkLst>
        <pc:spChg chg="mod">
          <ac:chgData name="Toby Donaldson" userId="2e6e5431-bb17-4c41-9985-d39c50d83c73" providerId="ADAL" clId="{A44EAB99-BCCB-F349-AFB2-6BBC9CE3D2F7}" dt="2024-11-27T01:02:36.725" v="824" actId="1076"/>
          <ac:spMkLst>
            <pc:docMk/>
            <pc:sldMk cId="1721229369" sldId="301"/>
            <ac:spMk id="19" creationId="{0EECF364-D8C8-55C8-6A40-92D34BFB6D89}"/>
          </ac:spMkLst>
        </pc:spChg>
      </pc:sldChg>
      <pc:sldChg chg="del">
        <pc:chgData name="Toby Donaldson" userId="2e6e5431-bb17-4c41-9985-d39c50d83c73" providerId="ADAL" clId="{A44EAB99-BCCB-F349-AFB2-6BBC9CE3D2F7}" dt="2024-11-27T00:41:22.305" v="25" actId="2696"/>
        <pc:sldMkLst>
          <pc:docMk/>
          <pc:sldMk cId="3778721827" sldId="301"/>
        </pc:sldMkLst>
      </pc:sldChg>
      <pc:sldChg chg="del">
        <pc:chgData name="Toby Donaldson" userId="2e6e5431-bb17-4c41-9985-d39c50d83c73" providerId="ADAL" clId="{A44EAB99-BCCB-F349-AFB2-6BBC9CE3D2F7}" dt="2024-11-27T00:41:22.305" v="25" actId="2696"/>
        <pc:sldMkLst>
          <pc:docMk/>
          <pc:sldMk cId="2854588978" sldId="302"/>
        </pc:sldMkLst>
      </pc:sldChg>
      <pc:sldChg chg="addSp modSp add mod">
        <pc:chgData name="Toby Donaldson" userId="2e6e5431-bb17-4c41-9985-d39c50d83c73" providerId="ADAL" clId="{A44EAB99-BCCB-F349-AFB2-6BBC9CE3D2F7}" dt="2024-11-27T01:06:04.708" v="1242" actId="1076"/>
        <pc:sldMkLst>
          <pc:docMk/>
          <pc:sldMk cId="3347054518" sldId="302"/>
        </pc:sldMkLst>
        <pc:spChg chg="add mod">
          <ac:chgData name="Toby Donaldson" userId="2e6e5431-bb17-4c41-9985-d39c50d83c73" providerId="ADAL" clId="{A44EAB99-BCCB-F349-AFB2-6BBC9CE3D2F7}" dt="2024-11-27T01:06:04.708" v="1242" actId="1076"/>
          <ac:spMkLst>
            <pc:docMk/>
            <pc:sldMk cId="3347054518" sldId="302"/>
            <ac:spMk id="2" creationId="{E39F096D-FC7F-49C5-4102-AE977ED2DF00}"/>
          </ac:spMkLst>
        </pc:spChg>
        <pc:spChg chg="mod">
          <ac:chgData name="Toby Donaldson" userId="2e6e5431-bb17-4c41-9985-d39c50d83c73" providerId="ADAL" clId="{A44EAB99-BCCB-F349-AFB2-6BBC9CE3D2F7}" dt="2024-11-27T01:04:15.044" v="1123" actId="207"/>
          <ac:spMkLst>
            <pc:docMk/>
            <pc:sldMk cId="3347054518" sldId="302"/>
            <ac:spMk id="12" creationId="{9EB84BFD-8226-D637-E95E-456A6D4910DD}"/>
          </ac:spMkLst>
        </pc:spChg>
        <pc:spChg chg="mod">
          <ac:chgData name="Toby Donaldson" userId="2e6e5431-bb17-4c41-9985-d39c50d83c73" providerId="ADAL" clId="{A44EAB99-BCCB-F349-AFB2-6BBC9CE3D2F7}" dt="2024-11-27T01:05:28.662" v="1129" actId="20577"/>
          <ac:spMkLst>
            <pc:docMk/>
            <pc:sldMk cId="3347054518" sldId="302"/>
            <ac:spMk id="18" creationId="{A75126F8-24B6-B1F5-8AB7-B6D09322745D}"/>
          </ac:spMkLst>
        </pc:spChg>
        <pc:spChg chg="mod">
          <ac:chgData name="Toby Donaldson" userId="2e6e5431-bb17-4c41-9985-d39c50d83c73" providerId="ADAL" clId="{A44EAB99-BCCB-F349-AFB2-6BBC9CE3D2F7}" dt="2024-11-27T01:03:49.708" v="1101" actId="1076"/>
          <ac:spMkLst>
            <pc:docMk/>
            <pc:sldMk cId="3347054518" sldId="302"/>
            <ac:spMk id="19" creationId="{F22A1E03-1551-EB02-5170-0A95BC82BF9A}"/>
          </ac:spMkLst>
        </pc:spChg>
      </pc:sldChg>
      <pc:sldChg chg="del">
        <pc:chgData name="Toby Donaldson" userId="2e6e5431-bb17-4c41-9985-d39c50d83c73" providerId="ADAL" clId="{A44EAB99-BCCB-F349-AFB2-6BBC9CE3D2F7}" dt="2024-11-27T00:41:22.305" v="25" actId="2696"/>
        <pc:sldMkLst>
          <pc:docMk/>
          <pc:sldMk cId="2532369166" sldId="303"/>
        </pc:sldMkLst>
      </pc:sldChg>
      <pc:sldChg chg="addSp delSp modSp add mod ord">
        <pc:chgData name="Toby Donaldson" userId="2e6e5431-bb17-4c41-9985-d39c50d83c73" providerId="ADAL" clId="{A44EAB99-BCCB-F349-AFB2-6BBC9CE3D2F7}" dt="2024-11-27T01:13:31.724" v="1634"/>
        <pc:sldMkLst>
          <pc:docMk/>
          <pc:sldMk cId="3948593599" sldId="303"/>
        </pc:sldMkLst>
        <pc:spChg chg="del mod">
          <ac:chgData name="Toby Donaldson" userId="2e6e5431-bb17-4c41-9985-d39c50d83c73" providerId="ADAL" clId="{A44EAB99-BCCB-F349-AFB2-6BBC9CE3D2F7}" dt="2024-11-27T01:09:45.887" v="1331" actId="21"/>
          <ac:spMkLst>
            <pc:docMk/>
            <pc:sldMk cId="3948593599" sldId="303"/>
            <ac:spMk id="2" creationId="{FD5E6351-0976-6921-B847-FA1648B02311}"/>
          </ac:spMkLst>
        </pc:spChg>
        <pc:spChg chg="add mod">
          <ac:chgData name="Toby Donaldson" userId="2e6e5431-bb17-4c41-9985-d39c50d83c73" providerId="ADAL" clId="{A44EAB99-BCCB-F349-AFB2-6BBC9CE3D2F7}" dt="2024-11-27T01:13:31.724" v="1634"/>
          <ac:spMkLst>
            <pc:docMk/>
            <pc:sldMk cId="3948593599" sldId="303"/>
            <ac:spMk id="3" creationId="{5EFB9758-C906-40B9-5F4D-38CD1F0840AE}"/>
          </ac:spMkLst>
        </pc:spChg>
        <pc:spChg chg="mod">
          <ac:chgData name="Toby Donaldson" userId="2e6e5431-bb17-4c41-9985-d39c50d83c73" providerId="ADAL" clId="{A44EAB99-BCCB-F349-AFB2-6BBC9CE3D2F7}" dt="2024-11-27T01:09:07.809" v="1327" actId="313"/>
          <ac:spMkLst>
            <pc:docMk/>
            <pc:sldMk cId="3948593599" sldId="303"/>
            <ac:spMk id="12" creationId="{E3CB96AB-BBEC-C196-5948-4151EA3F53D4}"/>
          </ac:spMkLst>
        </pc:spChg>
        <pc:spChg chg="mod">
          <ac:chgData name="Toby Donaldson" userId="2e6e5431-bb17-4c41-9985-d39c50d83c73" providerId="ADAL" clId="{A44EAB99-BCCB-F349-AFB2-6BBC9CE3D2F7}" dt="2024-11-27T01:09:38.078" v="1330" actId="20577"/>
          <ac:spMkLst>
            <pc:docMk/>
            <pc:sldMk cId="3948593599" sldId="303"/>
            <ac:spMk id="18" creationId="{E48485F8-61C4-C683-383F-05FE88F06724}"/>
          </ac:spMkLst>
        </pc:spChg>
        <pc:spChg chg="mod">
          <ac:chgData name="Toby Donaldson" userId="2e6e5431-bb17-4c41-9985-d39c50d83c73" providerId="ADAL" clId="{A44EAB99-BCCB-F349-AFB2-6BBC9CE3D2F7}" dt="2024-11-27T01:10:39.652" v="1419" actId="1076"/>
          <ac:spMkLst>
            <pc:docMk/>
            <pc:sldMk cId="3948593599" sldId="303"/>
            <ac:spMk id="19" creationId="{5269E4B2-C2E8-7358-72FF-89F262886D59}"/>
          </ac:spMkLst>
        </pc:spChg>
      </pc:sldChg>
      <pc:sldChg chg="del">
        <pc:chgData name="Toby Donaldson" userId="2e6e5431-bb17-4c41-9985-d39c50d83c73" providerId="ADAL" clId="{A44EAB99-BCCB-F349-AFB2-6BBC9CE3D2F7}" dt="2024-11-27T00:41:22.305" v="25" actId="2696"/>
        <pc:sldMkLst>
          <pc:docMk/>
          <pc:sldMk cId="1260445666" sldId="304"/>
        </pc:sldMkLst>
      </pc:sldChg>
      <pc:sldChg chg="addSp modSp add mod">
        <pc:chgData name="Toby Donaldson" userId="2e6e5431-bb17-4c41-9985-d39c50d83c73" providerId="ADAL" clId="{A44EAB99-BCCB-F349-AFB2-6BBC9CE3D2F7}" dt="2024-11-27T01:13:25.885" v="1633" actId="1076"/>
        <pc:sldMkLst>
          <pc:docMk/>
          <pc:sldMk cId="2309634675" sldId="304"/>
        </pc:sldMkLst>
        <pc:spChg chg="add mod">
          <ac:chgData name="Toby Donaldson" userId="2e6e5431-bb17-4c41-9985-d39c50d83c73" providerId="ADAL" clId="{A44EAB99-BCCB-F349-AFB2-6BBC9CE3D2F7}" dt="2024-11-27T01:13:25.885" v="1633" actId="1076"/>
          <ac:spMkLst>
            <pc:docMk/>
            <pc:sldMk cId="2309634675" sldId="304"/>
            <ac:spMk id="2" creationId="{4F8AB4F5-9421-512B-3C42-1CB392E4A114}"/>
          </ac:spMkLst>
        </pc:spChg>
        <pc:spChg chg="mod">
          <ac:chgData name="Toby Donaldson" userId="2e6e5431-bb17-4c41-9985-d39c50d83c73" providerId="ADAL" clId="{A44EAB99-BCCB-F349-AFB2-6BBC9CE3D2F7}" dt="2024-11-27T01:12:22.608" v="1517" actId="207"/>
          <ac:spMkLst>
            <pc:docMk/>
            <pc:sldMk cId="2309634675" sldId="304"/>
            <ac:spMk id="12" creationId="{F3646024-8396-BA36-62D2-097AB9726403}"/>
          </ac:spMkLst>
        </pc:spChg>
        <pc:spChg chg="mod">
          <ac:chgData name="Toby Donaldson" userId="2e6e5431-bb17-4c41-9985-d39c50d83c73" providerId="ADAL" clId="{A44EAB99-BCCB-F349-AFB2-6BBC9CE3D2F7}" dt="2024-11-27T01:13:06.678" v="1626" actId="1076"/>
          <ac:spMkLst>
            <pc:docMk/>
            <pc:sldMk cId="2309634675" sldId="304"/>
            <ac:spMk id="19" creationId="{F10E5895-C124-9DEA-C947-6FA7978748C3}"/>
          </ac:spMkLst>
        </pc:spChg>
      </pc:sldChg>
      <pc:sldChg chg="del">
        <pc:chgData name="Toby Donaldson" userId="2e6e5431-bb17-4c41-9985-d39c50d83c73" providerId="ADAL" clId="{A44EAB99-BCCB-F349-AFB2-6BBC9CE3D2F7}" dt="2024-11-27T00:41:22.305" v="25" actId="2696"/>
        <pc:sldMkLst>
          <pc:docMk/>
          <pc:sldMk cId="2117133832" sldId="305"/>
        </pc:sldMkLst>
      </pc:sldChg>
      <pc:sldChg chg="addSp delSp modSp add mod ord">
        <pc:chgData name="Toby Donaldson" userId="2e6e5431-bb17-4c41-9985-d39c50d83c73" providerId="ADAL" clId="{A44EAB99-BCCB-F349-AFB2-6BBC9CE3D2F7}" dt="2024-11-27T01:28:10.279" v="2339" actId="12"/>
        <pc:sldMkLst>
          <pc:docMk/>
          <pc:sldMk cId="2806751173" sldId="305"/>
        </pc:sldMkLst>
        <pc:spChg chg="del">
          <ac:chgData name="Toby Donaldson" userId="2e6e5431-bb17-4c41-9985-d39c50d83c73" providerId="ADAL" clId="{A44EAB99-BCCB-F349-AFB2-6BBC9CE3D2F7}" dt="2024-11-27T01:14:00.918" v="1637" actId="21"/>
          <ac:spMkLst>
            <pc:docMk/>
            <pc:sldMk cId="2806751173" sldId="305"/>
            <ac:spMk id="2" creationId="{5C7EBC42-CE40-DD42-7E78-A46895CB85F3}"/>
          </ac:spMkLst>
        </pc:spChg>
        <pc:spChg chg="add mod">
          <ac:chgData name="Toby Donaldson" userId="2e6e5431-bb17-4c41-9985-d39c50d83c73" providerId="ADAL" clId="{A44EAB99-BCCB-F349-AFB2-6BBC9CE3D2F7}" dt="2024-11-27T01:28:10.279" v="2339" actId="12"/>
          <ac:spMkLst>
            <pc:docMk/>
            <pc:sldMk cId="2806751173" sldId="305"/>
            <ac:spMk id="5" creationId="{0283CF77-197A-26B2-E0A7-081129DEEED4}"/>
          </ac:spMkLst>
        </pc:spChg>
        <pc:spChg chg="add mod">
          <ac:chgData name="Toby Donaldson" userId="2e6e5431-bb17-4c41-9985-d39c50d83c73" providerId="ADAL" clId="{A44EAB99-BCCB-F349-AFB2-6BBC9CE3D2F7}" dt="2024-11-27T01:26:00.299" v="2239" actId="164"/>
          <ac:spMkLst>
            <pc:docMk/>
            <pc:sldMk cId="2806751173" sldId="305"/>
            <ac:spMk id="6" creationId="{55315E98-C9BC-56AD-CE96-AD09F36D8075}"/>
          </ac:spMkLst>
        </pc:spChg>
        <pc:spChg chg="add mod">
          <ac:chgData name="Toby Donaldson" userId="2e6e5431-bb17-4c41-9985-d39c50d83c73" providerId="ADAL" clId="{A44EAB99-BCCB-F349-AFB2-6BBC9CE3D2F7}" dt="2024-11-27T01:26:17.224" v="2244" actId="1076"/>
          <ac:spMkLst>
            <pc:docMk/>
            <pc:sldMk cId="2806751173" sldId="305"/>
            <ac:spMk id="7" creationId="{BB5A1172-65DA-5999-CBAC-7E38A3DCECA7}"/>
          </ac:spMkLst>
        </pc:spChg>
        <pc:spChg chg="add mod">
          <ac:chgData name="Toby Donaldson" userId="2e6e5431-bb17-4c41-9985-d39c50d83c73" providerId="ADAL" clId="{A44EAB99-BCCB-F349-AFB2-6BBC9CE3D2F7}" dt="2024-11-27T01:26:22.169" v="2245" actId="1076"/>
          <ac:spMkLst>
            <pc:docMk/>
            <pc:sldMk cId="2806751173" sldId="305"/>
            <ac:spMk id="8" creationId="{10B61BC8-5C1B-DB99-BC27-FF05EFCB16C4}"/>
          </ac:spMkLst>
        </pc:spChg>
        <pc:spChg chg="add mod">
          <ac:chgData name="Toby Donaldson" userId="2e6e5431-bb17-4c41-9985-d39c50d83c73" providerId="ADAL" clId="{A44EAB99-BCCB-F349-AFB2-6BBC9CE3D2F7}" dt="2024-11-27T01:26:22.169" v="2245" actId="1076"/>
          <ac:spMkLst>
            <pc:docMk/>
            <pc:sldMk cId="2806751173" sldId="305"/>
            <ac:spMk id="9" creationId="{DE18865A-79DC-5ABE-7264-1796700FD336}"/>
          </ac:spMkLst>
        </pc:spChg>
        <pc:spChg chg="add mod">
          <ac:chgData name="Toby Donaldson" userId="2e6e5431-bb17-4c41-9985-d39c50d83c73" providerId="ADAL" clId="{A44EAB99-BCCB-F349-AFB2-6BBC9CE3D2F7}" dt="2024-11-27T01:26:22.169" v="2245" actId="1076"/>
          <ac:spMkLst>
            <pc:docMk/>
            <pc:sldMk cId="2806751173" sldId="305"/>
            <ac:spMk id="10" creationId="{F2779442-FEDA-875A-4A7F-71BFFAB3DF75}"/>
          </ac:spMkLst>
        </pc:spChg>
        <pc:spChg chg="add mod">
          <ac:chgData name="Toby Donaldson" userId="2e6e5431-bb17-4c41-9985-d39c50d83c73" providerId="ADAL" clId="{A44EAB99-BCCB-F349-AFB2-6BBC9CE3D2F7}" dt="2024-11-27T01:26:22.169" v="2245" actId="1076"/>
          <ac:spMkLst>
            <pc:docMk/>
            <pc:sldMk cId="2806751173" sldId="305"/>
            <ac:spMk id="11" creationId="{7F6CA48E-C815-A826-968B-73E4D581CEEE}"/>
          </ac:spMkLst>
        </pc:spChg>
        <pc:spChg chg="del">
          <ac:chgData name="Toby Donaldson" userId="2e6e5431-bb17-4c41-9985-d39c50d83c73" providerId="ADAL" clId="{A44EAB99-BCCB-F349-AFB2-6BBC9CE3D2F7}" dt="2024-11-27T01:14:19.623" v="1640" actId="21"/>
          <ac:spMkLst>
            <pc:docMk/>
            <pc:sldMk cId="2806751173" sldId="305"/>
            <ac:spMk id="12" creationId="{BA425687-906C-B83A-3DA5-5BF1207E9FFC}"/>
          </ac:spMkLst>
        </pc:spChg>
        <pc:spChg chg="add mod">
          <ac:chgData name="Toby Donaldson" userId="2e6e5431-bb17-4c41-9985-d39c50d83c73" providerId="ADAL" clId="{A44EAB99-BCCB-F349-AFB2-6BBC9CE3D2F7}" dt="2024-11-27T01:24:22.697" v="2210"/>
          <ac:spMkLst>
            <pc:docMk/>
            <pc:sldMk cId="2806751173" sldId="305"/>
            <ac:spMk id="13" creationId="{47714C45-1C9F-CA84-98D8-2FCBF94F5A55}"/>
          </ac:spMkLst>
        </pc:spChg>
        <pc:spChg chg="add mod">
          <ac:chgData name="Toby Donaldson" userId="2e6e5431-bb17-4c41-9985-d39c50d83c73" providerId="ADAL" clId="{A44EAB99-BCCB-F349-AFB2-6BBC9CE3D2F7}" dt="2024-11-27T01:26:22.169" v="2245" actId="1076"/>
          <ac:spMkLst>
            <pc:docMk/>
            <pc:sldMk cId="2806751173" sldId="305"/>
            <ac:spMk id="14" creationId="{4688929A-6A60-2E59-EB7C-493CB08792FC}"/>
          </ac:spMkLst>
        </pc:spChg>
        <pc:spChg chg="del">
          <ac:chgData name="Toby Donaldson" userId="2e6e5431-bb17-4c41-9985-d39c50d83c73" providerId="ADAL" clId="{A44EAB99-BCCB-F349-AFB2-6BBC9CE3D2F7}" dt="2024-11-27T01:26:09.610" v="2242" actId="21"/>
          <ac:spMkLst>
            <pc:docMk/>
            <pc:sldMk cId="2806751173" sldId="305"/>
            <ac:spMk id="16" creationId="{52000AF5-4145-3AAF-D748-AB9FA79B5B66}"/>
          </ac:spMkLst>
        </pc:spChg>
        <pc:spChg chg="add mod">
          <ac:chgData name="Toby Donaldson" userId="2e6e5431-bb17-4c41-9985-d39c50d83c73" providerId="ADAL" clId="{A44EAB99-BCCB-F349-AFB2-6BBC9CE3D2F7}" dt="2024-11-27T01:26:22.169" v="2245" actId="1076"/>
          <ac:spMkLst>
            <pc:docMk/>
            <pc:sldMk cId="2806751173" sldId="305"/>
            <ac:spMk id="17" creationId="{839D2A46-183E-F7A7-DE4D-A4B17F025148}"/>
          </ac:spMkLst>
        </pc:spChg>
        <pc:spChg chg="del">
          <ac:chgData name="Toby Donaldson" userId="2e6e5431-bb17-4c41-9985-d39c50d83c73" providerId="ADAL" clId="{A44EAB99-BCCB-F349-AFB2-6BBC9CE3D2F7}" dt="2024-11-27T01:14:16.924" v="1639" actId="21"/>
          <ac:spMkLst>
            <pc:docMk/>
            <pc:sldMk cId="2806751173" sldId="305"/>
            <ac:spMk id="18" creationId="{7C938F52-8BDA-6F48-70DD-96F6D9FD8EBE}"/>
          </ac:spMkLst>
        </pc:spChg>
        <pc:spChg chg="mod">
          <ac:chgData name="Toby Donaldson" userId="2e6e5431-bb17-4c41-9985-d39c50d83c73" providerId="ADAL" clId="{A44EAB99-BCCB-F349-AFB2-6BBC9CE3D2F7}" dt="2024-11-27T01:26:12.110" v="2243" actId="1076"/>
          <ac:spMkLst>
            <pc:docMk/>
            <pc:sldMk cId="2806751173" sldId="305"/>
            <ac:spMk id="19" creationId="{550EB4BB-FE6C-CBA9-24B1-44775B18C029}"/>
          </ac:spMkLst>
        </pc:spChg>
        <pc:spChg chg="add mod">
          <ac:chgData name="Toby Donaldson" userId="2e6e5431-bb17-4c41-9985-d39c50d83c73" providerId="ADAL" clId="{A44EAB99-BCCB-F349-AFB2-6BBC9CE3D2F7}" dt="2024-11-27T01:27:39.027" v="2337" actId="20577"/>
          <ac:spMkLst>
            <pc:docMk/>
            <pc:sldMk cId="2806751173" sldId="305"/>
            <ac:spMk id="21" creationId="{C3CECD1E-C224-E584-B3CA-F91AB3059587}"/>
          </ac:spMkLst>
        </pc:spChg>
        <pc:grpChg chg="add mod">
          <ac:chgData name="Toby Donaldson" userId="2e6e5431-bb17-4c41-9985-d39c50d83c73" providerId="ADAL" clId="{A44EAB99-BCCB-F349-AFB2-6BBC9CE3D2F7}" dt="2024-11-27T01:26:03.659" v="2240" actId="1076"/>
          <ac:grpSpMkLst>
            <pc:docMk/>
            <pc:sldMk cId="2806751173" sldId="305"/>
            <ac:grpSpMk id="20" creationId="{473A74F2-F548-485D-87D3-DBEBD09CDAC9}"/>
          </ac:grpSpMkLst>
        </pc:grpChg>
      </pc:sldChg>
      <pc:sldChg chg="addSp delSp modSp add mod ord">
        <pc:chgData name="Toby Donaldson" userId="2e6e5431-bb17-4c41-9985-d39c50d83c73" providerId="ADAL" clId="{A44EAB99-BCCB-F349-AFB2-6BBC9CE3D2F7}" dt="2024-11-27T01:34:27.550" v="2594" actId="2711"/>
        <pc:sldMkLst>
          <pc:docMk/>
          <pc:sldMk cId="2653855474" sldId="306"/>
        </pc:sldMkLst>
        <pc:spChg chg="del">
          <ac:chgData name="Toby Donaldson" userId="2e6e5431-bb17-4c41-9985-d39c50d83c73" providerId="ADAL" clId="{A44EAB99-BCCB-F349-AFB2-6BBC9CE3D2F7}" dt="2024-11-27T01:30:55.621" v="2388" actId="21"/>
          <ac:spMkLst>
            <pc:docMk/>
            <pc:sldMk cId="2653855474" sldId="306"/>
            <ac:spMk id="2" creationId="{1F774029-7A9E-3414-390B-FFDF834B64B1}"/>
          </ac:spMkLst>
        </pc:spChg>
        <pc:spChg chg="add mod">
          <ac:chgData name="Toby Donaldson" userId="2e6e5431-bb17-4c41-9985-d39c50d83c73" providerId="ADAL" clId="{A44EAB99-BCCB-F349-AFB2-6BBC9CE3D2F7}" dt="2024-11-27T01:34:27.550" v="2594" actId="2711"/>
          <ac:spMkLst>
            <pc:docMk/>
            <pc:sldMk cId="2653855474" sldId="306"/>
            <ac:spMk id="3" creationId="{56F1217E-201D-186E-A9A9-600471A8079B}"/>
          </ac:spMkLst>
        </pc:spChg>
        <pc:spChg chg="mod">
          <ac:chgData name="Toby Donaldson" userId="2e6e5431-bb17-4c41-9985-d39c50d83c73" providerId="ADAL" clId="{A44EAB99-BCCB-F349-AFB2-6BBC9CE3D2F7}" dt="2024-11-27T01:32:38.050" v="2435" actId="20577"/>
          <ac:spMkLst>
            <pc:docMk/>
            <pc:sldMk cId="2653855474" sldId="306"/>
            <ac:spMk id="12" creationId="{5979C0B3-FC04-8015-A183-279F72A27F3C}"/>
          </ac:spMkLst>
        </pc:spChg>
        <pc:spChg chg="del">
          <ac:chgData name="Toby Donaldson" userId="2e6e5431-bb17-4c41-9985-d39c50d83c73" providerId="ADAL" clId="{A44EAB99-BCCB-F349-AFB2-6BBC9CE3D2F7}" dt="2024-11-27T01:31:01.786" v="2390" actId="21"/>
          <ac:spMkLst>
            <pc:docMk/>
            <pc:sldMk cId="2653855474" sldId="306"/>
            <ac:spMk id="16" creationId="{433CFDE3-2AD1-A953-364C-B7F607AF2B24}"/>
          </ac:spMkLst>
        </pc:spChg>
        <pc:spChg chg="mod">
          <ac:chgData name="Toby Donaldson" userId="2e6e5431-bb17-4c41-9985-d39c50d83c73" providerId="ADAL" clId="{A44EAB99-BCCB-F349-AFB2-6BBC9CE3D2F7}" dt="2024-11-27T01:32:13.044" v="2428" actId="20577"/>
          <ac:spMkLst>
            <pc:docMk/>
            <pc:sldMk cId="2653855474" sldId="306"/>
            <ac:spMk id="18" creationId="{490E9221-7908-973F-116E-904738219087}"/>
          </ac:spMkLst>
        </pc:spChg>
        <pc:spChg chg="del">
          <ac:chgData name="Toby Donaldson" userId="2e6e5431-bb17-4c41-9985-d39c50d83c73" providerId="ADAL" clId="{A44EAB99-BCCB-F349-AFB2-6BBC9CE3D2F7}" dt="2024-11-27T01:30:50.071" v="2387" actId="21"/>
          <ac:spMkLst>
            <pc:docMk/>
            <pc:sldMk cId="2653855474" sldId="306"/>
            <ac:spMk id="19" creationId="{C2A8FDC7-5709-2C52-9A6B-317B6182CAB8}"/>
          </ac:spMkLst>
        </pc:spChg>
        <pc:cxnChg chg="add mod">
          <ac:chgData name="Toby Donaldson" userId="2e6e5431-bb17-4c41-9985-d39c50d83c73" providerId="ADAL" clId="{A44EAB99-BCCB-F349-AFB2-6BBC9CE3D2F7}" dt="2024-11-27T01:33:54.352" v="2591" actId="14100"/>
          <ac:cxnSpMkLst>
            <pc:docMk/>
            <pc:sldMk cId="2653855474" sldId="306"/>
            <ac:cxnSpMk id="6" creationId="{FF803DA5-3A6F-9A29-F0B4-78FC26B3B7D0}"/>
          </ac:cxnSpMkLst>
        </pc:cxnChg>
      </pc:sldChg>
      <pc:sldChg chg="del">
        <pc:chgData name="Toby Donaldson" userId="2e6e5431-bb17-4c41-9985-d39c50d83c73" providerId="ADAL" clId="{A44EAB99-BCCB-F349-AFB2-6BBC9CE3D2F7}" dt="2024-11-27T00:41:22.305" v="25" actId="2696"/>
        <pc:sldMkLst>
          <pc:docMk/>
          <pc:sldMk cId="3240177031" sldId="306"/>
        </pc:sldMkLst>
      </pc:sldChg>
      <pc:sldChg chg="del">
        <pc:chgData name="Toby Donaldson" userId="2e6e5431-bb17-4c41-9985-d39c50d83c73" providerId="ADAL" clId="{A44EAB99-BCCB-F349-AFB2-6BBC9CE3D2F7}" dt="2024-11-27T00:41:22.305" v="25" actId="2696"/>
        <pc:sldMkLst>
          <pc:docMk/>
          <pc:sldMk cId="1481298492" sldId="307"/>
        </pc:sldMkLst>
      </pc:sldChg>
      <pc:sldChg chg="delSp modSp add mod">
        <pc:chgData name="Toby Donaldson" userId="2e6e5431-bb17-4c41-9985-d39c50d83c73" providerId="ADAL" clId="{A44EAB99-BCCB-F349-AFB2-6BBC9CE3D2F7}" dt="2024-11-27T01:38:00.231" v="2745" actId="14100"/>
        <pc:sldMkLst>
          <pc:docMk/>
          <pc:sldMk cId="2241368446" sldId="307"/>
        </pc:sldMkLst>
        <pc:spChg chg="mod">
          <ac:chgData name="Toby Donaldson" userId="2e6e5431-bb17-4c41-9985-d39c50d83c73" providerId="ADAL" clId="{A44EAB99-BCCB-F349-AFB2-6BBC9CE3D2F7}" dt="2024-11-27T01:37:07.106" v="2742" actId="1076"/>
          <ac:spMkLst>
            <pc:docMk/>
            <pc:sldMk cId="2241368446" sldId="307"/>
            <ac:spMk id="3" creationId="{D76096B7-3036-7B2A-F304-697A470F96B9}"/>
          </ac:spMkLst>
        </pc:spChg>
        <pc:spChg chg="mod">
          <ac:chgData name="Toby Donaldson" userId="2e6e5431-bb17-4c41-9985-d39c50d83c73" providerId="ADAL" clId="{A44EAB99-BCCB-F349-AFB2-6BBC9CE3D2F7}" dt="2024-11-27T01:38:00.231" v="2745" actId="14100"/>
          <ac:spMkLst>
            <pc:docMk/>
            <pc:sldMk cId="2241368446" sldId="307"/>
            <ac:spMk id="12" creationId="{6DBCD1D4-FD17-4FEE-5B22-5BDEBF923118}"/>
          </ac:spMkLst>
        </pc:spChg>
        <pc:spChg chg="mod">
          <ac:chgData name="Toby Donaldson" userId="2e6e5431-bb17-4c41-9985-d39c50d83c73" providerId="ADAL" clId="{A44EAB99-BCCB-F349-AFB2-6BBC9CE3D2F7}" dt="2024-11-27T01:37:01.165" v="2741" actId="20577"/>
          <ac:spMkLst>
            <pc:docMk/>
            <pc:sldMk cId="2241368446" sldId="307"/>
            <ac:spMk id="18" creationId="{01647173-BDEE-B2A3-7F4D-91FAB049A3DD}"/>
          </ac:spMkLst>
        </pc:spChg>
        <pc:cxnChg chg="del mod">
          <ac:chgData name="Toby Donaldson" userId="2e6e5431-bb17-4c41-9985-d39c50d83c73" providerId="ADAL" clId="{A44EAB99-BCCB-F349-AFB2-6BBC9CE3D2F7}" dt="2024-11-27T01:35:04.142" v="2598" actId="21"/>
          <ac:cxnSpMkLst>
            <pc:docMk/>
            <pc:sldMk cId="2241368446" sldId="307"/>
            <ac:cxnSpMk id="6" creationId="{E01AF244-B47D-D92A-5972-F306BAD03263}"/>
          </ac:cxnSpMkLst>
        </pc:cxnChg>
      </pc:sldChg>
      <pc:sldChg chg="delSp modSp add mod">
        <pc:chgData name="Toby Donaldson" userId="2e6e5431-bb17-4c41-9985-d39c50d83c73" providerId="ADAL" clId="{A44EAB99-BCCB-F349-AFB2-6BBC9CE3D2F7}" dt="2024-11-27T01:41:53.405" v="2998" actId="20577"/>
        <pc:sldMkLst>
          <pc:docMk/>
          <pc:sldMk cId="1600532109" sldId="308"/>
        </pc:sldMkLst>
        <pc:spChg chg="del mod">
          <ac:chgData name="Toby Donaldson" userId="2e6e5431-bb17-4c41-9985-d39c50d83c73" providerId="ADAL" clId="{A44EAB99-BCCB-F349-AFB2-6BBC9CE3D2F7}" dt="2024-11-27T01:41:41.629" v="2996" actId="21"/>
          <ac:spMkLst>
            <pc:docMk/>
            <pc:sldMk cId="1600532109" sldId="308"/>
            <ac:spMk id="2" creationId="{DA545FD0-C426-86C6-322A-02469D17AA54}"/>
          </ac:spMkLst>
        </pc:spChg>
        <pc:spChg chg="mod">
          <ac:chgData name="Toby Donaldson" userId="2e6e5431-bb17-4c41-9985-d39c50d83c73" providerId="ADAL" clId="{A44EAB99-BCCB-F349-AFB2-6BBC9CE3D2F7}" dt="2024-11-27T01:41:53.405" v="2998" actId="20577"/>
          <ac:spMkLst>
            <pc:docMk/>
            <pc:sldMk cId="1600532109" sldId="308"/>
            <ac:spMk id="12" creationId="{62D91299-FF6D-DEFE-89A4-8C511DE7B11C}"/>
          </ac:spMkLst>
        </pc:spChg>
        <pc:spChg chg="mod">
          <ac:chgData name="Toby Donaldson" userId="2e6e5431-bb17-4c41-9985-d39c50d83c73" providerId="ADAL" clId="{A44EAB99-BCCB-F349-AFB2-6BBC9CE3D2F7}" dt="2024-11-27T01:39:05.003" v="2848" actId="14100"/>
          <ac:spMkLst>
            <pc:docMk/>
            <pc:sldMk cId="1600532109" sldId="308"/>
            <ac:spMk id="16" creationId="{8F76236D-AFAC-9567-1E12-6C4179C80F26}"/>
          </ac:spMkLst>
        </pc:spChg>
        <pc:spChg chg="mod">
          <ac:chgData name="Toby Donaldson" userId="2e6e5431-bb17-4c41-9985-d39c50d83c73" providerId="ADAL" clId="{A44EAB99-BCCB-F349-AFB2-6BBC9CE3D2F7}" dt="2024-11-27T01:41:46.918" v="2997" actId="1076"/>
          <ac:spMkLst>
            <pc:docMk/>
            <pc:sldMk cId="1600532109" sldId="308"/>
            <ac:spMk id="18" creationId="{1BC24511-7119-2CF9-C2C4-9E83794A591C}"/>
          </ac:spMkLst>
        </pc:spChg>
        <pc:spChg chg="del">
          <ac:chgData name="Toby Donaldson" userId="2e6e5431-bb17-4c41-9985-d39c50d83c73" providerId="ADAL" clId="{A44EAB99-BCCB-F349-AFB2-6BBC9CE3D2F7}" dt="2024-11-27T01:39:07.113" v="2849" actId="21"/>
          <ac:spMkLst>
            <pc:docMk/>
            <pc:sldMk cId="1600532109" sldId="308"/>
            <ac:spMk id="19" creationId="{A7570245-6080-6942-C506-996ED767AAE0}"/>
          </ac:spMkLst>
        </pc:spChg>
      </pc:sldChg>
      <pc:sldChg chg="del">
        <pc:chgData name="Toby Donaldson" userId="2e6e5431-bb17-4c41-9985-d39c50d83c73" providerId="ADAL" clId="{A44EAB99-BCCB-F349-AFB2-6BBC9CE3D2F7}" dt="2024-11-27T00:41:22.305" v="25" actId="2696"/>
        <pc:sldMkLst>
          <pc:docMk/>
          <pc:sldMk cId="2870897953" sldId="308"/>
        </pc:sldMkLst>
      </pc:sldChg>
      <pc:sldChg chg="del">
        <pc:chgData name="Toby Donaldson" userId="2e6e5431-bb17-4c41-9985-d39c50d83c73" providerId="ADAL" clId="{A44EAB99-BCCB-F349-AFB2-6BBC9CE3D2F7}" dt="2024-11-27T00:41:22.305" v="25" actId="2696"/>
        <pc:sldMkLst>
          <pc:docMk/>
          <pc:sldMk cId="327834510" sldId="309"/>
        </pc:sldMkLst>
      </pc:sldChg>
      <pc:sldChg chg="addSp delSp modSp add mod ord">
        <pc:chgData name="Toby Donaldson" userId="2e6e5431-bb17-4c41-9985-d39c50d83c73" providerId="ADAL" clId="{A44EAB99-BCCB-F349-AFB2-6BBC9CE3D2F7}" dt="2024-11-27T04:02:43.300" v="3957" actId="1076"/>
        <pc:sldMkLst>
          <pc:docMk/>
          <pc:sldMk cId="1442151416" sldId="309"/>
        </pc:sldMkLst>
        <pc:spChg chg="mod">
          <ac:chgData name="Toby Donaldson" userId="2e6e5431-bb17-4c41-9985-d39c50d83c73" providerId="ADAL" clId="{A44EAB99-BCCB-F349-AFB2-6BBC9CE3D2F7}" dt="2024-11-27T04:02:13.337" v="3949" actId="1076"/>
          <ac:spMkLst>
            <pc:docMk/>
            <pc:sldMk cId="1442151416" sldId="309"/>
            <ac:spMk id="3" creationId="{C7D14A27-2535-E400-B8AF-6D2EE6AA85EB}"/>
          </ac:spMkLst>
        </pc:spChg>
        <pc:spChg chg="add mod">
          <ac:chgData name="Toby Donaldson" userId="2e6e5431-bb17-4c41-9985-d39c50d83c73" providerId="ADAL" clId="{A44EAB99-BCCB-F349-AFB2-6BBC9CE3D2F7}" dt="2024-11-27T04:02:21.322" v="3951" actId="1076"/>
          <ac:spMkLst>
            <pc:docMk/>
            <pc:sldMk cId="1442151416" sldId="309"/>
            <ac:spMk id="5" creationId="{5F554376-A7C3-E1C2-8AB7-6DF15C243D88}"/>
          </ac:spMkLst>
        </pc:spChg>
        <pc:spChg chg="add mod">
          <ac:chgData name="Toby Donaldson" userId="2e6e5431-bb17-4c41-9985-d39c50d83c73" providerId="ADAL" clId="{A44EAB99-BCCB-F349-AFB2-6BBC9CE3D2F7}" dt="2024-11-27T04:02:26.849" v="3954" actId="1076"/>
          <ac:spMkLst>
            <pc:docMk/>
            <pc:sldMk cId="1442151416" sldId="309"/>
            <ac:spMk id="7" creationId="{2928A382-24DC-0252-8E3F-CB6AAC46F52A}"/>
          </ac:spMkLst>
        </pc:spChg>
        <pc:spChg chg="add mod">
          <ac:chgData name="Toby Donaldson" userId="2e6e5431-bb17-4c41-9985-d39c50d83c73" providerId="ADAL" clId="{A44EAB99-BCCB-F349-AFB2-6BBC9CE3D2F7}" dt="2024-11-27T01:48:38.514" v="3432" actId="1076"/>
          <ac:spMkLst>
            <pc:docMk/>
            <pc:sldMk cId="1442151416" sldId="309"/>
            <ac:spMk id="8" creationId="{DFB5444D-430B-4859-974F-5B11B6C632EF}"/>
          </ac:spMkLst>
        </pc:spChg>
        <pc:spChg chg="add">
          <ac:chgData name="Toby Donaldson" userId="2e6e5431-bb17-4c41-9985-d39c50d83c73" providerId="ADAL" clId="{A44EAB99-BCCB-F349-AFB2-6BBC9CE3D2F7}" dt="2024-11-27T04:02:36.149" v="3955" actId="11529"/>
          <ac:spMkLst>
            <pc:docMk/>
            <pc:sldMk cId="1442151416" sldId="309"/>
            <ac:spMk id="9" creationId="{5032524A-D7A7-DE03-3303-EDF4BB6862B1}"/>
          </ac:spMkLst>
        </pc:spChg>
        <pc:spChg chg="add mod">
          <ac:chgData name="Toby Donaldson" userId="2e6e5431-bb17-4c41-9985-d39c50d83c73" providerId="ADAL" clId="{A44EAB99-BCCB-F349-AFB2-6BBC9CE3D2F7}" dt="2024-11-27T04:02:43.300" v="3957" actId="1076"/>
          <ac:spMkLst>
            <pc:docMk/>
            <pc:sldMk cId="1442151416" sldId="309"/>
            <ac:spMk id="10" creationId="{1898D2C7-8F02-3FB5-0B5C-9FE0407B62CB}"/>
          </ac:spMkLst>
        </pc:spChg>
        <pc:spChg chg="del">
          <ac:chgData name="Toby Donaldson" userId="2e6e5431-bb17-4c41-9985-d39c50d83c73" providerId="ADAL" clId="{A44EAB99-BCCB-F349-AFB2-6BBC9CE3D2F7}" dt="2024-11-27T01:42:44.454" v="3008" actId="21"/>
          <ac:spMkLst>
            <pc:docMk/>
            <pc:sldMk cId="1442151416" sldId="309"/>
            <ac:spMk id="12" creationId="{243C500A-7755-E94D-E53C-E02500BC41B4}"/>
          </ac:spMkLst>
        </pc:spChg>
        <pc:spChg chg="mod">
          <ac:chgData name="Toby Donaldson" userId="2e6e5431-bb17-4c41-9985-d39c50d83c73" providerId="ADAL" clId="{A44EAB99-BCCB-F349-AFB2-6BBC9CE3D2F7}" dt="2024-11-27T01:42:40.359" v="3007" actId="20577"/>
          <ac:spMkLst>
            <pc:docMk/>
            <pc:sldMk cId="1442151416" sldId="309"/>
            <ac:spMk id="15" creationId="{6A55F5FC-BEF3-A608-198E-9C9F547D32A4}"/>
          </ac:spMkLst>
        </pc:spChg>
        <pc:spChg chg="del">
          <ac:chgData name="Toby Donaldson" userId="2e6e5431-bb17-4c41-9985-d39c50d83c73" providerId="ADAL" clId="{A44EAB99-BCCB-F349-AFB2-6BBC9CE3D2F7}" dt="2024-11-27T01:42:44.454" v="3008" actId="21"/>
          <ac:spMkLst>
            <pc:docMk/>
            <pc:sldMk cId="1442151416" sldId="309"/>
            <ac:spMk id="18" creationId="{22B7BCEB-57EA-D19C-438A-ABD1F39524E5}"/>
          </ac:spMkLst>
        </pc:spChg>
      </pc:sldChg>
      <pc:sldChg chg="addSp delSp modSp add mod ord">
        <pc:chgData name="Toby Donaldson" userId="2e6e5431-bb17-4c41-9985-d39c50d83c73" providerId="ADAL" clId="{A44EAB99-BCCB-F349-AFB2-6BBC9CE3D2F7}" dt="2024-11-27T04:03:03.304" v="3972" actId="20577"/>
        <pc:sldMkLst>
          <pc:docMk/>
          <pc:sldMk cId="1731415344" sldId="310"/>
        </pc:sldMkLst>
        <pc:spChg chg="del">
          <ac:chgData name="Toby Donaldson" userId="2e6e5431-bb17-4c41-9985-d39c50d83c73" providerId="ADAL" clId="{A44EAB99-BCCB-F349-AFB2-6BBC9CE3D2F7}" dt="2024-11-27T01:51:07.623" v="3489" actId="21"/>
          <ac:spMkLst>
            <pc:docMk/>
            <pc:sldMk cId="1731415344" sldId="310"/>
            <ac:spMk id="2" creationId="{EAE6CABD-C21C-AB22-4B22-F73340ECD946}"/>
          </ac:spMkLst>
        </pc:spChg>
        <pc:spChg chg="add mod">
          <ac:chgData name="Toby Donaldson" userId="2e6e5431-bb17-4c41-9985-d39c50d83c73" providerId="ADAL" clId="{A44EAB99-BCCB-F349-AFB2-6BBC9CE3D2F7}" dt="2024-11-27T01:52:20.464" v="3580" actId="1076"/>
          <ac:spMkLst>
            <pc:docMk/>
            <pc:sldMk cId="1731415344" sldId="310"/>
            <ac:spMk id="3" creationId="{E5C3C1FE-BF38-F506-6695-85EF2AA335AA}"/>
          </ac:spMkLst>
        </pc:spChg>
        <pc:spChg chg="add del mod">
          <ac:chgData name="Toby Donaldson" userId="2e6e5431-bb17-4c41-9985-d39c50d83c73" providerId="ADAL" clId="{A44EAB99-BCCB-F349-AFB2-6BBC9CE3D2F7}" dt="2024-11-27T04:00:49.366" v="3940" actId="21"/>
          <ac:spMkLst>
            <pc:docMk/>
            <pc:sldMk cId="1731415344" sldId="310"/>
            <ac:spMk id="6" creationId="{F47E3649-9825-767C-0548-89CD53D0817B}"/>
          </ac:spMkLst>
        </pc:spChg>
        <pc:spChg chg="add mod">
          <ac:chgData name="Toby Donaldson" userId="2e6e5431-bb17-4c41-9985-d39c50d83c73" providerId="ADAL" clId="{A44EAB99-BCCB-F349-AFB2-6BBC9CE3D2F7}" dt="2024-11-27T04:00:46.898" v="3939"/>
          <ac:spMkLst>
            <pc:docMk/>
            <pc:sldMk cId="1731415344" sldId="310"/>
            <ac:spMk id="7" creationId="{CE73F93C-CBAE-91F5-B08E-1327073D5410}"/>
          </ac:spMkLst>
        </pc:spChg>
        <pc:spChg chg="mod">
          <ac:chgData name="Toby Donaldson" userId="2e6e5431-bb17-4c41-9985-d39c50d83c73" providerId="ADAL" clId="{A44EAB99-BCCB-F349-AFB2-6BBC9CE3D2F7}" dt="2024-11-27T04:03:03.304" v="3972" actId="20577"/>
          <ac:spMkLst>
            <pc:docMk/>
            <pc:sldMk cId="1731415344" sldId="310"/>
            <ac:spMk id="12" creationId="{0783BAD6-FB88-E460-F126-C4EE9DBAFA08}"/>
          </ac:spMkLst>
        </pc:spChg>
        <pc:spChg chg="del mod">
          <ac:chgData name="Toby Donaldson" userId="2e6e5431-bb17-4c41-9985-d39c50d83c73" providerId="ADAL" clId="{A44EAB99-BCCB-F349-AFB2-6BBC9CE3D2F7}" dt="2024-11-27T04:00:30.725" v="3936" actId="21"/>
          <ac:spMkLst>
            <pc:docMk/>
            <pc:sldMk cId="1731415344" sldId="310"/>
            <ac:spMk id="15" creationId="{3DB5FD90-51AB-4D78-B825-C5C210487DD8}"/>
          </ac:spMkLst>
        </pc:spChg>
        <pc:spChg chg="mod">
          <ac:chgData name="Toby Donaldson" userId="2e6e5431-bb17-4c41-9985-d39c50d83c73" providerId="ADAL" clId="{A44EAB99-BCCB-F349-AFB2-6BBC9CE3D2F7}" dt="2024-11-27T01:51:25.428" v="3493" actId="1076"/>
          <ac:spMkLst>
            <pc:docMk/>
            <pc:sldMk cId="1731415344" sldId="310"/>
            <ac:spMk id="16" creationId="{705D030A-718E-64F4-93F3-FDF7BE2CE2A0}"/>
          </ac:spMkLst>
        </pc:spChg>
        <pc:spChg chg="del">
          <ac:chgData name="Toby Donaldson" userId="2e6e5431-bb17-4c41-9985-d39c50d83c73" providerId="ADAL" clId="{A44EAB99-BCCB-F349-AFB2-6BBC9CE3D2F7}" dt="2024-11-27T01:51:07.623" v="3489" actId="21"/>
          <ac:spMkLst>
            <pc:docMk/>
            <pc:sldMk cId="1731415344" sldId="310"/>
            <ac:spMk id="18" creationId="{73AD0FAF-F43A-8995-7A6D-5F7493F86F60}"/>
          </ac:spMkLst>
        </pc:spChg>
        <pc:spChg chg="del">
          <ac:chgData name="Toby Donaldson" userId="2e6e5431-bb17-4c41-9985-d39c50d83c73" providerId="ADAL" clId="{A44EAB99-BCCB-F349-AFB2-6BBC9CE3D2F7}" dt="2024-11-27T01:51:07.623" v="3489" actId="21"/>
          <ac:spMkLst>
            <pc:docMk/>
            <pc:sldMk cId="1731415344" sldId="310"/>
            <ac:spMk id="19" creationId="{817529B4-7E82-3DA0-9201-F6E76EBBE719}"/>
          </ac:spMkLst>
        </pc:spChg>
      </pc:sldChg>
      <pc:sldChg chg="del">
        <pc:chgData name="Toby Donaldson" userId="2e6e5431-bb17-4c41-9985-d39c50d83c73" providerId="ADAL" clId="{A44EAB99-BCCB-F349-AFB2-6BBC9CE3D2F7}" dt="2024-11-27T00:41:22.305" v="25" actId="2696"/>
        <pc:sldMkLst>
          <pc:docMk/>
          <pc:sldMk cId="3020425683" sldId="310"/>
        </pc:sldMkLst>
      </pc:sldChg>
      <pc:sldChg chg="del">
        <pc:chgData name="Toby Donaldson" userId="2e6e5431-bb17-4c41-9985-d39c50d83c73" providerId="ADAL" clId="{A44EAB99-BCCB-F349-AFB2-6BBC9CE3D2F7}" dt="2024-11-27T00:41:22.305" v="25" actId="2696"/>
        <pc:sldMkLst>
          <pc:docMk/>
          <pc:sldMk cId="562574716" sldId="311"/>
        </pc:sldMkLst>
      </pc:sldChg>
      <pc:sldChg chg="addSp delSp modSp add mod">
        <pc:chgData name="Toby Donaldson" userId="2e6e5431-bb17-4c41-9985-d39c50d83c73" providerId="ADAL" clId="{A44EAB99-BCCB-F349-AFB2-6BBC9CE3D2F7}" dt="2024-11-27T04:03:13.789" v="4004" actId="20577"/>
        <pc:sldMkLst>
          <pc:docMk/>
          <pc:sldMk cId="1496198141" sldId="311"/>
        </pc:sldMkLst>
        <pc:spChg chg="del mod">
          <ac:chgData name="Toby Donaldson" userId="2e6e5431-bb17-4c41-9985-d39c50d83c73" providerId="ADAL" clId="{A44EAB99-BCCB-F349-AFB2-6BBC9CE3D2F7}" dt="2024-11-27T01:56:40.483" v="3743" actId="21"/>
          <ac:spMkLst>
            <pc:docMk/>
            <pc:sldMk cId="1496198141" sldId="311"/>
            <ac:spMk id="3" creationId="{A57C9125-189F-431E-C6F9-A186DAF71C26}"/>
          </ac:spMkLst>
        </pc:spChg>
        <pc:spChg chg="add del mod">
          <ac:chgData name="Toby Donaldson" userId="2e6e5431-bb17-4c41-9985-d39c50d83c73" providerId="ADAL" clId="{A44EAB99-BCCB-F349-AFB2-6BBC9CE3D2F7}" dt="2024-11-27T04:00:37.556" v="3938" actId="21"/>
          <ac:spMkLst>
            <pc:docMk/>
            <pc:sldMk cId="1496198141" sldId="311"/>
            <ac:spMk id="5" creationId="{815B14F3-AACD-FB99-9A6C-A556D36AC1BD}"/>
          </ac:spMkLst>
        </pc:spChg>
        <pc:spChg chg="add del mod">
          <ac:chgData name="Toby Donaldson" userId="2e6e5431-bb17-4c41-9985-d39c50d83c73" providerId="ADAL" clId="{A44EAB99-BCCB-F349-AFB2-6BBC9CE3D2F7}" dt="2024-11-27T04:01:07.571" v="3943" actId="21"/>
          <ac:spMkLst>
            <pc:docMk/>
            <pc:sldMk cId="1496198141" sldId="311"/>
            <ac:spMk id="6" creationId="{F25BBE5D-5503-B947-2E25-7968A9F23DA0}"/>
          </ac:spMkLst>
        </pc:spChg>
        <pc:spChg chg="add mod">
          <ac:chgData name="Toby Donaldson" userId="2e6e5431-bb17-4c41-9985-d39c50d83c73" providerId="ADAL" clId="{A44EAB99-BCCB-F349-AFB2-6BBC9CE3D2F7}" dt="2024-11-27T04:01:04.577" v="3942"/>
          <ac:spMkLst>
            <pc:docMk/>
            <pc:sldMk cId="1496198141" sldId="311"/>
            <ac:spMk id="7" creationId="{8B482804-4808-2D9D-F4A8-FA4D02040E14}"/>
          </ac:spMkLst>
        </pc:spChg>
        <pc:spChg chg="mod">
          <ac:chgData name="Toby Donaldson" userId="2e6e5431-bb17-4c41-9985-d39c50d83c73" providerId="ADAL" clId="{A44EAB99-BCCB-F349-AFB2-6BBC9CE3D2F7}" dt="2024-11-27T04:03:13.789" v="4004" actId="20577"/>
          <ac:spMkLst>
            <pc:docMk/>
            <pc:sldMk cId="1496198141" sldId="311"/>
            <ac:spMk id="12" creationId="{ECBED9B5-71E5-42CB-95A9-C5C5B9169D82}"/>
          </ac:spMkLst>
        </pc:spChg>
        <pc:spChg chg="del">
          <ac:chgData name="Toby Donaldson" userId="2e6e5431-bb17-4c41-9985-d39c50d83c73" providerId="ADAL" clId="{A44EAB99-BCCB-F349-AFB2-6BBC9CE3D2F7}" dt="2024-11-27T04:00:34.320" v="3937" actId="21"/>
          <ac:spMkLst>
            <pc:docMk/>
            <pc:sldMk cId="1496198141" sldId="311"/>
            <ac:spMk id="15" creationId="{AFE029CE-2A24-63AF-7519-E2A16BDAFDC4}"/>
          </ac:spMkLst>
        </pc:spChg>
        <pc:spChg chg="mod">
          <ac:chgData name="Toby Donaldson" userId="2e6e5431-bb17-4c41-9985-d39c50d83c73" providerId="ADAL" clId="{A44EAB99-BCCB-F349-AFB2-6BBC9CE3D2F7}" dt="2024-11-27T02:01:23.826" v="3934" actId="20577"/>
          <ac:spMkLst>
            <pc:docMk/>
            <pc:sldMk cId="1496198141" sldId="311"/>
            <ac:spMk id="16" creationId="{221675EC-D5D0-8245-7C2B-822E647BA8D1}"/>
          </ac:spMkLst>
        </pc:spChg>
      </pc:sldChg>
      <pc:sldChg chg="addSp delSp modSp add mod">
        <pc:chgData name="Toby Donaldson" userId="2e6e5431-bb17-4c41-9985-d39c50d83c73" providerId="ADAL" clId="{A44EAB99-BCCB-F349-AFB2-6BBC9CE3D2F7}" dt="2024-11-27T04:08:17.928" v="4461" actId="1076"/>
        <pc:sldMkLst>
          <pc:docMk/>
          <pc:sldMk cId="660701940" sldId="312"/>
        </pc:sldMkLst>
        <pc:spChg chg="add mod">
          <ac:chgData name="Toby Donaldson" userId="2e6e5431-bb17-4c41-9985-d39c50d83c73" providerId="ADAL" clId="{A44EAB99-BCCB-F349-AFB2-6BBC9CE3D2F7}" dt="2024-11-27T04:06:52.426" v="4300" actId="114"/>
          <ac:spMkLst>
            <pc:docMk/>
            <pc:sldMk cId="660701940" sldId="312"/>
            <ac:spMk id="2" creationId="{F11E98FD-A7F6-2E70-204B-91E07A2FAAD4}"/>
          </ac:spMkLst>
        </pc:spChg>
        <pc:spChg chg="add mod">
          <ac:chgData name="Toby Donaldson" userId="2e6e5431-bb17-4c41-9985-d39c50d83c73" providerId="ADAL" clId="{A44EAB99-BCCB-F349-AFB2-6BBC9CE3D2F7}" dt="2024-11-27T04:06:55.737" v="4301" actId="114"/>
          <ac:spMkLst>
            <pc:docMk/>
            <pc:sldMk cId="660701940" sldId="312"/>
            <ac:spMk id="3" creationId="{74938FEB-59E1-2DBA-811A-F21E00AD6365}"/>
          </ac:spMkLst>
        </pc:spChg>
        <pc:spChg chg="add mod">
          <ac:chgData name="Toby Donaldson" userId="2e6e5431-bb17-4c41-9985-d39c50d83c73" providerId="ADAL" clId="{A44EAB99-BCCB-F349-AFB2-6BBC9CE3D2F7}" dt="2024-11-27T04:06:46.278" v="4299" actId="14100"/>
          <ac:spMkLst>
            <pc:docMk/>
            <pc:sldMk cId="660701940" sldId="312"/>
            <ac:spMk id="5" creationId="{92BB09BB-6D1A-299B-9F3F-EEE06470D14B}"/>
          </ac:spMkLst>
        </pc:spChg>
        <pc:spChg chg="add mod">
          <ac:chgData name="Toby Donaldson" userId="2e6e5431-bb17-4c41-9985-d39c50d83c73" providerId="ADAL" clId="{A44EAB99-BCCB-F349-AFB2-6BBC9CE3D2F7}" dt="2024-11-27T04:08:17.928" v="4461" actId="1076"/>
          <ac:spMkLst>
            <pc:docMk/>
            <pc:sldMk cId="660701940" sldId="312"/>
            <ac:spMk id="6" creationId="{A886675A-E001-4747-4B29-FEAEA5A19684}"/>
          </ac:spMkLst>
        </pc:spChg>
        <pc:spChg chg="mod">
          <ac:chgData name="Toby Donaldson" userId="2e6e5431-bb17-4c41-9985-d39c50d83c73" providerId="ADAL" clId="{A44EAB99-BCCB-F349-AFB2-6BBC9CE3D2F7}" dt="2024-11-27T04:04:10.984" v="4101" actId="1076"/>
          <ac:spMkLst>
            <pc:docMk/>
            <pc:sldMk cId="660701940" sldId="312"/>
            <ac:spMk id="7" creationId="{954D47EA-E9C7-8153-B73B-9928B71AF54B}"/>
          </ac:spMkLst>
        </pc:spChg>
        <pc:spChg chg="del">
          <ac:chgData name="Toby Donaldson" userId="2e6e5431-bb17-4c41-9985-d39c50d83c73" providerId="ADAL" clId="{A44EAB99-BCCB-F349-AFB2-6BBC9CE3D2F7}" dt="2024-11-27T04:04:06.536" v="4099" actId="21"/>
          <ac:spMkLst>
            <pc:docMk/>
            <pc:sldMk cId="660701940" sldId="312"/>
            <ac:spMk id="12" creationId="{1EE9FED8-4F1A-91BF-3542-E00D22567F08}"/>
          </ac:spMkLst>
        </pc:spChg>
        <pc:spChg chg="mod">
          <ac:chgData name="Toby Donaldson" userId="2e6e5431-bb17-4c41-9985-d39c50d83c73" providerId="ADAL" clId="{A44EAB99-BCCB-F349-AFB2-6BBC9CE3D2F7}" dt="2024-11-27T04:04:35.002" v="4158" actId="20577"/>
          <ac:spMkLst>
            <pc:docMk/>
            <pc:sldMk cId="660701940" sldId="312"/>
            <ac:spMk id="16" creationId="{B0626C6E-FBC6-8263-136D-581C1FA4F830}"/>
          </ac:spMkLst>
        </pc:spChg>
      </pc:sldChg>
      <pc:sldChg chg="del">
        <pc:chgData name="Toby Donaldson" userId="2e6e5431-bb17-4c41-9985-d39c50d83c73" providerId="ADAL" clId="{A44EAB99-BCCB-F349-AFB2-6BBC9CE3D2F7}" dt="2024-11-27T00:41:22.305" v="25" actId="2696"/>
        <pc:sldMkLst>
          <pc:docMk/>
          <pc:sldMk cId="3963667253" sldId="312"/>
        </pc:sldMkLst>
      </pc:sldChg>
      <pc:sldChg chg="del">
        <pc:chgData name="Toby Donaldson" userId="2e6e5431-bb17-4c41-9985-d39c50d83c73" providerId="ADAL" clId="{A44EAB99-BCCB-F349-AFB2-6BBC9CE3D2F7}" dt="2024-11-27T00:41:22.305" v="25" actId="2696"/>
        <pc:sldMkLst>
          <pc:docMk/>
          <pc:sldMk cId="1050754489" sldId="313"/>
        </pc:sldMkLst>
      </pc:sldChg>
      <pc:sldChg chg="addSp modSp add mod">
        <pc:chgData name="Toby Donaldson" userId="2e6e5431-bb17-4c41-9985-d39c50d83c73" providerId="ADAL" clId="{A44EAB99-BCCB-F349-AFB2-6BBC9CE3D2F7}" dt="2024-11-27T04:09:34.243" v="4469" actId="11529"/>
        <pc:sldMkLst>
          <pc:docMk/>
          <pc:sldMk cId="3447759219" sldId="313"/>
        </pc:sldMkLst>
        <pc:spChg chg="mod">
          <ac:chgData name="Toby Donaldson" userId="2e6e5431-bb17-4c41-9985-d39c50d83c73" providerId="ADAL" clId="{A44EAB99-BCCB-F349-AFB2-6BBC9CE3D2F7}" dt="2024-11-27T04:09:24.311" v="4468" actId="20577"/>
          <ac:spMkLst>
            <pc:docMk/>
            <pc:sldMk cId="3447759219" sldId="313"/>
            <ac:spMk id="3" creationId="{8555C1BC-7C39-9DD8-964A-3EB2696480D1}"/>
          </ac:spMkLst>
        </pc:spChg>
        <pc:spChg chg="add mod">
          <ac:chgData name="Toby Donaldson" userId="2e6e5431-bb17-4c41-9985-d39c50d83c73" providerId="ADAL" clId="{A44EAB99-BCCB-F349-AFB2-6BBC9CE3D2F7}" dt="2024-11-27T04:08:58.422" v="4466" actId="692"/>
          <ac:spMkLst>
            <pc:docMk/>
            <pc:sldMk cId="3447759219" sldId="313"/>
            <ac:spMk id="8" creationId="{6E3D7E74-1E92-EE5C-CCA3-501C8C8C23B6}"/>
          </ac:spMkLst>
        </pc:spChg>
        <pc:cxnChg chg="add">
          <ac:chgData name="Toby Donaldson" userId="2e6e5431-bb17-4c41-9985-d39c50d83c73" providerId="ADAL" clId="{A44EAB99-BCCB-F349-AFB2-6BBC9CE3D2F7}" dt="2024-11-27T04:09:34.243" v="4469" actId="11529"/>
          <ac:cxnSpMkLst>
            <pc:docMk/>
            <pc:sldMk cId="3447759219" sldId="313"/>
            <ac:cxnSpMk id="10" creationId="{6ABC483F-F63E-4334-6B91-B450106811EB}"/>
          </ac:cxnSpMkLst>
        </pc:cxnChg>
      </pc:sldChg>
      <pc:sldChg chg="del">
        <pc:chgData name="Toby Donaldson" userId="2e6e5431-bb17-4c41-9985-d39c50d83c73" providerId="ADAL" clId="{A44EAB99-BCCB-F349-AFB2-6BBC9CE3D2F7}" dt="2024-11-27T00:41:22.305" v="25" actId="2696"/>
        <pc:sldMkLst>
          <pc:docMk/>
          <pc:sldMk cId="2347842899" sldId="314"/>
        </pc:sldMkLst>
      </pc:sldChg>
      <pc:sldChg chg="delSp modSp add mod">
        <pc:chgData name="Toby Donaldson" userId="2e6e5431-bb17-4c41-9985-d39c50d83c73" providerId="ADAL" clId="{A44EAB99-BCCB-F349-AFB2-6BBC9CE3D2F7}" dt="2024-11-27T04:10:10.196" v="4484" actId="20577"/>
        <pc:sldMkLst>
          <pc:docMk/>
          <pc:sldMk cId="2383251696" sldId="314"/>
        </pc:sldMkLst>
        <pc:spChg chg="mod">
          <ac:chgData name="Toby Donaldson" userId="2e6e5431-bb17-4c41-9985-d39c50d83c73" providerId="ADAL" clId="{A44EAB99-BCCB-F349-AFB2-6BBC9CE3D2F7}" dt="2024-11-27T04:10:10.196" v="4484" actId="20577"/>
          <ac:spMkLst>
            <pc:docMk/>
            <pc:sldMk cId="2383251696" sldId="314"/>
            <ac:spMk id="2" creationId="{CB89DBCF-B3EF-4956-E5B8-C45739527EF7}"/>
          </ac:spMkLst>
        </pc:spChg>
        <pc:spChg chg="del">
          <ac:chgData name="Toby Donaldson" userId="2e6e5431-bb17-4c41-9985-d39c50d83c73" providerId="ADAL" clId="{A44EAB99-BCCB-F349-AFB2-6BBC9CE3D2F7}" dt="2024-11-27T04:09:50.003" v="4471" actId="21"/>
          <ac:spMkLst>
            <pc:docMk/>
            <pc:sldMk cId="2383251696" sldId="314"/>
            <ac:spMk id="8" creationId="{DC20CC45-8EEB-56D5-9EBF-BBA5DAB6863D}"/>
          </ac:spMkLst>
        </pc:spChg>
        <pc:cxnChg chg="del">
          <ac:chgData name="Toby Donaldson" userId="2e6e5431-bb17-4c41-9985-d39c50d83c73" providerId="ADAL" clId="{A44EAB99-BCCB-F349-AFB2-6BBC9CE3D2F7}" dt="2024-11-27T04:09:52.140" v="4472" actId="21"/>
          <ac:cxnSpMkLst>
            <pc:docMk/>
            <pc:sldMk cId="2383251696" sldId="314"/>
            <ac:cxnSpMk id="10" creationId="{25CE2313-9B49-2ED2-07E7-984E93F6F1EF}"/>
          </ac:cxnSpMkLst>
        </pc:cxnChg>
      </pc:sldChg>
      <pc:sldChg chg="addSp modSp add mod">
        <pc:chgData name="Toby Donaldson" userId="2e6e5431-bb17-4c41-9985-d39c50d83c73" providerId="ADAL" clId="{A44EAB99-BCCB-F349-AFB2-6BBC9CE3D2F7}" dt="2024-11-27T04:15:36.443" v="4536" actId="1076"/>
        <pc:sldMkLst>
          <pc:docMk/>
          <pc:sldMk cId="1198359154" sldId="315"/>
        </pc:sldMkLst>
        <pc:spChg chg="mod">
          <ac:chgData name="Toby Donaldson" userId="2e6e5431-bb17-4c41-9985-d39c50d83c73" providerId="ADAL" clId="{A44EAB99-BCCB-F349-AFB2-6BBC9CE3D2F7}" dt="2024-11-27T04:10:39.158" v="4490" actId="20577"/>
          <ac:spMkLst>
            <pc:docMk/>
            <pc:sldMk cId="1198359154" sldId="315"/>
            <ac:spMk id="3" creationId="{ED04A372-FBCA-0F60-A43B-B0F360E3C867}"/>
          </ac:spMkLst>
        </pc:spChg>
        <pc:spChg chg="add mod">
          <ac:chgData name="Toby Donaldson" userId="2e6e5431-bb17-4c41-9985-d39c50d83c73" providerId="ADAL" clId="{A44EAB99-BCCB-F349-AFB2-6BBC9CE3D2F7}" dt="2024-11-27T04:10:23.983" v="4486"/>
          <ac:spMkLst>
            <pc:docMk/>
            <pc:sldMk cId="1198359154" sldId="315"/>
            <ac:spMk id="8" creationId="{BAA88807-307E-4804-7652-2FF013EFCAE4}"/>
          </ac:spMkLst>
        </pc:spChg>
        <pc:spChg chg="add mod">
          <ac:chgData name="Toby Donaldson" userId="2e6e5431-bb17-4c41-9985-d39c50d83c73" providerId="ADAL" clId="{A44EAB99-BCCB-F349-AFB2-6BBC9CE3D2F7}" dt="2024-11-27T04:15:36.443" v="4536" actId="1076"/>
          <ac:spMkLst>
            <pc:docMk/>
            <pc:sldMk cId="1198359154" sldId="315"/>
            <ac:spMk id="12" creationId="{CD315303-C339-5A8B-5284-52D7465B6581}"/>
          </ac:spMkLst>
        </pc:spChg>
        <pc:cxnChg chg="add mod">
          <ac:chgData name="Toby Donaldson" userId="2e6e5431-bb17-4c41-9985-d39c50d83c73" providerId="ADAL" clId="{A44EAB99-BCCB-F349-AFB2-6BBC9CE3D2F7}" dt="2024-11-27T04:10:43.964" v="4491" actId="14100"/>
          <ac:cxnSpMkLst>
            <pc:docMk/>
            <pc:sldMk cId="1198359154" sldId="315"/>
            <ac:cxnSpMk id="10" creationId="{C94971E8-57B2-0A88-AD20-4CF7552E6B44}"/>
          </ac:cxnSpMkLst>
        </pc:cxnChg>
      </pc:sldChg>
      <pc:sldChg chg="del">
        <pc:chgData name="Toby Donaldson" userId="2e6e5431-bb17-4c41-9985-d39c50d83c73" providerId="ADAL" clId="{A44EAB99-BCCB-F349-AFB2-6BBC9CE3D2F7}" dt="2024-11-27T00:41:22.305" v="25" actId="2696"/>
        <pc:sldMkLst>
          <pc:docMk/>
          <pc:sldMk cId="1338184378" sldId="315"/>
        </pc:sldMkLst>
      </pc:sldChg>
      <pc:sldChg chg="del">
        <pc:chgData name="Toby Donaldson" userId="2e6e5431-bb17-4c41-9985-d39c50d83c73" providerId="ADAL" clId="{A44EAB99-BCCB-F349-AFB2-6BBC9CE3D2F7}" dt="2024-11-27T00:41:22.305" v="25" actId="2696"/>
        <pc:sldMkLst>
          <pc:docMk/>
          <pc:sldMk cId="3026851432" sldId="316"/>
        </pc:sldMkLst>
      </pc:sldChg>
      <pc:sldChg chg="delSp modSp add mod">
        <pc:chgData name="Toby Donaldson" userId="2e6e5431-bb17-4c41-9985-d39c50d83c73" providerId="ADAL" clId="{A44EAB99-BCCB-F349-AFB2-6BBC9CE3D2F7}" dt="2024-11-27T04:11:00.296" v="4496" actId="20577"/>
        <pc:sldMkLst>
          <pc:docMk/>
          <pc:sldMk cId="3912679856" sldId="316"/>
        </pc:sldMkLst>
        <pc:spChg chg="mod">
          <ac:chgData name="Toby Donaldson" userId="2e6e5431-bb17-4c41-9985-d39c50d83c73" providerId="ADAL" clId="{A44EAB99-BCCB-F349-AFB2-6BBC9CE3D2F7}" dt="2024-11-27T04:11:00.296" v="4496" actId="20577"/>
          <ac:spMkLst>
            <pc:docMk/>
            <pc:sldMk cId="3912679856" sldId="316"/>
            <ac:spMk id="2" creationId="{29F8F087-7B1C-C919-1347-080BEE63E532}"/>
          </ac:spMkLst>
        </pc:spChg>
        <pc:spChg chg="del">
          <ac:chgData name="Toby Donaldson" userId="2e6e5431-bb17-4c41-9985-d39c50d83c73" providerId="ADAL" clId="{A44EAB99-BCCB-F349-AFB2-6BBC9CE3D2F7}" dt="2024-11-27T04:10:56.435" v="4493" actId="21"/>
          <ac:spMkLst>
            <pc:docMk/>
            <pc:sldMk cId="3912679856" sldId="316"/>
            <ac:spMk id="8" creationId="{1669E0DA-F44E-5B0E-14FF-8096E7B1D163}"/>
          </ac:spMkLst>
        </pc:spChg>
        <pc:cxnChg chg="del mod">
          <ac:chgData name="Toby Donaldson" userId="2e6e5431-bb17-4c41-9985-d39c50d83c73" providerId="ADAL" clId="{A44EAB99-BCCB-F349-AFB2-6BBC9CE3D2F7}" dt="2024-11-27T04:10:56.435" v="4493" actId="21"/>
          <ac:cxnSpMkLst>
            <pc:docMk/>
            <pc:sldMk cId="3912679856" sldId="316"/>
            <ac:cxnSpMk id="10" creationId="{D2CEA5E0-2CB9-29A0-2163-D7D3F7837A62}"/>
          </ac:cxnSpMkLst>
        </pc:cxnChg>
      </pc:sldChg>
      <pc:sldChg chg="del">
        <pc:chgData name="Toby Donaldson" userId="2e6e5431-bb17-4c41-9985-d39c50d83c73" providerId="ADAL" clId="{A44EAB99-BCCB-F349-AFB2-6BBC9CE3D2F7}" dt="2024-11-27T00:41:22.305" v="25" actId="2696"/>
        <pc:sldMkLst>
          <pc:docMk/>
          <pc:sldMk cId="1514940166" sldId="317"/>
        </pc:sldMkLst>
      </pc:sldChg>
      <pc:sldChg chg="addSp modSp add mod">
        <pc:chgData name="Toby Donaldson" userId="2e6e5431-bb17-4c41-9985-d39c50d83c73" providerId="ADAL" clId="{A44EAB99-BCCB-F349-AFB2-6BBC9CE3D2F7}" dt="2024-11-27T04:15:54.069" v="4538" actId="1076"/>
        <pc:sldMkLst>
          <pc:docMk/>
          <pc:sldMk cId="2380449557" sldId="317"/>
        </pc:sldMkLst>
        <pc:spChg chg="mod">
          <ac:chgData name="Toby Donaldson" userId="2e6e5431-bb17-4c41-9985-d39c50d83c73" providerId="ADAL" clId="{A44EAB99-BCCB-F349-AFB2-6BBC9CE3D2F7}" dt="2024-11-27T04:11:41.527" v="4503" actId="20577"/>
          <ac:spMkLst>
            <pc:docMk/>
            <pc:sldMk cId="2380449557" sldId="317"/>
            <ac:spMk id="3" creationId="{1D962CFE-E41F-97D4-FE42-602F8C00367D}"/>
          </ac:spMkLst>
        </pc:spChg>
        <pc:spChg chg="add mod">
          <ac:chgData name="Toby Donaldson" userId="2e6e5431-bb17-4c41-9985-d39c50d83c73" providerId="ADAL" clId="{A44EAB99-BCCB-F349-AFB2-6BBC9CE3D2F7}" dt="2024-11-27T04:11:28.486" v="4499" actId="1076"/>
          <ac:spMkLst>
            <pc:docMk/>
            <pc:sldMk cId="2380449557" sldId="317"/>
            <ac:spMk id="8" creationId="{6AB3136E-65E6-CCBF-C2E5-E552F2D1AEC4}"/>
          </ac:spMkLst>
        </pc:spChg>
        <pc:spChg chg="add mod">
          <ac:chgData name="Toby Donaldson" userId="2e6e5431-bb17-4c41-9985-d39c50d83c73" providerId="ADAL" clId="{A44EAB99-BCCB-F349-AFB2-6BBC9CE3D2F7}" dt="2024-11-27T04:15:54.069" v="4538" actId="1076"/>
          <ac:spMkLst>
            <pc:docMk/>
            <pc:sldMk cId="2380449557" sldId="317"/>
            <ac:spMk id="12" creationId="{6D3419C2-B742-90D1-E7D7-D018654FFCA0}"/>
          </ac:spMkLst>
        </pc:spChg>
        <pc:cxnChg chg="add mod">
          <ac:chgData name="Toby Donaldson" userId="2e6e5431-bb17-4c41-9985-d39c50d83c73" providerId="ADAL" clId="{A44EAB99-BCCB-F349-AFB2-6BBC9CE3D2F7}" dt="2024-11-27T04:11:51.360" v="4504" actId="14100"/>
          <ac:cxnSpMkLst>
            <pc:docMk/>
            <pc:sldMk cId="2380449557" sldId="317"/>
            <ac:cxnSpMk id="10" creationId="{9C4EE0A2-82F7-42E9-DAB1-240D76630962}"/>
          </ac:cxnSpMkLst>
        </pc:cxnChg>
      </pc:sldChg>
      <pc:sldChg chg="del">
        <pc:chgData name="Toby Donaldson" userId="2e6e5431-bb17-4c41-9985-d39c50d83c73" providerId="ADAL" clId="{A44EAB99-BCCB-F349-AFB2-6BBC9CE3D2F7}" dt="2024-11-27T00:41:22.305" v="25" actId="2696"/>
        <pc:sldMkLst>
          <pc:docMk/>
          <pc:sldMk cId="329379833" sldId="318"/>
        </pc:sldMkLst>
      </pc:sldChg>
      <pc:sldChg chg="delSp modSp add mod">
        <pc:chgData name="Toby Donaldson" userId="2e6e5431-bb17-4c41-9985-d39c50d83c73" providerId="ADAL" clId="{A44EAB99-BCCB-F349-AFB2-6BBC9CE3D2F7}" dt="2024-11-27T04:12:10.288" v="4509" actId="20577"/>
        <pc:sldMkLst>
          <pc:docMk/>
          <pc:sldMk cId="961914434" sldId="318"/>
        </pc:sldMkLst>
        <pc:spChg chg="mod">
          <ac:chgData name="Toby Donaldson" userId="2e6e5431-bb17-4c41-9985-d39c50d83c73" providerId="ADAL" clId="{A44EAB99-BCCB-F349-AFB2-6BBC9CE3D2F7}" dt="2024-11-27T04:12:10.288" v="4509" actId="20577"/>
          <ac:spMkLst>
            <pc:docMk/>
            <pc:sldMk cId="961914434" sldId="318"/>
            <ac:spMk id="2" creationId="{BC6A2636-7D29-B9F5-8562-1C9AE034F619}"/>
          </ac:spMkLst>
        </pc:spChg>
        <pc:spChg chg="del">
          <ac:chgData name="Toby Donaldson" userId="2e6e5431-bb17-4c41-9985-d39c50d83c73" providerId="ADAL" clId="{A44EAB99-BCCB-F349-AFB2-6BBC9CE3D2F7}" dt="2024-11-27T04:12:06.576" v="4506" actId="21"/>
          <ac:spMkLst>
            <pc:docMk/>
            <pc:sldMk cId="961914434" sldId="318"/>
            <ac:spMk id="8" creationId="{A011B1E1-6610-4B0D-01B2-33E61B460819}"/>
          </ac:spMkLst>
        </pc:spChg>
        <pc:cxnChg chg="del">
          <ac:chgData name="Toby Donaldson" userId="2e6e5431-bb17-4c41-9985-d39c50d83c73" providerId="ADAL" clId="{A44EAB99-BCCB-F349-AFB2-6BBC9CE3D2F7}" dt="2024-11-27T04:12:06.576" v="4506" actId="21"/>
          <ac:cxnSpMkLst>
            <pc:docMk/>
            <pc:sldMk cId="961914434" sldId="318"/>
            <ac:cxnSpMk id="10" creationId="{85350918-A5C7-1010-D38C-B73DFE7E5654}"/>
          </ac:cxnSpMkLst>
        </pc:cxnChg>
      </pc:sldChg>
      <pc:sldChg chg="del">
        <pc:chgData name="Toby Donaldson" userId="2e6e5431-bb17-4c41-9985-d39c50d83c73" providerId="ADAL" clId="{A44EAB99-BCCB-F349-AFB2-6BBC9CE3D2F7}" dt="2024-11-27T00:41:22.305" v="25" actId="2696"/>
        <pc:sldMkLst>
          <pc:docMk/>
          <pc:sldMk cId="541797224" sldId="319"/>
        </pc:sldMkLst>
      </pc:sldChg>
      <pc:sldChg chg="addSp modSp add mod">
        <pc:chgData name="Toby Donaldson" userId="2e6e5431-bb17-4c41-9985-d39c50d83c73" providerId="ADAL" clId="{A44EAB99-BCCB-F349-AFB2-6BBC9CE3D2F7}" dt="2024-11-27T04:16:04.129" v="4540" actId="1076"/>
        <pc:sldMkLst>
          <pc:docMk/>
          <pc:sldMk cId="1908995158" sldId="319"/>
        </pc:sldMkLst>
        <pc:spChg chg="mod">
          <ac:chgData name="Toby Donaldson" userId="2e6e5431-bb17-4c41-9985-d39c50d83c73" providerId="ADAL" clId="{A44EAB99-BCCB-F349-AFB2-6BBC9CE3D2F7}" dt="2024-11-27T04:12:49.632" v="4515" actId="20577"/>
          <ac:spMkLst>
            <pc:docMk/>
            <pc:sldMk cId="1908995158" sldId="319"/>
            <ac:spMk id="3" creationId="{4C36FBA9-D325-C2C3-A448-6FF0F00D8DAA}"/>
          </ac:spMkLst>
        </pc:spChg>
        <pc:spChg chg="add mod">
          <ac:chgData name="Toby Donaldson" userId="2e6e5431-bb17-4c41-9985-d39c50d83c73" providerId="ADAL" clId="{A44EAB99-BCCB-F349-AFB2-6BBC9CE3D2F7}" dt="2024-11-27T04:12:37.248" v="4512" actId="1076"/>
          <ac:spMkLst>
            <pc:docMk/>
            <pc:sldMk cId="1908995158" sldId="319"/>
            <ac:spMk id="8" creationId="{26341714-9C78-D5AC-5130-81905B00FC5E}"/>
          </ac:spMkLst>
        </pc:spChg>
        <pc:spChg chg="add mod">
          <ac:chgData name="Toby Donaldson" userId="2e6e5431-bb17-4c41-9985-d39c50d83c73" providerId="ADAL" clId="{A44EAB99-BCCB-F349-AFB2-6BBC9CE3D2F7}" dt="2024-11-27T04:16:04.129" v="4540" actId="1076"/>
          <ac:spMkLst>
            <pc:docMk/>
            <pc:sldMk cId="1908995158" sldId="319"/>
            <ac:spMk id="11" creationId="{21B39880-4811-CE9F-7AF9-AE1AB90DF901}"/>
          </ac:spMkLst>
        </pc:spChg>
        <pc:cxnChg chg="add">
          <ac:chgData name="Toby Donaldson" userId="2e6e5431-bb17-4c41-9985-d39c50d83c73" providerId="ADAL" clId="{A44EAB99-BCCB-F349-AFB2-6BBC9CE3D2F7}" dt="2024-11-27T04:12:57.270" v="4516" actId="11529"/>
          <ac:cxnSpMkLst>
            <pc:docMk/>
            <pc:sldMk cId="1908995158" sldId="319"/>
            <ac:cxnSpMk id="10" creationId="{AE72C424-0F4A-F089-2B38-5066149A26D4}"/>
          </ac:cxnSpMkLst>
        </pc:cxnChg>
      </pc:sldChg>
      <pc:sldChg chg="delSp modSp add mod">
        <pc:chgData name="Toby Donaldson" userId="2e6e5431-bb17-4c41-9985-d39c50d83c73" providerId="ADAL" clId="{A44EAB99-BCCB-F349-AFB2-6BBC9CE3D2F7}" dt="2024-11-27T04:14:31.093" v="4521" actId="20577"/>
        <pc:sldMkLst>
          <pc:docMk/>
          <pc:sldMk cId="636864524" sldId="320"/>
        </pc:sldMkLst>
        <pc:spChg chg="mod">
          <ac:chgData name="Toby Donaldson" userId="2e6e5431-bb17-4c41-9985-d39c50d83c73" providerId="ADAL" clId="{A44EAB99-BCCB-F349-AFB2-6BBC9CE3D2F7}" dt="2024-11-27T04:14:31.093" v="4521" actId="20577"/>
          <ac:spMkLst>
            <pc:docMk/>
            <pc:sldMk cId="636864524" sldId="320"/>
            <ac:spMk id="2" creationId="{81E19223-C11A-0AF7-06FE-5B86EF810661}"/>
          </ac:spMkLst>
        </pc:spChg>
        <pc:spChg chg="del">
          <ac:chgData name="Toby Donaldson" userId="2e6e5431-bb17-4c41-9985-d39c50d83c73" providerId="ADAL" clId="{A44EAB99-BCCB-F349-AFB2-6BBC9CE3D2F7}" dt="2024-11-27T04:13:10.810" v="4518" actId="21"/>
          <ac:spMkLst>
            <pc:docMk/>
            <pc:sldMk cId="636864524" sldId="320"/>
            <ac:spMk id="8" creationId="{0DA7E87C-CE9E-A301-4476-61FD24FE64A1}"/>
          </ac:spMkLst>
        </pc:spChg>
        <pc:cxnChg chg="del">
          <ac:chgData name="Toby Donaldson" userId="2e6e5431-bb17-4c41-9985-d39c50d83c73" providerId="ADAL" clId="{A44EAB99-BCCB-F349-AFB2-6BBC9CE3D2F7}" dt="2024-11-27T04:13:10.810" v="4518" actId="21"/>
          <ac:cxnSpMkLst>
            <pc:docMk/>
            <pc:sldMk cId="636864524" sldId="320"/>
            <ac:cxnSpMk id="10" creationId="{9ACA3615-D9E0-26BF-78F1-6F221AAFD7AC}"/>
          </ac:cxnSpMkLst>
        </pc:cxnChg>
      </pc:sldChg>
      <pc:sldChg chg="del">
        <pc:chgData name="Toby Donaldson" userId="2e6e5431-bb17-4c41-9985-d39c50d83c73" providerId="ADAL" clId="{A44EAB99-BCCB-F349-AFB2-6BBC9CE3D2F7}" dt="2024-11-27T00:41:22.305" v="25" actId="2696"/>
        <pc:sldMkLst>
          <pc:docMk/>
          <pc:sldMk cId="4273371040" sldId="320"/>
        </pc:sldMkLst>
      </pc:sldChg>
      <pc:sldChg chg="addSp modSp add mod">
        <pc:chgData name="Toby Donaldson" userId="2e6e5431-bb17-4c41-9985-d39c50d83c73" providerId="ADAL" clId="{A44EAB99-BCCB-F349-AFB2-6BBC9CE3D2F7}" dt="2024-11-27T04:16:17.605" v="4542" actId="1076"/>
        <pc:sldMkLst>
          <pc:docMk/>
          <pc:sldMk cId="3828645728" sldId="321"/>
        </pc:sldMkLst>
        <pc:spChg chg="mod">
          <ac:chgData name="Toby Donaldson" userId="2e6e5431-bb17-4c41-9985-d39c50d83c73" providerId="ADAL" clId="{A44EAB99-BCCB-F349-AFB2-6BBC9CE3D2F7}" dt="2024-11-27T04:14:48.403" v="4526" actId="20577"/>
          <ac:spMkLst>
            <pc:docMk/>
            <pc:sldMk cId="3828645728" sldId="321"/>
            <ac:spMk id="3" creationId="{5F592CD6-634D-5693-3DF3-173ADD740E9D}"/>
          </ac:spMkLst>
        </pc:spChg>
        <pc:spChg chg="add mod">
          <ac:chgData name="Toby Donaldson" userId="2e6e5431-bb17-4c41-9985-d39c50d83c73" providerId="ADAL" clId="{A44EAB99-BCCB-F349-AFB2-6BBC9CE3D2F7}" dt="2024-11-27T04:14:42.524" v="4523"/>
          <ac:spMkLst>
            <pc:docMk/>
            <pc:sldMk cId="3828645728" sldId="321"/>
            <ac:spMk id="8" creationId="{6A0145DA-BE2E-7089-0794-864EDAD0AFB2}"/>
          </ac:spMkLst>
        </pc:spChg>
        <pc:spChg chg="add mod">
          <ac:chgData name="Toby Donaldson" userId="2e6e5431-bb17-4c41-9985-d39c50d83c73" providerId="ADAL" clId="{A44EAB99-BCCB-F349-AFB2-6BBC9CE3D2F7}" dt="2024-11-27T04:16:17.605" v="4542" actId="1076"/>
          <ac:spMkLst>
            <pc:docMk/>
            <pc:sldMk cId="3828645728" sldId="321"/>
            <ac:spMk id="11" creationId="{DA57CAC4-749B-AB2A-3DE5-C8154435BBD4}"/>
          </ac:spMkLst>
        </pc:spChg>
        <pc:cxnChg chg="add">
          <ac:chgData name="Toby Donaldson" userId="2e6e5431-bb17-4c41-9985-d39c50d83c73" providerId="ADAL" clId="{A44EAB99-BCCB-F349-AFB2-6BBC9CE3D2F7}" dt="2024-11-27T04:14:58.087" v="4527" actId="11529"/>
          <ac:cxnSpMkLst>
            <pc:docMk/>
            <pc:sldMk cId="3828645728" sldId="321"/>
            <ac:cxnSpMk id="10" creationId="{38892DF6-7F09-40D8-3C28-AF452C0DD4DE}"/>
          </ac:cxnSpMkLst>
        </pc:cxnChg>
      </pc:sldChg>
      <pc:sldChg chg="del">
        <pc:chgData name="Toby Donaldson" userId="2e6e5431-bb17-4c41-9985-d39c50d83c73" providerId="ADAL" clId="{A44EAB99-BCCB-F349-AFB2-6BBC9CE3D2F7}" dt="2024-11-27T00:41:22.305" v="25" actId="2696"/>
        <pc:sldMkLst>
          <pc:docMk/>
          <pc:sldMk cId="4238274429" sldId="321"/>
        </pc:sldMkLst>
      </pc:sldChg>
      <pc:sldChg chg="delSp modSp add mod">
        <pc:chgData name="Toby Donaldson" userId="2e6e5431-bb17-4c41-9985-d39c50d83c73" providerId="ADAL" clId="{A44EAB99-BCCB-F349-AFB2-6BBC9CE3D2F7}" dt="2024-11-27T04:15:21.419" v="4531" actId="20577"/>
        <pc:sldMkLst>
          <pc:docMk/>
          <pc:sldMk cId="1380677548" sldId="322"/>
        </pc:sldMkLst>
        <pc:spChg chg="mod">
          <ac:chgData name="Toby Donaldson" userId="2e6e5431-bb17-4c41-9985-d39c50d83c73" providerId="ADAL" clId="{A44EAB99-BCCB-F349-AFB2-6BBC9CE3D2F7}" dt="2024-11-27T04:15:21.419" v="4531" actId="20577"/>
          <ac:spMkLst>
            <pc:docMk/>
            <pc:sldMk cId="1380677548" sldId="322"/>
            <ac:spMk id="2" creationId="{3EC4198B-332A-92FB-D5C0-69A69A80FA63}"/>
          </ac:spMkLst>
        </pc:spChg>
        <pc:spChg chg="del">
          <ac:chgData name="Toby Donaldson" userId="2e6e5431-bb17-4c41-9985-d39c50d83c73" providerId="ADAL" clId="{A44EAB99-BCCB-F349-AFB2-6BBC9CE3D2F7}" dt="2024-11-27T04:15:16.273" v="4529" actId="21"/>
          <ac:spMkLst>
            <pc:docMk/>
            <pc:sldMk cId="1380677548" sldId="322"/>
            <ac:spMk id="8" creationId="{610491A6-A609-2C2F-6DD5-F6B9608EE4DE}"/>
          </ac:spMkLst>
        </pc:spChg>
        <pc:cxnChg chg="del mod">
          <ac:chgData name="Toby Donaldson" userId="2e6e5431-bb17-4c41-9985-d39c50d83c73" providerId="ADAL" clId="{A44EAB99-BCCB-F349-AFB2-6BBC9CE3D2F7}" dt="2024-11-27T04:15:18.344" v="4530" actId="21"/>
          <ac:cxnSpMkLst>
            <pc:docMk/>
            <pc:sldMk cId="1380677548" sldId="322"/>
            <ac:cxnSpMk id="10" creationId="{F4DDC360-1C60-DA17-E0BF-51D73EF4DD02}"/>
          </ac:cxnSpMkLst>
        </pc:cxnChg>
      </pc:sldChg>
      <pc:sldChg chg="del">
        <pc:chgData name="Toby Donaldson" userId="2e6e5431-bb17-4c41-9985-d39c50d83c73" providerId="ADAL" clId="{A44EAB99-BCCB-F349-AFB2-6BBC9CE3D2F7}" dt="2024-11-27T00:41:22.305" v="25" actId="2696"/>
        <pc:sldMkLst>
          <pc:docMk/>
          <pc:sldMk cId="2560562633" sldId="322"/>
        </pc:sldMkLst>
      </pc:sldChg>
      <pc:sldChg chg="addSp delSp modSp add mod">
        <pc:chgData name="Toby Donaldson" userId="2e6e5431-bb17-4c41-9985-d39c50d83c73" providerId="ADAL" clId="{A44EAB99-BCCB-F349-AFB2-6BBC9CE3D2F7}" dt="2024-11-27T04:31:32.415" v="5137" actId="1076"/>
        <pc:sldMkLst>
          <pc:docMk/>
          <pc:sldMk cId="2656387472" sldId="323"/>
        </pc:sldMkLst>
        <pc:spChg chg="del mod">
          <ac:chgData name="Toby Donaldson" userId="2e6e5431-bb17-4c41-9985-d39c50d83c73" providerId="ADAL" clId="{A44EAB99-BCCB-F349-AFB2-6BBC9CE3D2F7}" dt="2024-11-27T04:17:22.916" v="4627" actId="21"/>
          <ac:spMkLst>
            <pc:docMk/>
            <pc:sldMk cId="2656387472" sldId="323"/>
            <ac:spMk id="2" creationId="{93FB4C86-F8DD-ECFA-0BCC-A635576661BC}"/>
          </ac:spMkLst>
        </pc:spChg>
        <pc:spChg chg="del mod">
          <ac:chgData name="Toby Donaldson" userId="2e6e5431-bb17-4c41-9985-d39c50d83c73" providerId="ADAL" clId="{A44EAB99-BCCB-F349-AFB2-6BBC9CE3D2F7}" dt="2024-11-27T04:17:22.916" v="4627" actId="21"/>
          <ac:spMkLst>
            <pc:docMk/>
            <pc:sldMk cId="2656387472" sldId="323"/>
            <ac:spMk id="3" creationId="{C76DDA1E-AD7E-B835-3E82-A63AFDCE102C}"/>
          </ac:spMkLst>
        </pc:spChg>
        <pc:spChg chg="del">
          <ac:chgData name="Toby Donaldson" userId="2e6e5431-bb17-4c41-9985-d39c50d83c73" providerId="ADAL" clId="{A44EAB99-BCCB-F349-AFB2-6BBC9CE3D2F7}" dt="2024-11-27T04:16:48.397" v="4544" actId="21"/>
          <ac:spMkLst>
            <pc:docMk/>
            <pc:sldMk cId="2656387472" sldId="323"/>
            <ac:spMk id="5" creationId="{E5700862-0414-4163-D280-4A06C7F53517}"/>
          </ac:spMkLst>
        </pc:spChg>
        <pc:spChg chg="del">
          <ac:chgData name="Toby Donaldson" userId="2e6e5431-bb17-4c41-9985-d39c50d83c73" providerId="ADAL" clId="{A44EAB99-BCCB-F349-AFB2-6BBC9CE3D2F7}" dt="2024-11-27T04:17:22.916" v="4627" actId="21"/>
          <ac:spMkLst>
            <pc:docMk/>
            <pc:sldMk cId="2656387472" sldId="323"/>
            <ac:spMk id="6" creationId="{5D5325EE-E651-B5BB-6987-CB3BE5E1F6ED}"/>
          </ac:spMkLst>
        </pc:spChg>
        <pc:spChg chg="add mod">
          <ac:chgData name="Toby Donaldson" userId="2e6e5431-bb17-4c41-9985-d39c50d83c73" providerId="ADAL" clId="{A44EAB99-BCCB-F349-AFB2-6BBC9CE3D2F7}" dt="2024-11-27T04:22:46.307" v="5005" actId="20577"/>
          <ac:spMkLst>
            <pc:docMk/>
            <pc:sldMk cId="2656387472" sldId="323"/>
            <ac:spMk id="9" creationId="{631199E8-9D7E-C971-A7FC-E4C7BCEA4788}"/>
          </ac:spMkLst>
        </pc:spChg>
        <pc:spChg chg="add mod">
          <ac:chgData name="Toby Donaldson" userId="2e6e5431-bb17-4c41-9985-d39c50d83c73" providerId="ADAL" clId="{A44EAB99-BCCB-F349-AFB2-6BBC9CE3D2F7}" dt="2024-11-27T04:22:47.398" v="5006" actId="20577"/>
          <ac:spMkLst>
            <pc:docMk/>
            <pc:sldMk cId="2656387472" sldId="323"/>
            <ac:spMk id="10" creationId="{0CE9E595-CC38-D8A3-9F11-9500354FBBF6}"/>
          </ac:spMkLst>
        </pc:spChg>
        <pc:spChg chg="add mod">
          <ac:chgData name="Toby Donaldson" userId="2e6e5431-bb17-4c41-9985-d39c50d83c73" providerId="ADAL" clId="{A44EAB99-BCCB-F349-AFB2-6BBC9CE3D2F7}" dt="2024-11-27T04:31:32.415" v="5137" actId="1076"/>
          <ac:spMkLst>
            <pc:docMk/>
            <pc:sldMk cId="2656387472" sldId="323"/>
            <ac:spMk id="11" creationId="{92D21BE6-4DE4-FCCF-EF9E-0DEACFB14B18}"/>
          </ac:spMkLst>
        </pc:spChg>
        <pc:spChg chg="mod">
          <ac:chgData name="Toby Donaldson" userId="2e6e5431-bb17-4c41-9985-d39c50d83c73" providerId="ADAL" clId="{A44EAB99-BCCB-F349-AFB2-6BBC9CE3D2F7}" dt="2024-11-27T04:23:22.134" v="5025" actId="1076"/>
          <ac:spMkLst>
            <pc:docMk/>
            <pc:sldMk cId="2656387472" sldId="323"/>
            <ac:spMk id="16" creationId="{27842A8D-4221-29E1-BBE0-B7F70ADAC623}"/>
          </ac:spMkLst>
        </pc:spChg>
      </pc:sldChg>
      <pc:sldChg chg="del">
        <pc:chgData name="Toby Donaldson" userId="2e6e5431-bb17-4c41-9985-d39c50d83c73" providerId="ADAL" clId="{A44EAB99-BCCB-F349-AFB2-6BBC9CE3D2F7}" dt="2024-11-27T00:41:22.305" v="25" actId="2696"/>
        <pc:sldMkLst>
          <pc:docMk/>
          <pc:sldMk cId="2741279848" sldId="323"/>
        </pc:sldMkLst>
      </pc:sldChg>
      <pc:sldChg chg="addSp modSp add mod ord">
        <pc:chgData name="Toby Donaldson" userId="2e6e5431-bb17-4c41-9985-d39c50d83c73" providerId="ADAL" clId="{A44EAB99-BCCB-F349-AFB2-6BBC9CE3D2F7}" dt="2024-11-27T05:09:06.082" v="5549" actId="27107"/>
        <pc:sldMkLst>
          <pc:docMk/>
          <pc:sldMk cId="3264887012" sldId="324"/>
        </pc:sldMkLst>
        <pc:spChg chg="add mod">
          <ac:chgData name="Toby Donaldson" userId="2e6e5431-bb17-4c41-9985-d39c50d83c73" providerId="ADAL" clId="{A44EAB99-BCCB-F349-AFB2-6BBC9CE3D2F7}" dt="2024-11-27T05:09:06.082" v="5549" actId="27107"/>
          <ac:spMkLst>
            <pc:docMk/>
            <pc:sldMk cId="3264887012" sldId="324"/>
            <ac:spMk id="5" creationId="{F6D61B46-D207-4872-2A31-7E42FFFC3A7C}"/>
          </ac:spMkLst>
        </pc:spChg>
        <pc:spChg chg="add mod">
          <ac:chgData name="Toby Donaldson" userId="2e6e5431-bb17-4c41-9985-d39c50d83c73" providerId="ADAL" clId="{A44EAB99-BCCB-F349-AFB2-6BBC9CE3D2F7}" dt="2024-11-27T04:36:22.055" v="5548" actId="14100"/>
          <ac:spMkLst>
            <pc:docMk/>
            <pc:sldMk cId="3264887012" sldId="324"/>
            <ac:spMk id="6" creationId="{CB9328CE-F146-F5A2-B569-DE13847DFE80}"/>
          </ac:spMkLst>
        </pc:spChg>
        <pc:spChg chg="mod">
          <ac:chgData name="Toby Donaldson" userId="2e6e5431-bb17-4c41-9985-d39c50d83c73" providerId="ADAL" clId="{A44EAB99-BCCB-F349-AFB2-6BBC9CE3D2F7}" dt="2024-11-27T04:33:50.907" v="5201" actId="207"/>
          <ac:spMkLst>
            <pc:docMk/>
            <pc:sldMk cId="3264887012" sldId="324"/>
            <ac:spMk id="9" creationId="{3B0700E7-A04F-39AD-1AE8-013F3EB3249D}"/>
          </ac:spMkLst>
        </pc:spChg>
        <pc:spChg chg="mod">
          <ac:chgData name="Toby Donaldson" userId="2e6e5431-bb17-4c41-9985-d39c50d83c73" providerId="ADAL" clId="{A44EAB99-BCCB-F349-AFB2-6BBC9CE3D2F7}" dt="2024-11-27T04:33:56.779" v="5211" actId="20577"/>
          <ac:spMkLst>
            <pc:docMk/>
            <pc:sldMk cId="3264887012" sldId="324"/>
            <ac:spMk id="10" creationId="{F1F0E761-431B-9DE3-81F1-F4D0F6C66993}"/>
          </ac:spMkLst>
        </pc:spChg>
        <pc:spChg chg="mod">
          <ac:chgData name="Toby Donaldson" userId="2e6e5431-bb17-4c41-9985-d39c50d83c73" providerId="ADAL" clId="{A44EAB99-BCCB-F349-AFB2-6BBC9CE3D2F7}" dt="2024-11-27T04:33:02.595" v="5195" actId="1076"/>
          <ac:spMkLst>
            <pc:docMk/>
            <pc:sldMk cId="3264887012" sldId="324"/>
            <ac:spMk id="16" creationId="{44B340DE-867D-94ED-0624-812ECB2369D7}"/>
          </ac:spMkLst>
        </pc:spChg>
        <pc:cxnChg chg="add">
          <ac:chgData name="Toby Donaldson" userId="2e6e5431-bb17-4c41-9985-d39c50d83c73" providerId="ADAL" clId="{A44EAB99-BCCB-F349-AFB2-6BBC9CE3D2F7}" dt="2024-11-27T04:33:08.635" v="5196" actId="11529"/>
          <ac:cxnSpMkLst>
            <pc:docMk/>
            <pc:sldMk cId="3264887012" sldId="324"/>
            <ac:cxnSpMk id="3" creationId="{CF5CE7EC-59E1-FC11-6ABD-496EF2F7FBBF}"/>
          </ac:cxnSpMkLst>
        </pc:cxnChg>
      </pc:sldChg>
      <pc:sldChg chg="del">
        <pc:chgData name="Toby Donaldson" userId="2e6e5431-bb17-4c41-9985-d39c50d83c73" providerId="ADAL" clId="{A44EAB99-BCCB-F349-AFB2-6BBC9CE3D2F7}" dt="2024-11-27T00:41:22.305" v="25" actId="2696"/>
        <pc:sldMkLst>
          <pc:docMk/>
          <pc:sldMk cId="4281392445" sldId="324"/>
        </pc:sldMkLst>
      </pc:sldChg>
      <pc:sldChg chg="delSp modSp add mod">
        <pc:chgData name="Toby Donaldson" userId="2e6e5431-bb17-4c41-9985-d39c50d83c73" providerId="ADAL" clId="{A44EAB99-BCCB-F349-AFB2-6BBC9CE3D2F7}" dt="2024-11-27T04:32:03.215" v="5143" actId="21"/>
        <pc:sldMkLst>
          <pc:docMk/>
          <pc:sldMk cId="464243661" sldId="325"/>
        </pc:sldMkLst>
        <pc:spChg chg="mod">
          <ac:chgData name="Toby Donaldson" userId="2e6e5431-bb17-4c41-9985-d39c50d83c73" providerId="ADAL" clId="{A44EAB99-BCCB-F349-AFB2-6BBC9CE3D2F7}" dt="2024-11-27T04:31:55.061" v="5142" actId="207"/>
          <ac:spMkLst>
            <pc:docMk/>
            <pc:sldMk cId="464243661" sldId="325"/>
            <ac:spMk id="9" creationId="{7FE51260-7D97-6BCC-0EB1-44BAC522E6A8}"/>
          </ac:spMkLst>
        </pc:spChg>
        <pc:spChg chg="del">
          <ac:chgData name="Toby Donaldson" userId="2e6e5431-bb17-4c41-9985-d39c50d83c73" providerId="ADAL" clId="{A44EAB99-BCCB-F349-AFB2-6BBC9CE3D2F7}" dt="2024-11-27T04:32:03.215" v="5143" actId="21"/>
          <ac:spMkLst>
            <pc:docMk/>
            <pc:sldMk cId="464243661" sldId="325"/>
            <ac:spMk id="16" creationId="{BBBE0834-D218-30A6-BC02-1ACDC9B460FA}"/>
          </ac:spMkLst>
        </pc:spChg>
      </pc:sldChg>
      <pc:sldChg chg="del">
        <pc:chgData name="Toby Donaldson" userId="2e6e5431-bb17-4c41-9985-d39c50d83c73" providerId="ADAL" clId="{A44EAB99-BCCB-F349-AFB2-6BBC9CE3D2F7}" dt="2024-11-27T00:41:22.305" v="25" actId="2696"/>
        <pc:sldMkLst>
          <pc:docMk/>
          <pc:sldMk cId="1933953439" sldId="325"/>
        </pc:sldMkLst>
      </pc:sldChg>
      <pc:sldChg chg="del">
        <pc:chgData name="Toby Donaldson" userId="2e6e5431-bb17-4c41-9985-d39c50d83c73" providerId="ADAL" clId="{A44EAB99-BCCB-F349-AFB2-6BBC9CE3D2F7}" dt="2024-11-27T00:41:22.305" v="25" actId="2696"/>
        <pc:sldMkLst>
          <pc:docMk/>
          <pc:sldMk cId="417589287" sldId="326"/>
        </pc:sldMkLst>
      </pc:sldChg>
      <pc:sldChg chg="addSp delSp modSp add mod ord">
        <pc:chgData name="Toby Donaldson" userId="2e6e5431-bb17-4c41-9985-d39c50d83c73" providerId="ADAL" clId="{A44EAB99-BCCB-F349-AFB2-6BBC9CE3D2F7}" dt="2024-11-27T05:19:37.354" v="5859" actId="1076"/>
        <pc:sldMkLst>
          <pc:docMk/>
          <pc:sldMk cId="631126031" sldId="326"/>
        </pc:sldMkLst>
        <pc:spChg chg="add mod">
          <ac:chgData name="Toby Donaldson" userId="2e6e5431-bb17-4c41-9985-d39c50d83c73" providerId="ADAL" clId="{A44EAB99-BCCB-F349-AFB2-6BBC9CE3D2F7}" dt="2024-11-27T05:10:51.053" v="5754" actId="113"/>
          <ac:spMkLst>
            <pc:docMk/>
            <pc:sldMk cId="631126031" sldId="326"/>
            <ac:spMk id="2" creationId="{FDA53C04-2216-9733-213A-01DF10FA9E6E}"/>
          </ac:spMkLst>
        </pc:spChg>
        <pc:spChg chg="add mod">
          <ac:chgData name="Toby Donaldson" userId="2e6e5431-bb17-4c41-9985-d39c50d83c73" providerId="ADAL" clId="{A44EAB99-BCCB-F349-AFB2-6BBC9CE3D2F7}" dt="2024-11-27T05:13:52.529" v="5784" actId="20577"/>
          <ac:spMkLst>
            <pc:docMk/>
            <pc:sldMk cId="631126031" sldId="326"/>
            <ac:spMk id="3" creationId="{208C8730-4834-45E6-E2C1-487DB33665CE}"/>
          </ac:spMkLst>
        </pc:spChg>
        <pc:spChg chg="add mod">
          <ac:chgData name="Toby Donaldson" userId="2e6e5431-bb17-4c41-9985-d39c50d83c73" providerId="ADAL" clId="{A44EAB99-BCCB-F349-AFB2-6BBC9CE3D2F7}" dt="2024-11-27T05:13:02.509" v="5776" actId="164"/>
          <ac:spMkLst>
            <pc:docMk/>
            <pc:sldMk cId="631126031" sldId="326"/>
            <ac:spMk id="5" creationId="{8CDF567F-AD1E-BDAB-AAA2-9BB6969FB593}"/>
          </ac:spMkLst>
        </pc:spChg>
        <pc:spChg chg="mod">
          <ac:chgData name="Toby Donaldson" userId="2e6e5431-bb17-4c41-9985-d39c50d83c73" providerId="ADAL" clId="{A44EAB99-BCCB-F349-AFB2-6BBC9CE3D2F7}" dt="2024-11-27T05:09:36.504" v="5558" actId="20577"/>
          <ac:spMkLst>
            <pc:docMk/>
            <pc:sldMk cId="631126031" sldId="326"/>
            <ac:spMk id="7" creationId="{F8A0FE37-7B4F-0CB2-2A61-D29313FFCB24}"/>
          </ac:spMkLst>
        </pc:spChg>
        <pc:spChg chg="del">
          <ac:chgData name="Toby Donaldson" userId="2e6e5431-bb17-4c41-9985-d39c50d83c73" providerId="ADAL" clId="{A44EAB99-BCCB-F349-AFB2-6BBC9CE3D2F7}" dt="2024-11-27T05:09:52.048" v="5560" actId="21"/>
          <ac:spMkLst>
            <pc:docMk/>
            <pc:sldMk cId="631126031" sldId="326"/>
            <ac:spMk id="9" creationId="{4F8325F5-7AC2-24B2-8E97-01BBDE97D629}"/>
          </ac:spMkLst>
        </pc:spChg>
        <pc:spChg chg="del mod">
          <ac:chgData name="Toby Donaldson" userId="2e6e5431-bb17-4c41-9985-d39c50d83c73" providerId="ADAL" clId="{A44EAB99-BCCB-F349-AFB2-6BBC9CE3D2F7}" dt="2024-11-27T05:19:30.262" v="5858" actId="21"/>
          <ac:spMkLst>
            <pc:docMk/>
            <pc:sldMk cId="631126031" sldId="326"/>
            <ac:spMk id="10" creationId="{2F869CF5-9F85-9246-64A9-489518231F2F}"/>
          </ac:spMkLst>
        </pc:spChg>
        <pc:spChg chg="mod">
          <ac:chgData name="Toby Donaldson" userId="2e6e5431-bb17-4c41-9985-d39c50d83c73" providerId="ADAL" clId="{A44EAB99-BCCB-F349-AFB2-6BBC9CE3D2F7}" dt="2024-11-27T05:13:54.809" v="5785" actId="20577"/>
          <ac:spMkLst>
            <pc:docMk/>
            <pc:sldMk cId="631126031" sldId="326"/>
            <ac:spMk id="11" creationId="{D3A21E07-978A-FEEE-13CD-32DDF8225CF8}"/>
          </ac:spMkLst>
        </pc:spChg>
        <pc:spChg chg="mod">
          <ac:chgData name="Toby Donaldson" userId="2e6e5431-bb17-4c41-9985-d39c50d83c73" providerId="ADAL" clId="{A44EAB99-BCCB-F349-AFB2-6BBC9CE3D2F7}" dt="2024-11-27T05:15:34.932" v="5807" actId="20577"/>
          <ac:spMkLst>
            <pc:docMk/>
            <pc:sldMk cId="631126031" sldId="326"/>
            <ac:spMk id="12" creationId="{7BFC4ABD-99C7-8824-EAD3-35E983C6C142}"/>
          </ac:spMkLst>
        </pc:spChg>
        <pc:spChg chg="mod">
          <ac:chgData name="Toby Donaldson" userId="2e6e5431-bb17-4c41-9985-d39c50d83c73" providerId="ADAL" clId="{A44EAB99-BCCB-F349-AFB2-6BBC9CE3D2F7}" dt="2024-11-27T05:13:56.473" v="5786" actId="20577"/>
          <ac:spMkLst>
            <pc:docMk/>
            <pc:sldMk cId="631126031" sldId="326"/>
            <ac:spMk id="14" creationId="{EB08F9E0-12A5-10EE-C240-A551364C4855}"/>
          </ac:spMkLst>
        </pc:spChg>
        <pc:spChg chg="mod">
          <ac:chgData name="Toby Donaldson" userId="2e6e5431-bb17-4c41-9985-d39c50d83c73" providerId="ADAL" clId="{A44EAB99-BCCB-F349-AFB2-6BBC9CE3D2F7}" dt="2024-11-27T05:15:36.401" v="5808" actId="20577"/>
          <ac:spMkLst>
            <pc:docMk/>
            <pc:sldMk cId="631126031" sldId="326"/>
            <ac:spMk id="15" creationId="{4DBED46C-614A-D1F7-803C-2EBAE6EDAAF7}"/>
          </ac:spMkLst>
        </pc:spChg>
        <pc:spChg chg="mod">
          <ac:chgData name="Toby Donaldson" userId="2e6e5431-bb17-4c41-9985-d39c50d83c73" providerId="ADAL" clId="{A44EAB99-BCCB-F349-AFB2-6BBC9CE3D2F7}" dt="2024-11-27T05:18:46.104" v="5852" actId="20577"/>
          <ac:spMkLst>
            <pc:docMk/>
            <pc:sldMk cId="631126031" sldId="326"/>
            <ac:spMk id="17" creationId="{7CFEB392-0A4D-4C53-F6AB-20B068496A0C}"/>
          </ac:spMkLst>
        </pc:spChg>
        <pc:spChg chg="mod">
          <ac:chgData name="Toby Donaldson" userId="2e6e5431-bb17-4c41-9985-d39c50d83c73" providerId="ADAL" clId="{A44EAB99-BCCB-F349-AFB2-6BBC9CE3D2F7}" dt="2024-11-27T05:15:20.052" v="5801" actId="20577"/>
          <ac:spMkLst>
            <pc:docMk/>
            <pc:sldMk cId="631126031" sldId="326"/>
            <ac:spMk id="18" creationId="{9FE55DB4-2DDC-1C18-06FA-0080D03DCE93}"/>
          </ac:spMkLst>
        </pc:spChg>
        <pc:spChg chg="mod">
          <ac:chgData name="Toby Donaldson" userId="2e6e5431-bb17-4c41-9985-d39c50d83c73" providerId="ADAL" clId="{A44EAB99-BCCB-F349-AFB2-6BBC9CE3D2F7}" dt="2024-11-27T05:18:48.984" v="5854" actId="20577"/>
          <ac:spMkLst>
            <pc:docMk/>
            <pc:sldMk cId="631126031" sldId="326"/>
            <ac:spMk id="20" creationId="{83330AB8-9D36-1098-0CC5-3C4B660BF2AF}"/>
          </ac:spMkLst>
        </pc:spChg>
        <pc:spChg chg="mod">
          <ac:chgData name="Toby Donaldson" userId="2e6e5431-bb17-4c41-9985-d39c50d83c73" providerId="ADAL" clId="{A44EAB99-BCCB-F349-AFB2-6BBC9CE3D2F7}" dt="2024-11-27T05:15:22.559" v="5802" actId="20577"/>
          <ac:spMkLst>
            <pc:docMk/>
            <pc:sldMk cId="631126031" sldId="326"/>
            <ac:spMk id="21" creationId="{11CE8BD5-DBF9-A941-F147-F7D1CBEA8E01}"/>
          </ac:spMkLst>
        </pc:spChg>
        <pc:spChg chg="mod">
          <ac:chgData name="Toby Donaldson" userId="2e6e5431-bb17-4c41-9985-d39c50d83c73" providerId="ADAL" clId="{A44EAB99-BCCB-F349-AFB2-6BBC9CE3D2F7}" dt="2024-11-27T05:15:07.924" v="5799" actId="408"/>
          <ac:spMkLst>
            <pc:docMk/>
            <pc:sldMk cId="631126031" sldId="326"/>
            <ac:spMk id="23" creationId="{B47BED40-DBFD-9BAB-FC8F-36F236A2DFBF}"/>
          </ac:spMkLst>
        </pc:spChg>
        <pc:spChg chg="mod">
          <ac:chgData name="Toby Donaldson" userId="2e6e5431-bb17-4c41-9985-d39c50d83c73" providerId="ADAL" clId="{A44EAB99-BCCB-F349-AFB2-6BBC9CE3D2F7}" dt="2024-11-27T05:15:24.939" v="5803" actId="20577"/>
          <ac:spMkLst>
            <pc:docMk/>
            <pc:sldMk cId="631126031" sldId="326"/>
            <ac:spMk id="24" creationId="{AAE10123-F2D9-D414-3E81-298B368B8454}"/>
          </ac:spMkLst>
        </pc:spChg>
        <pc:spChg chg="mod">
          <ac:chgData name="Toby Donaldson" userId="2e6e5431-bb17-4c41-9985-d39c50d83c73" providerId="ADAL" clId="{A44EAB99-BCCB-F349-AFB2-6BBC9CE3D2F7}" dt="2024-11-27T05:19:08.922" v="5855" actId="20577"/>
          <ac:spMkLst>
            <pc:docMk/>
            <pc:sldMk cId="631126031" sldId="326"/>
            <ac:spMk id="27" creationId="{FC28FB24-E9AC-E81B-AC42-587C4609FD40}"/>
          </ac:spMkLst>
        </pc:spChg>
        <pc:spChg chg="mod">
          <ac:chgData name="Toby Donaldson" userId="2e6e5431-bb17-4c41-9985-d39c50d83c73" providerId="ADAL" clId="{A44EAB99-BCCB-F349-AFB2-6BBC9CE3D2F7}" dt="2024-11-27T05:15:26.922" v="5804" actId="20577"/>
          <ac:spMkLst>
            <pc:docMk/>
            <pc:sldMk cId="631126031" sldId="326"/>
            <ac:spMk id="28" creationId="{5D12DCB2-9B60-134B-CE96-34B68D10194E}"/>
          </ac:spMkLst>
        </pc:spChg>
        <pc:spChg chg="mod">
          <ac:chgData name="Toby Donaldson" userId="2e6e5431-bb17-4c41-9985-d39c50d83c73" providerId="ADAL" clId="{A44EAB99-BCCB-F349-AFB2-6BBC9CE3D2F7}" dt="2024-11-27T05:19:11.489" v="5856" actId="20577"/>
          <ac:spMkLst>
            <pc:docMk/>
            <pc:sldMk cId="631126031" sldId="326"/>
            <ac:spMk id="30" creationId="{5D022444-973F-7BC3-38F3-8B0703020B75}"/>
          </ac:spMkLst>
        </pc:spChg>
        <pc:spChg chg="mod">
          <ac:chgData name="Toby Donaldson" userId="2e6e5431-bb17-4c41-9985-d39c50d83c73" providerId="ADAL" clId="{A44EAB99-BCCB-F349-AFB2-6BBC9CE3D2F7}" dt="2024-11-27T05:15:28.703" v="5805" actId="20577"/>
          <ac:spMkLst>
            <pc:docMk/>
            <pc:sldMk cId="631126031" sldId="326"/>
            <ac:spMk id="31" creationId="{5BAEA849-AAA1-E604-B366-3774FF7EE3A8}"/>
          </ac:spMkLst>
        </pc:spChg>
        <pc:spChg chg="del mod">
          <ac:chgData name="Toby Donaldson" userId="2e6e5431-bb17-4c41-9985-d39c50d83c73" providerId="ADAL" clId="{A44EAB99-BCCB-F349-AFB2-6BBC9CE3D2F7}" dt="2024-11-27T05:19:15.735" v="5857" actId="21"/>
          <ac:spMkLst>
            <pc:docMk/>
            <pc:sldMk cId="631126031" sldId="326"/>
            <ac:spMk id="33" creationId="{3F1123F3-64F9-976E-CCFA-E0DC566A2C07}"/>
          </ac:spMkLst>
        </pc:spChg>
        <pc:spChg chg="mod">
          <ac:chgData name="Toby Donaldson" userId="2e6e5431-bb17-4c41-9985-d39c50d83c73" providerId="ADAL" clId="{A44EAB99-BCCB-F349-AFB2-6BBC9CE3D2F7}" dt="2024-11-27T05:15:30.897" v="5806" actId="20577"/>
          <ac:spMkLst>
            <pc:docMk/>
            <pc:sldMk cId="631126031" sldId="326"/>
            <ac:spMk id="34" creationId="{901E5472-CEB2-B6CD-78DA-F9A4D90DC2E5}"/>
          </ac:spMkLst>
        </pc:spChg>
        <pc:spChg chg="mod">
          <ac:chgData name="Toby Donaldson" userId="2e6e5431-bb17-4c41-9985-d39c50d83c73" providerId="ADAL" clId="{A44EAB99-BCCB-F349-AFB2-6BBC9CE3D2F7}" dt="2024-11-27T05:17:06.371" v="5828" actId="20577"/>
          <ac:spMkLst>
            <pc:docMk/>
            <pc:sldMk cId="631126031" sldId="326"/>
            <ac:spMk id="43" creationId="{F15B1A3E-BE79-DA2B-1C0B-5720E16D9774}"/>
          </ac:spMkLst>
        </pc:spChg>
        <pc:spChg chg="mod">
          <ac:chgData name="Toby Donaldson" userId="2e6e5431-bb17-4c41-9985-d39c50d83c73" providerId="ADAL" clId="{A44EAB99-BCCB-F349-AFB2-6BBC9CE3D2F7}" dt="2024-11-27T05:16:06.089" v="5812"/>
          <ac:spMkLst>
            <pc:docMk/>
            <pc:sldMk cId="631126031" sldId="326"/>
            <ac:spMk id="44" creationId="{92A4E755-E695-3A3E-7C61-AC501677E5A7}"/>
          </ac:spMkLst>
        </pc:spChg>
        <pc:spChg chg="mod">
          <ac:chgData name="Toby Donaldson" userId="2e6e5431-bb17-4c41-9985-d39c50d83c73" providerId="ADAL" clId="{A44EAB99-BCCB-F349-AFB2-6BBC9CE3D2F7}" dt="2024-11-27T05:17:04.526" v="5827" actId="20577"/>
          <ac:spMkLst>
            <pc:docMk/>
            <pc:sldMk cId="631126031" sldId="326"/>
            <ac:spMk id="45" creationId="{8A4D1A31-0111-D1CC-4911-D39E2DB371CD}"/>
          </ac:spMkLst>
        </pc:spChg>
        <pc:spChg chg="mod">
          <ac:chgData name="Toby Donaldson" userId="2e6e5431-bb17-4c41-9985-d39c50d83c73" providerId="ADAL" clId="{A44EAB99-BCCB-F349-AFB2-6BBC9CE3D2F7}" dt="2024-11-27T05:16:06.089" v="5812"/>
          <ac:spMkLst>
            <pc:docMk/>
            <pc:sldMk cId="631126031" sldId="326"/>
            <ac:spMk id="46" creationId="{AD8A497C-3952-E713-AFA0-734938CDE89F}"/>
          </ac:spMkLst>
        </pc:spChg>
        <pc:spChg chg="mod">
          <ac:chgData name="Toby Donaldson" userId="2e6e5431-bb17-4c41-9985-d39c50d83c73" providerId="ADAL" clId="{A44EAB99-BCCB-F349-AFB2-6BBC9CE3D2F7}" dt="2024-11-27T05:17:03.317" v="5826" actId="20577"/>
          <ac:spMkLst>
            <pc:docMk/>
            <pc:sldMk cId="631126031" sldId="326"/>
            <ac:spMk id="47" creationId="{AE9B0BF5-B2AE-886E-C0C5-5AC5C8991BFF}"/>
          </ac:spMkLst>
        </pc:spChg>
        <pc:spChg chg="mod">
          <ac:chgData name="Toby Donaldson" userId="2e6e5431-bb17-4c41-9985-d39c50d83c73" providerId="ADAL" clId="{A44EAB99-BCCB-F349-AFB2-6BBC9CE3D2F7}" dt="2024-11-27T05:16:06.089" v="5812"/>
          <ac:spMkLst>
            <pc:docMk/>
            <pc:sldMk cId="631126031" sldId="326"/>
            <ac:spMk id="48" creationId="{C53EDA59-E966-4EF0-0D53-D7F7AEF9C754}"/>
          </ac:spMkLst>
        </pc:spChg>
        <pc:spChg chg="mod">
          <ac:chgData name="Toby Donaldson" userId="2e6e5431-bb17-4c41-9985-d39c50d83c73" providerId="ADAL" clId="{A44EAB99-BCCB-F349-AFB2-6BBC9CE3D2F7}" dt="2024-11-27T05:17:01.449" v="5825" actId="20577"/>
          <ac:spMkLst>
            <pc:docMk/>
            <pc:sldMk cId="631126031" sldId="326"/>
            <ac:spMk id="49" creationId="{0D33B097-1C97-26DD-EEE2-249CE3DB5EA0}"/>
          </ac:spMkLst>
        </pc:spChg>
        <pc:spChg chg="mod">
          <ac:chgData name="Toby Donaldson" userId="2e6e5431-bb17-4c41-9985-d39c50d83c73" providerId="ADAL" clId="{A44EAB99-BCCB-F349-AFB2-6BBC9CE3D2F7}" dt="2024-11-27T05:16:06.089" v="5812"/>
          <ac:spMkLst>
            <pc:docMk/>
            <pc:sldMk cId="631126031" sldId="326"/>
            <ac:spMk id="50" creationId="{7548C6DD-59F3-29B5-81D3-563C88D0A595}"/>
          </ac:spMkLst>
        </pc:spChg>
        <pc:spChg chg="mod">
          <ac:chgData name="Toby Donaldson" userId="2e6e5431-bb17-4c41-9985-d39c50d83c73" providerId="ADAL" clId="{A44EAB99-BCCB-F349-AFB2-6BBC9CE3D2F7}" dt="2024-11-27T05:16:57.236" v="5823" actId="20577"/>
          <ac:spMkLst>
            <pc:docMk/>
            <pc:sldMk cId="631126031" sldId="326"/>
            <ac:spMk id="51" creationId="{BD0997CB-579D-BA53-FB7A-7AAE556ACAB2}"/>
          </ac:spMkLst>
        </pc:spChg>
        <pc:spChg chg="mod">
          <ac:chgData name="Toby Donaldson" userId="2e6e5431-bb17-4c41-9985-d39c50d83c73" providerId="ADAL" clId="{A44EAB99-BCCB-F349-AFB2-6BBC9CE3D2F7}" dt="2024-11-27T05:16:06.089" v="5812"/>
          <ac:spMkLst>
            <pc:docMk/>
            <pc:sldMk cId="631126031" sldId="326"/>
            <ac:spMk id="52" creationId="{25D20E15-9010-5E37-99BB-15C0351A024F}"/>
          </ac:spMkLst>
        </pc:spChg>
        <pc:spChg chg="mod">
          <ac:chgData name="Toby Donaldson" userId="2e6e5431-bb17-4c41-9985-d39c50d83c73" providerId="ADAL" clId="{A44EAB99-BCCB-F349-AFB2-6BBC9CE3D2F7}" dt="2024-11-27T05:16:59.664" v="5824" actId="20577"/>
          <ac:spMkLst>
            <pc:docMk/>
            <pc:sldMk cId="631126031" sldId="326"/>
            <ac:spMk id="53" creationId="{86C447EE-0B30-459F-B55C-AE8D3E4E2BBF}"/>
          </ac:spMkLst>
        </pc:spChg>
        <pc:spChg chg="mod">
          <ac:chgData name="Toby Donaldson" userId="2e6e5431-bb17-4c41-9985-d39c50d83c73" providerId="ADAL" clId="{A44EAB99-BCCB-F349-AFB2-6BBC9CE3D2F7}" dt="2024-11-27T05:16:12.749" v="5814" actId="20577"/>
          <ac:spMkLst>
            <pc:docMk/>
            <pc:sldMk cId="631126031" sldId="326"/>
            <ac:spMk id="54" creationId="{C6E9F8E5-8653-8CD5-5413-B60DF717BAB7}"/>
          </ac:spMkLst>
        </pc:spChg>
        <pc:spChg chg="add mod">
          <ac:chgData name="Toby Donaldson" userId="2e6e5431-bb17-4c41-9985-d39c50d83c73" providerId="ADAL" clId="{A44EAB99-BCCB-F349-AFB2-6BBC9CE3D2F7}" dt="2024-11-27T05:17:11.175" v="5831" actId="20577"/>
          <ac:spMkLst>
            <pc:docMk/>
            <pc:sldMk cId="631126031" sldId="326"/>
            <ac:spMk id="55" creationId="{1395A134-5838-ADB4-62B6-3A6503E17D4C}"/>
          </ac:spMkLst>
        </pc:spChg>
        <pc:spChg chg="add mod">
          <ac:chgData name="Toby Donaldson" userId="2e6e5431-bb17-4c41-9985-d39c50d83c73" providerId="ADAL" clId="{A44EAB99-BCCB-F349-AFB2-6BBC9CE3D2F7}" dt="2024-11-27T05:17:12.851" v="5832" actId="20577"/>
          <ac:spMkLst>
            <pc:docMk/>
            <pc:sldMk cId="631126031" sldId="326"/>
            <ac:spMk id="56" creationId="{9D7C7059-1D13-FB9C-A52B-9FC98EB400A7}"/>
          </ac:spMkLst>
        </pc:spChg>
        <pc:spChg chg="add mod">
          <ac:chgData name="Toby Donaldson" userId="2e6e5431-bb17-4c41-9985-d39c50d83c73" providerId="ADAL" clId="{A44EAB99-BCCB-F349-AFB2-6BBC9CE3D2F7}" dt="2024-11-27T05:19:37.354" v="5859" actId="1076"/>
          <ac:spMkLst>
            <pc:docMk/>
            <pc:sldMk cId="631126031" sldId="326"/>
            <ac:spMk id="59" creationId="{FEC0B4B0-DBA6-8DC9-96FB-CB6DBC71C1DD}"/>
          </ac:spMkLst>
        </pc:spChg>
        <pc:spChg chg="add mod">
          <ac:chgData name="Toby Donaldson" userId="2e6e5431-bb17-4c41-9985-d39c50d83c73" providerId="ADAL" clId="{A44EAB99-BCCB-F349-AFB2-6BBC9CE3D2F7}" dt="2024-11-27T05:19:37.354" v="5859" actId="1076"/>
          <ac:spMkLst>
            <pc:docMk/>
            <pc:sldMk cId="631126031" sldId="326"/>
            <ac:spMk id="60" creationId="{EF9522B1-13D6-2C8A-0082-C43AE53BEF6D}"/>
          </ac:spMkLst>
        </pc:spChg>
        <pc:spChg chg="add mod">
          <ac:chgData name="Toby Donaldson" userId="2e6e5431-bb17-4c41-9985-d39c50d83c73" providerId="ADAL" clId="{A44EAB99-BCCB-F349-AFB2-6BBC9CE3D2F7}" dt="2024-11-27T05:19:37.354" v="5859" actId="1076"/>
          <ac:spMkLst>
            <pc:docMk/>
            <pc:sldMk cId="631126031" sldId="326"/>
            <ac:spMk id="61" creationId="{85E3555D-4440-65E1-B6C4-52FAE9837E29}"/>
          </ac:spMkLst>
        </pc:spChg>
        <pc:grpChg chg="add mod">
          <ac:chgData name="Toby Donaldson" userId="2e6e5431-bb17-4c41-9985-d39c50d83c73" providerId="ADAL" clId="{A44EAB99-BCCB-F349-AFB2-6BBC9CE3D2F7}" dt="2024-11-27T05:14:27.551" v="5789" actId="164"/>
          <ac:grpSpMkLst>
            <pc:docMk/>
            <pc:sldMk cId="631126031" sldId="326"/>
            <ac:grpSpMk id="6" creationId="{A24B557D-B1AF-5EE4-1D04-D63689BA350F}"/>
          </ac:grpSpMkLst>
        </pc:grpChg>
        <pc:grpChg chg="add mod">
          <ac:chgData name="Toby Donaldson" userId="2e6e5431-bb17-4c41-9985-d39c50d83c73" providerId="ADAL" clId="{A44EAB99-BCCB-F349-AFB2-6BBC9CE3D2F7}" dt="2024-11-27T05:14:27.551" v="5789" actId="164"/>
          <ac:grpSpMkLst>
            <pc:docMk/>
            <pc:sldMk cId="631126031" sldId="326"/>
            <ac:grpSpMk id="8" creationId="{2CED26EF-339D-2EC8-3176-AFCC6FCA0EED}"/>
          </ac:grpSpMkLst>
        </pc:grpChg>
        <pc:grpChg chg="add mod">
          <ac:chgData name="Toby Donaldson" userId="2e6e5431-bb17-4c41-9985-d39c50d83c73" providerId="ADAL" clId="{A44EAB99-BCCB-F349-AFB2-6BBC9CE3D2F7}" dt="2024-11-27T05:14:27.551" v="5789" actId="164"/>
          <ac:grpSpMkLst>
            <pc:docMk/>
            <pc:sldMk cId="631126031" sldId="326"/>
            <ac:grpSpMk id="13" creationId="{F882B075-65D7-A0DF-417D-C5969987B609}"/>
          </ac:grpSpMkLst>
        </pc:grpChg>
        <pc:grpChg chg="add mod">
          <ac:chgData name="Toby Donaldson" userId="2e6e5431-bb17-4c41-9985-d39c50d83c73" providerId="ADAL" clId="{A44EAB99-BCCB-F349-AFB2-6BBC9CE3D2F7}" dt="2024-11-27T05:15:52.337" v="5810" actId="164"/>
          <ac:grpSpMkLst>
            <pc:docMk/>
            <pc:sldMk cId="631126031" sldId="326"/>
            <ac:grpSpMk id="16" creationId="{3104BA02-0B17-AA76-5E7F-2D974286A953}"/>
          </ac:grpSpMkLst>
        </pc:grpChg>
        <pc:grpChg chg="add mod">
          <ac:chgData name="Toby Donaldson" userId="2e6e5431-bb17-4c41-9985-d39c50d83c73" providerId="ADAL" clId="{A44EAB99-BCCB-F349-AFB2-6BBC9CE3D2F7}" dt="2024-11-27T05:15:52.337" v="5810" actId="164"/>
          <ac:grpSpMkLst>
            <pc:docMk/>
            <pc:sldMk cId="631126031" sldId="326"/>
            <ac:grpSpMk id="19" creationId="{E6277786-E34E-A890-710F-4F31349C1C4D}"/>
          </ac:grpSpMkLst>
        </pc:grpChg>
        <pc:grpChg chg="add mod">
          <ac:chgData name="Toby Donaldson" userId="2e6e5431-bb17-4c41-9985-d39c50d83c73" providerId="ADAL" clId="{A44EAB99-BCCB-F349-AFB2-6BBC9CE3D2F7}" dt="2024-11-27T05:15:52.337" v="5810" actId="164"/>
          <ac:grpSpMkLst>
            <pc:docMk/>
            <pc:sldMk cId="631126031" sldId="326"/>
            <ac:grpSpMk id="22" creationId="{C32B531A-C9FC-2273-8ED0-FFA817A576E9}"/>
          </ac:grpSpMkLst>
        </pc:grpChg>
        <pc:grpChg chg="add mod">
          <ac:chgData name="Toby Donaldson" userId="2e6e5431-bb17-4c41-9985-d39c50d83c73" providerId="ADAL" clId="{A44EAB99-BCCB-F349-AFB2-6BBC9CE3D2F7}" dt="2024-11-27T05:19:37.354" v="5859" actId="1076"/>
          <ac:grpSpMkLst>
            <pc:docMk/>
            <pc:sldMk cId="631126031" sldId="326"/>
            <ac:grpSpMk id="25" creationId="{DFE6B27A-A022-BB4A-410A-C86835A87C44}"/>
          </ac:grpSpMkLst>
        </pc:grpChg>
        <pc:grpChg chg="add mod">
          <ac:chgData name="Toby Donaldson" userId="2e6e5431-bb17-4c41-9985-d39c50d83c73" providerId="ADAL" clId="{A44EAB99-BCCB-F349-AFB2-6BBC9CE3D2F7}" dt="2024-11-27T05:15:52.337" v="5810" actId="164"/>
          <ac:grpSpMkLst>
            <pc:docMk/>
            <pc:sldMk cId="631126031" sldId="326"/>
            <ac:grpSpMk id="26" creationId="{8E500C2E-F96C-A14D-6AB5-FC5CE4F16DE2}"/>
          </ac:grpSpMkLst>
        </pc:grpChg>
        <pc:grpChg chg="add mod">
          <ac:chgData name="Toby Donaldson" userId="2e6e5431-bb17-4c41-9985-d39c50d83c73" providerId="ADAL" clId="{A44EAB99-BCCB-F349-AFB2-6BBC9CE3D2F7}" dt="2024-11-27T05:15:52.337" v="5810" actId="164"/>
          <ac:grpSpMkLst>
            <pc:docMk/>
            <pc:sldMk cId="631126031" sldId="326"/>
            <ac:grpSpMk id="29" creationId="{DDEC04A9-14DD-3A78-0269-407DDD840106}"/>
          </ac:grpSpMkLst>
        </pc:grpChg>
        <pc:grpChg chg="add del mod">
          <ac:chgData name="Toby Donaldson" userId="2e6e5431-bb17-4c41-9985-d39c50d83c73" providerId="ADAL" clId="{A44EAB99-BCCB-F349-AFB2-6BBC9CE3D2F7}" dt="2024-11-27T05:19:15.735" v="5857" actId="21"/>
          <ac:grpSpMkLst>
            <pc:docMk/>
            <pc:sldMk cId="631126031" sldId="326"/>
            <ac:grpSpMk id="32" creationId="{3DE1BCE1-00A2-09E3-374F-41CC7C1D2565}"/>
          </ac:grpSpMkLst>
        </pc:grpChg>
        <pc:grpChg chg="add mod">
          <ac:chgData name="Toby Donaldson" userId="2e6e5431-bb17-4c41-9985-d39c50d83c73" providerId="ADAL" clId="{A44EAB99-BCCB-F349-AFB2-6BBC9CE3D2F7}" dt="2024-11-27T05:19:37.354" v="5859" actId="1076"/>
          <ac:grpSpMkLst>
            <pc:docMk/>
            <pc:sldMk cId="631126031" sldId="326"/>
            <ac:grpSpMk id="35" creationId="{B1B26A21-3913-790D-9FBE-6463B3D7E1B5}"/>
          </ac:grpSpMkLst>
        </pc:grpChg>
        <pc:grpChg chg="add mod">
          <ac:chgData name="Toby Donaldson" userId="2e6e5431-bb17-4c41-9985-d39c50d83c73" providerId="ADAL" clId="{A44EAB99-BCCB-F349-AFB2-6BBC9CE3D2F7}" dt="2024-11-27T05:16:48.418" v="5821" actId="164"/>
          <ac:grpSpMkLst>
            <pc:docMk/>
            <pc:sldMk cId="631126031" sldId="326"/>
            <ac:grpSpMk id="36" creationId="{A7F93741-F1C6-92CF-1343-637D7EE86426}"/>
          </ac:grpSpMkLst>
        </pc:grpChg>
        <pc:grpChg chg="mod">
          <ac:chgData name="Toby Donaldson" userId="2e6e5431-bb17-4c41-9985-d39c50d83c73" providerId="ADAL" clId="{A44EAB99-BCCB-F349-AFB2-6BBC9CE3D2F7}" dt="2024-11-27T05:16:06.089" v="5812"/>
          <ac:grpSpMkLst>
            <pc:docMk/>
            <pc:sldMk cId="631126031" sldId="326"/>
            <ac:grpSpMk id="37" creationId="{52C31D3D-1BE1-3C97-FF9B-F27589D86DE8}"/>
          </ac:grpSpMkLst>
        </pc:grpChg>
        <pc:grpChg chg="mod">
          <ac:chgData name="Toby Donaldson" userId="2e6e5431-bb17-4c41-9985-d39c50d83c73" providerId="ADAL" clId="{A44EAB99-BCCB-F349-AFB2-6BBC9CE3D2F7}" dt="2024-11-27T05:16:06.089" v="5812"/>
          <ac:grpSpMkLst>
            <pc:docMk/>
            <pc:sldMk cId="631126031" sldId="326"/>
            <ac:grpSpMk id="38" creationId="{AD282228-4178-57DD-46BB-E62EF818DDCE}"/>
          </ac:grpSpMkLst>
        </pc:grpChg>
        <pc:grpChg chg="mod">
          <ac:chgData name="Toby Donaldson" userId="2e6e5431-bb17-4c41-9985-d39c50d83c73" providerId="ADAL" clId="{A44EAB99-BCCB-F349-AFB2-6BBC9CE3D2F7}" dt="2024-11-27T05:16:06.089" v="5812"/>
          <ac:grpSpMkLst>
            <pc:docMk/>
            <pc:sldMk cId="631126031" sldId="326"/>
            <ac:grpSpMk id="39" creationId="{F9184774-AB96-A194-46CB-36C3FDF941EE}"/>
          </ac:grpSpMkLst>
        </pc:grpChg>
        <pc:grpChg chg="mod">
          <ac:chgData name="Toby Donaldson" userId="2e6e5431-bb17-4c41-9985-d39c50d83c73" providerId="ADAL" clId="{A44EAB99-BCCB-F349-AFB2-6BBC9CE3D2F7}" dt="2024-11-27T05:16:06.089" v="5812"/>
          <ac:grpSpMkLst>
            <pc:docMk/>
            <pc:sldMk cId="631126031" sldId="326"/>
            <ac:grpSpMk id="40" creationId="{1505BC05-38C2-2F89-4880-7C751F92F6C0}"/>
          </ac:grpSpMkLst>
        </pc:grpChg>
        <pc:grpChg chg="mod">
          <ac:chgData name="Toby Donaldson" userId="2e6e5431-bb17-4c41-9985-d39c50d83c73" providerId="ADAL" clId="{A44EAB99-BCCB-F349-AFB2-6BBC9CE3D2F7}" dt="2024-11-27T05:16:06.089" v="5812"/>
          <ac:grpSpMkLst>
            <pc:docMk/>
            <pc:sldMk cId="631126031" sldId="326"/>
            <ac:grpSpMk id="41" creationId="{22E77341-8960-5127-EF89-A920B0AAE846}"/>
          </ac:grpSpMkLst>
        </pc:grpChg>
        <pc:grpChg chg="mod">
          <ac:chgData name="Toby Donaldson" userId="2e6e5431-bb17-4c41-9985-d39c50d83c73" providerId="ADAL" clId="{A44EAB99-BCCB-F349-AFB2-6BBC9CE3D2F7}" dt="2024-11-27T05:16:06.089" v="5812"/>
          <ac:grpSpMkLst>
            <pc:docMk/>
            <pc:sldMk cId="631126031" sldId="326"/>
            <ac:grpSpMk id="42" creationId="{8CFFC3AF-6EA2-00D4-141C-0E6BB5F30F8E}"/>
          </ac:grpSpMkLst>
        </pc:grpChg>
        <pc:grpChg chg="add mod">
          <ac:chgData name="Toby Donaldson" userId="2e6e5431-bb17-4c41-9985-d39c50d83c73" providerId="ADAL" clId="{A44EAB99-BCCB-F349-AFB2-6BBC9CE3D2F7}" dt="2024-11-27T05:19:37.354" v="5859" actId="1076"/>
          <ac:grpSpMkLst>
            <pc:docMk/>
            <pc:sldMk cId="631126031" sldId="326"/>
            <ac:grpSpMk id="57" creationId="{1B480C69-9B35-B659-6021-CF895F44FA2C}"/>
          </ac:grpSpMkLst>
        </pc:grpChg>
      </pc:sldChg>
      <pc:sldChg chg="del">
        <pc:chgData name="Toby Donaldson" userId="2e6e5431-bb17-4c41-9985-d39c50d83c73" providerId="ADAL" clId="{A44EAB99-BCCB-F349-AFB2-6BBC9CE3D2F7}" dt="2024-11-27T00:41:22.305" v="25" actId="2696"/>
        <pc:sldMkLst>
          <pc:docMk/>
          <pc:sldMk cId="1706282626" sldId="327"/>
        </pc:sldMkLst>
      </pc:sldChg>
      <pc:sldChg chg="addSp delSp modSp add mod">
        <pc:chgData name="Toby Donaldson" userId="2e6e5431-bb17-4c41-9985-d39c50d83c73" providerId="ADAL" clId="{A44EAB99-BCCB-F349-AFB2-6BBC9CE3D2F7}" dt="2024-11-27T07:22:08.789" v="5962" actId="692"/>
        <pc:sldMkLst>
          <pc:docMk/>
          <pc:sldMk cId="2410213083" sldId="327"/>
        </pc:sldMkLst>
        <pc:spChg chg="mod">
          <ac:chgData name="Toby Donaldson" userId="2e6e5431-bb17-4c41-9985-d39c50d83c73" providerId="ADAL" clId="{A44EAB99-BCCB-F349-AFB2-6BBC9CE3D2F7}" dt="2024-11-27T07:01:44.611" v="5882" actId="207"/>
          <ac:spMkLst>
            <pc:docMk/>
            <pc:sldMk cId="2410213083" sldId="327"/>
            <ac:spMk id="3" creationId="{F56DA27A-D73A-A97B-18B7-8F359D025AF9}"/>
          </ac:spMkLst>
        </pc:spChg>
        <pc:spChg chg="add del mod">
          <ac:chgData name="Toby Donaldson" userId="2e6e5431-bb17-4c41-9985-d39c50d83c73" providerId="ADAL" clId="{A44EAB99-BCCB-F349-AFB2-6BBC9CE3D2F7}" dt="2024-11-27T07:01:41.475" v="5881" actId="21"/>
          <ac:spMkLst>
            <pc:docMk/>
            <pc:sldMk cId="2410213083" sldId="327"/>
            <ac:spMk id="9" creationId="{9D4D227F-2E9D-CCCD-A931-B10C0F5598A0}"/>
          </ac:spMkLst>
        </pc:spChg>
        <pc:spChg chg="add mod">
          <ac:chgData name="Toby Donaldson" userId="2e6e5431-bb17-4c41-9985-d39c50d83c73" providerId="ADAL" clId="{A44EAB99-BCCB-F349-AFB2-6BBC9CE3D2F7}" dt="2024-11-27T07:22:08.789" v="5962" actId="692"/>
          <ac:spMkLst>
            <pc:docMk/>
            <pc:sldMk cId="2410213083" sldId="327"/>
            <ac:spMk id="10" creationId="{28CC626C-D020-9502-C44D-ECFD64022744}"/>
          </ac:spMkLst>
        </pc:spChg>
        <pc:spChg chg="mod">
          <ac:chgData name="Toby Donaldson" userId="2e6e5431-bb17-4c41-9985-d39c50d83c73" providerId="ADAL" clId="{A44EAB99-BCCB-F349-AFB2-6BBC9CE3D2F7}" dt="2024-11-27T06:59:19.523" v="5861" actId="1076"/>
          <ac:spMkLst>
            <pc:docMk/>
            <pc:sldMk cId="2410213083" sldId="327"/>
            <ac:spMk id="59" creationId="{24908390-54D8-EC9B-9EAA-A81D14624B59}"/>
          </ac:spMkLst>
        </pc:spChg>
        <pc:spChg chg="mod">
          <ac:chgData name="Toby Donaldson" userId="2e6e5431-bb17-4c41-9985-d39c50d83c73" providerId="ADAL" clId="{A44EAB99-BCCB-F349-AFB2-6BBC9CE3D2F7}" dt="2024-11-27T07:01:55.690" v="5884" actId="14100"/>
          <ac:spMkLst>
            <pc:docMk/>
            <pc:sldMk cId="2410213083" sldId="327"/>
            <ac:spMk id="60" creationId="{01CA29A1-FD50-18CC-3ACD-9A3800FB97C5}"/>
          </ac:spMkLst>
        </pc:spChg>
        <pc:spChg chg="mod">
          <ac:chgData name="Toby Donaldson" userId="2e6e5431-bb17-4c41-9985-d39c50d83c73" providerId="ADAL" clId="{A44EAB99-BCCB-F349-AFB2-6BBC9CE3D2F7}" dt="2024-11-27T07:01:51.236" v="5883" actId="14100"/>
          <ac:spMkLst>
            <pc:docMk/>
            <pc:sldMk cId="2410213083" sldId="327"/>
            <ac:spMk id="61" creationId="{BDFCE5E8-70D2-36F1-60DA-DA4854E0D21A}"/>
          </ac:spMkLst>
        </pc:spChg>
      </pc:sldChg>
      <pc:sldChg chg="del">
        <pc:chgData name="Toby Donaldson" userId="2e6e5431-bb17-4c41-9985-d39c50d83c73" providerId="ADAL" clId="{A44EAB99-BCCB-F349-AFB2-6BBC9CE3D2F7}" dt="2024-11-27T00:41:22.305" v="25" actId="2696"/>
        <pc:sldMkLst>
          <pc:docMk/>
          <pc:sldMk cId="2681773874" sldId="328"/>
        </pc:sldMkLst>
      </pc:sldChg>
      <pc:sldChg chg="addSp delSp modSp add del mod">
        <pc:chgData name="Toby Donaldson" userId="2e6e5431-bb17-4c41-9985-d39c50d83c73" providerId="ADAL" clId="{A44EAB99-BCCB-F349-AFB2-6BBC9CE3D2F7}" dt="2024-11-27T07:13:43.336" v="5930" actId="2696"/>
        <pc:sldMkLst>
          <pc:docMk/>
          <pc:sldMk cId="2942113474" sldId="328"/>
        </pc:sldMkLst>
        <pc:spChg chg="mod">
          <ac:chgData name="Toby Donaldson" userId="2e6e5431-bb17-4c41-9985-d39c50d83c73" providerId="ADAL" clId="{A44EAB99-BCCB-F349-AFB2-6BBC9CE3D2F7}" dt="2024-11-27T07:01:23.934" v="5880" actId="207"/>
          <ac:spMkLst>
            <pc:docMk/>
            <pc:sldMk cId="2942113474" sldId="328"/>
            <ac:spMk id="3" creationId="{0F3E8102-C159-8B8F-5370-34A533DA3F13}"/>
          </ac:spMkLst>
        </pc:spChg>
        <pc:spChg chg="add del">
          <ac:chgData name="Toby Donaldson" userId="2e6e5431-bb17-4c41-9985-d39c50d83c73" providerId="ADAL" clId="{A44EAB99-BCCB-F349-AFB2-6BBC9CE3D2F7}" dt="2024-11-27T07:01:17.899" v="5879" actId="21"/>
          <ac:spMkLst>
            <pc:docMk/>
            <pc:sldMk cId="2942113474" sldId="328"/>
            <ac:spMk id="9" creationId="{EAB33756-0AE3-6691-6EE1-FF2134152182}"/>
          </ac:spMkLst>
        </pc:spChg>
        <pc:spChg chg="mod">
          <ac:chgData name="Toby Donaldson" userId="2e6e5431-bb17-4c41-9985-d39c50d83c73" providerId="ADAL" clId="{A44EAB99-BCCB-F349-AFB2-6BBC9CE3D2F7}" dt="2024-11-27T07:01:13.825" v="5878" actId="207"/>
          <ac:spMkLst>
            <pc:docMk/>
            <pc:sldMk cId="2942113474" sldId="328"/>
            <ac:spMk id="53" creationId="{1D183543-D74E-3531-873F-8468DDEFB5BB}"/>
          </ac:spMkLst>
        </pc:spChg>
      </pc:sldChg>
      <pc:sldChg chg="modSp add mod">
        <pc:chgData name="Toby Donaldson" userId="2e6e5431-bb17-4c41-9985-d39c50d83c73" providerId="ADAL" clId="{A44EAB99-BCCB-F349-AFB2-6BBC9CE3D2F7}" dt="2024-11-27T07:17:00.746" v="5935" actId="692"/>
        <pc:sldMkLst>
          <pc:docMk/>
          <pc:sldMk cId="3838566643" sldId="328"/>
        </pc:sldMkLst>
        <pc:spChg chg="mod">
          <ac:chgData name="Toby Donaldson" userId="2e6e5431-bb17-4c41-9985-d39c50d83c73" providerId="ADAL" clId="{A44EAB99-BCCB-F349-AFB2-6BBC9CE3D2F7}" dt="2024-11-27T07:17:00.746" v="5935" actId="692"/>
          <ac:spMkLst>
            <pc:docMk/>
            <pc:sldMk cId="3838566643" sldId="328"/>
            <ac:spMk id="10" creationId="{BD83830F-6B60-3FAB-8A8B-B0FAADC13C69}"/>
          </ac:spMkLst>
        </pc:spChg>
        <pc:spChg chg="mod">
          <ac:chgData name="Toby Donaldson" userId="2e6e5431-bb17-4c41-9985-d39c50d83c73" providerId="ADAL" clId="{A44EAB99-BCCB-F349-AFB2-6BBC9CE3D2F7}" dt="2024-11-27T07:14:03.219" v="5934" actId="207"/>
          <ac:spMkLst>
            <pc:docMk/>
            <pc:sldMk cId="3838566643" sldId="328"/>
            <ac:spMk id="53" creationId="{75BCE158-B61D-7D79-07C7-F5D6E01F44AB}"/>
          </ac:spMkLst>
        </pc:spChg>
      </pc:sldChg>
      <pc:sldChg chg="addSp modSp add del mod">
        <pc:chgData name="Toby Donaldson" userId="2e6e5431-bb17-4c41-9985-d39c50d83c73" providerId="ADAL" clId="{A44EAB99-BCCB-F349-AFB2-6BBC9CE3D2F7}" dt="2024-11-27T07:13:43.336" v="5930" actId="2696"/>
        <pc:sldMkLst>
          <pc:docMk/>
          <pc:sldMk cId="2270495198" sldId="329"/>
        </pc:sldMkLst>
        <pc:spChg chg="mod">
          <ac:chgData name="Toby Donaldson" userId="2e6e5431-bb17-4c41-9985-d39c50d83c73" providerId="ADAL" clId="{A44EAB99-BCCB-F349-AFB2-6BBC9CE3D2F7}" dt="2024-11-27T07:02:46.341" v="5888" actId="207"/>
          <ac:spMkLst>
            <pc:docMk/>
            <pc:sldMk cId="2270495198" sldId="329"/>
            <ac:spMk id="3" creationId="{ACE19EAF-1119-D6DD-87FC-0478F8B9F643}"/>
          </ac:spMkLst>
        </pc:spChg>
        <pc:spChg chg="mod">
          <ac:chgData name="Toby Donaldson" userId="2e6e5431-bb17-4c41-9985-d39c50d83c73" providerId="ADAL" clId="{A44EAB99-BCCB-F349-AFB2-6BBC9CE3D2F7}" dt="2024-11-27T07:02:37.448" v="5887" actId="20577"/>
          <ac:spMkLst>
            <pc:docMk/>
            <pc:sldMk cId="2270495198" sldId="329"/>
            <ac:spMk id="5" creationId="{56BEE07F-9416-0E0B-AE67-F2F72EC15E2F}"/>
          </ac:spMkLst>
        </pc:spChg>
        <pc:spChg chg="mod">
          <ac:chgData name="Toby Donaldson" userId="2e6e5431-bb17-4c41-9985-d39c50d83c73" providerId="ADAL" clId="{A44EAB99-BCCB-F349-AFB2-6BBC9CE3D2F7}" dt="2024-11-27T07:02:33.608" v="5886" actId="20577"/>
          <ac:spMkLst>
            <pc:docMk/>
            <pc:sldMk cId="2270495198" sldId="329"/>
            <ac:spMk id="12" creationId="{8D6B8D42-1C0B-E9A4-C5B3-3A644F59AA93}"/>
          </ac:spMkLst>
        </pc:spChg>
        <pc:spChg chg="mod">
          <ac:chgData name="Toby Donaldson" userId="2e6e5431-bb17-4c41-9985-d39c50d83c73" providerId="ADAL" clId="{A44EAB99-BCCB-F349-AFB2-6BBC9CE3D2F7}" dt="2024-11-27T07:05:16.053" v="5894" actId="207"/>
          <ac:spMkLst>
            <pc:docMk/>
            <pc:sldMk cId="2270495198" sldId="329"/>
            <ac:spMk id="17" creationId="{FD1C9A4E-5775-B15B-D37D-3E9892E854D2}"/>
          </ac:spMkLst>
        </pc:spChg>
        <pc:spChg chg="mod">
          <ac:chgData name="Toby Donaldson" userId="2e6e5431-bb17-4c41-9985-d39c50d83c73" providerId="ADAL" clId="{A44EAB99-BCCB-F349-AFB2-6BBC9CE3D2F7}" dt="2024-11-27T07:10:19.173" v="5919" actId="207"/>
          <ac:spMkLst>
            <pc:docMk/>
            <pc:sldMk cId="2270495198" sldId="329"/>
            <ac:spMk id="51" creationId="{61AC3C1E-C3AC-0A59-7BD4-72D5A7D8C6F7}"/>
          </ac:spMkLst>
        </pc:spChg>
        <pc:spChg chg="mod">
          <ac:chgData name="Toby Donaldson" userId="2e6e5431-bb17-4c41-9985-d39c50d83c73" providerId="ADAL" clId="{A44EAB99-BCCB-F349-AFB2-6BBC9CE3D2F7}" dt="2024-11-27T07:03:28.238" v="5893" actId="207"/>
          <ac:spMkLst>
            <pc:docMk/>
            <pc:sldMk cId="2270495198" sldId="329"/>
            <ac:spMk id="53" creationId="{15F98C1B-9992-ABF6-790D-304696C4DE0B}"/>
          </ac:spMkLst>
        </pc:spChg>
        <pc:cxnChg chg="add mod">
          <ac:chgData name="Toby Donaldson" userId="2e6e5431-bb17-4c41-9985-d39c50d83c73" providerId="ADAL" clId="{A44EAB99-BCCB-F349-AFB2-6BBC9CE3D2F7}" dt="2024-11-27T07:03:08.725" v="5892" actId="692"/>
          <ac:cxnSpMkLst>
            <pc:docMk/>
            <pc:sldMk cId="2270495198" sldId="329"/>
            <ac:cxnSpMk id="10" creationId="{AEF50C86-9C90-98FC-468A-AF98DDED847E}"/>
          </ac:cxnSpMkLst>
        </pc:cxnChg>
      </pc:sldChg>
      <pc:sldChg chg="addSp delSp modSp add mod">
        <pc:chgData name="Toby Donaldson" userId="2e6e5431-bb17-4c41-9985-d39c50d83c73" providerId="ADAL" clId="{A44EAB99-BCCB-F349-AFB2-6BBC9CE3D2F7}" dt="2024-11-27T07:18:27.469" v="5944" actId="207"/>
        <pc:sldMkLst>
          <pc:docMk/>
          <pc:sldMk cId="3585168581" sldId="329"/>
        </pc:sldMkLst>
        <pc:spChg chg="mod">
          <ac:chgData name="Toby Donaldson" userId="2e6e5431-bb17-4c41-9985-d39c50d83c73" providerId="ADAL" clId="{A44EAB99-BCCB-F349-AFB2-6BBC9CE3D2F7}" dt="2024-11-27T07:17:40.466" v="5940" actId="207"/>
          <ac:spMkLst>
            <pc:docMk/>
            <pc:sldMk cId="3585168581" sldId="329"/>
            <ac:spMk id="3" creationId="{6C8C9495-D3F8-3211-AA34-FCBBFB268797}"/>
          </ac:spMkLst>
        </pc:spChg>
        <pc:spChg chg="mod">
          <ac:chgData name="Toby Donaldson" userId="2e6e5431-bb17-4c41-9985-d39c50d83c73" providerId="ADAL" clId="{A44EAB99-BCCB-F349-AFB2-6BBC9CE3D2F7}" dt="2024-11-27T07:17:28.956" v="5939" actId="20577"/>
          <ac:spMkLst>
            <pc:docMk/>
            <pc:sldMk cId="3585168581" sldId="329"/>
            <ac:spMk id="5" creationId="{ED620290-2B47-175F-09CC-9B1974C06FF9}"/>
          </ac:spMkLst>
        </pc:spChg>
        <pc:spChg chg="del">
          <ac:chgData name="Toby Donaldson" userId="2e6e5431-bb17-4c41-9985-d39c50d83c73" providerId="ADAL" clId="{A44EAB99-BCCB-F349-AFB2-6BBC9CE3D2F7}" dt="2024-11-27T07:17:19.615" v="5937" actId="21"/>
          <ac:spMkLst>
            <pc:docMk/>
            <pc:sldMk cId="3585168581" sldId="329"/>
            <ac:spMk id="10" creationId="{02536DA3-CCF9-D741-B144-C10193B76095}"/>
          </ac:spMkLst>
        </pc:spChg>
        <pc:spChg chg="mod">
          <ac:chgData name="Toby Donaldson" userId="2e6e5431-bb17-4c41-9985-d39c50d83c73" providerId="ADAL" clId="{A44EAB99-BCCB-F349-AFB2-6BBC9CE3D2F7}" dt="2024-11-27T07:17:48.195" v="5941" actId="207"/>
          <ac:spMkLst>
            <pc:docMk/>
            <pc:sldMk cId="3585168581" sldId="329"/>
            <ac:spMk id="12" creationId="{0D9F13A0-03D6-FFA5-A6CD-3917854F308B}"/>
          </ac:spMkLst>
        </pc:spChg>
        <pc:spChg chg="mod">
          <ac:chgData name="Toby Donaldson" userId="2e6e5431-bb17-4c41-9985-d39c50d83c73" providerId="ADAL" clId="{A44EAB99-BCCB-F349-AFB2-6BBC9CE3D2F7}" dt="2024-11-27T07:18:27.469" v="5944" actId="207"/>
          <ac:spMkLst>
            <pc:docMk/>
            <pc:sldMk cId="3585168581" sldId="329"/>
            <ac:spMk id="53" creationId="{40FC0171-348F-193B-DD8A-F563F278AF1D}"/>
          </ac:spMkLst>
        </pc:spChg>
        <pc:cxnChg chg="add mod">
          <ac:chgData name="Toby Donaldson" userId="2e6e5431-bb17-4c41-9985-d39c50d83c73" providerId="ADAL" clId="{A44EAB99-BCCB-F349-AFB2-6BBC9CE3D2F7}" dt="2024-11-27T07:18:10.539" v="5943" actId="692"/>
          <ac:cxnSpMkLst>
            <pc:docMk/>
            <pc:sldMk cId="3585168581" sldId="329"/>
            <ac:cxnSpMk id="32" creationId="{4B2C7290-A9E7-6F8F-7B05-5FE9342803B0}"/>
          </ac:cxnSpMkLst>
        </pc:cxnChg>
      </pc:sldChg>
      <pc:sldChg chg="del">
        <pc:chgData name="Toby Donaldson" userId="2e6e5431-bb17-4c41-9985-d39c50d83c73" providerId="ADAL" clId="{A44EAB99-BCCB-F349-AFB2-6BBC9CE3D2F7}" dt="2024-11-27T00:41:22.305" v="25" actId="2696"/>
        <pc:sldMkLst>
          <pc:docMk/>
          <pc:sldMk cId="3783683585" sldId="329"/>
        </pc:sldMkLst>
      </pc:sldChg>
      <pc:sldChg chg="addSp modSp add del mod">
        <pc:chgData name="Toby Donaldson" userId="2e6e5431-bb17-4c41-9985-d39c50d83c73" providerId="ADAL" clId="{A44EAB99-BCCB-F349-AFB2-6BBC9CE3D2F7}" dt="2024-11-27T07:23:36.882" v="5969" actId="20577"/>
        <pc:sldMkLst>
          <pc:docMk/>
          <pc:sldMk cId="957101136" sldId="330"/>
        </pc:sldMkLst>
        <pc:spChg chg="mod">
          <ac:chgData name="Toby Donaldson" userId="2e6e5431-bb17-4c41-9985-d39c50d83c73" providerId="ADAL" clId="{A44EAB99-BCCB-F349-AFB2-6BBC9CE3D2F7}" dt="2024-11-27T07:18:47.510" v="5946" actId="207"/>
          <ac:spMkLst>
            <pc:docMk/>
            <pc:sldMk cId="957101136" sldId="330"/>
            <ac:spMk id="12" creationId="{798D3FC2-6FDB-011A-EC62-4B202D127E7F}"/>
          </ac:spMkLst>
        </pc:spChg>
        <pc:spChg chg="mod">
          <ac:chgData name="Toby Donaldson" userId="2e6e5431-bb17-4c41-9985-d39c50d83c73" providerId="ADAL" clId="{A44EAB99-BCCB-F349-AFB2-6BBC9CE3D2F7}" dt="2024-11-27T07:19:16.062" v="5947" actId="207"/>
          <ac:spMkLst>
            <pc:docMk/>
            <pc:sldMk cId="957101136" sldId="330"/>
            <ac:spMk id="17" creationId="{A2525FFD-C470-AEC4-FC75-A56865CB915D}"/>
          </ac:spMkLst>
        </pc:spChg>
        <pc:spChg chg="mod">
          <ac:chgData name="Toby Donaldson" userId="2e6e5431-bb17-4c41-9985-d39c50d83c73" providerId="ADAL" clId="{A44EAB99-BCCB-F349-AFB2-6BBC9CE3D2F7}" dt="2024-11-27T07:23:36.882" v="5969" actId="20577"/>
          <ac:spMkLst>
            <pc:docMk/>
            <pc:sldMk cId="957101136" sldId="330"/>
            <ac:spMk id="51" creationId="{F94CC2A1-46CC-45BC-DD8B-2D41ED112BEC}"/>
          </ac:spMkLst>
        </pc:spChg>
        <pc:cxnChg chg="add mod">
          <ac:chgData name="Toby Donaldson" userId="2e6e5431-bb17-4c41-9985-d39c50d83c73" providerId="ADAL" clId="{A44EAB99-BCCB-F349-AFB2-6BBC9CE3D2F7}" dt="2024-11-27T07:19:35.457" v="5949" actId="692"/>
          <ac:cxnSpMkLst>
            <pc:docMk/>
            <pc:sldMk cId="957101136" sldId="330"/>
            <ac:cxnSpMk id="10" creationId="{365F9444-79EC-217F-09A5-AB9CFB5297AD}"/>
          </ac:cxnSpMkLst>
        </pc:cxnChg>
      </pc:sldChg>
      <pc:sldChg chg="modSp add del mod">
        <pc:chgData name="Toby Donaldson" userId="2e6e5431-bb17-4c41-9985-d39c50d83c73" providerId="ADAL" clId="{A44EAB99-BCCB-F349-AFB2-6BBC9CE3D2F7}" dt="2024-11-27T07:10:27.631" v="5920" actId="2696"/>
        <pc:sldMkLst>
          <pc:docMk/>
          <pc:sldMk cId="2061407248" sldId="330"/>
        </pc:sldMkLst>
        <pc:spChg chg="mod">
          <ac:chgData name="Toby Donaldson" userId="2e6e5431-bb17-4c41-9985-d39c50d83c73" providerId="ADAL" clId="{A44EAB99-BCCB-F349-AFB2-6BBC9CE3D2F7}" dt="2024-11-27T07:05:40.986" v="5898" actId="207"/>
          <ac:spMkLst>
            <pc:docMk/>
            <pc:sldMk cId="2061407248" sldId="330"/>
            <ac:spMk id="51" creationId="{3AA6794D-E027-24CF-DF0F-6695FFF5276B}"/>
          </ac:spMkLst>
        </pc:spChg>
      </pc:sldChg>
      <pc:sldChg chg="addSp delSp modSp add mod ord">
        <pc:chgData name="Toby Donaldson" userId="2e6e5431-bb17-4c41-9985-d39c50d83c73" providerId="ADAL" clId="{A44EAB99-BCCB-F349-AFB2-6BBC9CE3D2F7}" dt="2024-11-27T07:24:22.766" v="6064" actId="5793"/>
        <pc:sldMkLst>
          <pc:docMk/>
          <pc:sldMk cId="250689283" sldId="331"/>
        </pc:sldMkLst>
        <pc:spChg chg="mod">
          <ac:chgData name="Toby Donaldson" userId="2e6e5431-bb17-4c41-9985-d39c50d83c73" providerId="ADAL" clId="{A44EAB99-BCCB-F349-AFB2-6BBC9CE3D2F7}" dt="2024-11-27T07:20:21.534" v="5955" actId="207"/>
          <ac:spMkLst>
            <pc:docMk/>
            <pc:sldMk cId="250689283" sldId="331"/>
            <ac:spMk id="17" creationId="{8F422E61-82D9-07F8-D136-270B2B0FB74F}"/>
          </ac:spMkLst>
        </pc:spChg>
        <pc:spChg chg="mod">
          <ac:chgData name="Toby Donaldson" userId="2e6e5431-bb17-4c41-9985-d39c50d83c73" providerId="ADAL" clId="{A44EAB99-BCCB-F349-AFB2-6BBC9CE3D2F7}" dt="2024-11-27T07:21:31.765" v="5961" actId="20577"/>
          <ac:spMkLst>
            <pc:docMk/>
            <pc:sldMk cId="250689283" sldId="331"/>
            <ac:spMk id="18" creationId="{B4902B04-4EDD-7B18-9407-FC525335BCCE}"/>
          </ac:spMkLst>
        </pc:spChg>
        <pc:spChg chg="mod">
          <ac:chgData name="Toby Donaldson" userId="2e6e5431-bb17-4c41-9985-d39c50d83c73" providerId="ADAL" clId="{A44EAB99-BCCB-F349-AFB2-6BBC9CE3D2F7}" dt="2024-11-27T07:21:28.837" v="5960" actId="207"/>
          <ac:spMkLst>
            <pc:docMk/>
            <pc:sldMk cId="250689283" sldId="331"/>
            <ac:spMk id="21" creationId="{5D6B9C92-27C0-2537-92AD-F12D034E4D20}"/>
          </ac:spMkLst>
        </pc:spChg>
        <pc:spChg chg="add mod">
          <ac:chgData name="Toby Donaldson" userId="2e6e5431-bb17-4c41-9985-d39c50d83c73" providerId="ADAL" clId="{A44EAB99-BCCB-F349-AFB2-6BBC9CE3D2F7}" dt="2024-11-27T07:24:22.766" v="6064" actId="5793"/>
          <ac:spMkLst>
            <pc:docMk/>
            <pc:sldMk cId="250689283" sldId="331"/>
            <ac:spMk id="33" creationId="{9D507A82-FBD1-2F27-A4C4-B6A843E225C4}"/>
          </ac:spMkLst>
        </pc:spChg>
        <pc:spChg chg="mod">
          <ac:chgData name="Toby Donaldson" userId="2e6e5431-bb17-4c41-9985-d39c50d83c73" providerId="ADAL" clId="{A44EAB99-BCCB-F349-AFB2-6BBC9CE3D2F7}" dt="2024-11-27T07:20:25.756" v="5956" actId="207"/>
          <ac:spMkLst>
            <pc:docMk/>
            <pc:sldMk cId="250689283" sldId="331"/>
            <ac:spMk id="51" creationId="{55C1C156-3790-3112-C3F8-35E54098F180}"/>
          </ac:spMkLst>
        </pc:spChg>
        <pc:cxnChg chg="add mod">
          <ac:chgData name="Toby Donaldson" userId="2e6e5431-bb17-4c41-9985-d39c50d83c73" providerId="ADAL" clId="{A44EAB99-BCCB-F349-AFB2-6BBC9CE3D2F7}" dt="2024-11-27T07:20:36.884" v="5958" actId="1076"/>
          <ac:cxnSpMkLst>
            <pc:docMk/>
            <pc:sldMk cId="250689283" sldId="331"/>
            <ac:cxnSpMk id="9" creationId="{9BFCF55A-7596-3DC1-9B17-0A0D0526A555}"/>
          </ac:cxnSpMkLst>
        </pc:cxnChg>
        <pc:cxnChg chg="del mod">
          <ac:chgData name="Toby Donaldson" userId="2e6e5431-bb17-4c41-9985-d39c50d83c73" providerId="ADAL" clId="{A44EAB99-BCCB-F349-AFB2-6BBC9CE3D2F7}" dt="2024-11-27T07:20:15.218" v="5954" actId="21"/>
          <ac:cxnSpMkLst>
            <pc:docMk/>
            <pc:sldMk cId="250689283" sldId="331"/>
            <ac:cxnSpMk id="10" creationId="{C348BA6C-0145-5EBE-652E-2AA79B270B68}"/>
          </ac:cxnSpMkLst>
        </pc:cxnChg>
      </pc:sldChg>
      <pc:sldChg chg="del">
        <pc:chgData name="Toby Donaldson" userId="2e6e5431-bb17-4c41-9985-d39c50d83c73" providerId="ADAL" clId="{A44EAB99-BCCB-F349-AFB2-6BBC9CE3D2F7}" dt="2024-11-27T00:41:22.305" v="25" actId="2696"/>
        <pc:sldMkLst>
          <pc:docMk/>
          <pc:sldMk cId="1826320437" sldId="331"/>
        </pc:sldMkLst>
      </pc:sldChg>
      <pc:sldChg chg="addSp modSp add del mod">
        <pc:chgData name="Toby Donaldson" userId="2e6e5431-bb17-4c41-9985-d39c50d83c73" providerId="ADAL" clId="{A44EAB99-BCCB-F349-AFB2-6BBC9CE3D2F7}" dt="2024-11-27T07:13:43.336" v="5930" actId="2696"/>
        <pc:sldMkLst>
          <pc:docMk/>
          <pc:sldMk cId="2108158790" sldId="331"/>
        </pc:sldMkLst>
        <pc:spChg chg="mod">
          <ac:chgData name="Toby Donaldson" userId="2e6e5431-bb17-4c41-9985-d39c50d83c73" providerId="ADAL" clId="{A44EAB99-BCCB-F349-AFB2-6BBC9CE3D2F7}" dt="2024-11-27T07:06:10.378" v="5902" actId="207"/>
          <ac:spMkLst>
            <pc:docMk/>
            <pc:sldMk cId="2108158790" sldId="331"/>
            <ac:spMk id="17" creationId="{E9BBE354-2B28-A52F-F833-D267F68289B3}"/>
          </ac:spMkLst>
        </pc:spChg>
        <pc:spChg chg="mod">
          <ac:chgData name="Toby Donaldson" userId="2e6e5431-bb17-4c41-9985-d39c50d83c73" providerId="ADAL" clId="{A44EAB99-BCCB-F349-AFB2-6BBC9CE3D2F7}" dt="2024-11-27T07:06:03.712" v="5901" actId="20577"/>
          <ac:spMkLst>
            <pc:docMk/>
            <pc:sldMk cId="2108158790" sldId="331"/>
            <ac:spMk id="18" creationId="{151277EE-5CB8-D94C-576F-660CC994F6C9}"/>
          </ac:spMkLst>
        </pc:spChg>
        <pc:spChg chg="mod">
          <ac:chgData name="Toby Donaldson" userId="2e6e5431-bb17-4c41-9985-d39c50d83c73" providerId="ADAL" clId="{A44EAB99-BCCB-F349-AFB2-6BBC9CE3D2F7}" dt="2024-11-27T07:05:59.933" v="5900" actId="20577"/>
          <ac:spMkLst>
            <pc:docMk/>
            <pc:sldMk cId="2108158790" sldId="331"/>
            <ac:spMk id="21" creationId="{1AE7E098-84BD-5F18-A2B8-A85FD769304B}"/>
          </ac:spMkLst>
        </pc:spChg>
        <pc:spChg chg="mod">
          <ac:chgData name="Toby Donaldson" userId="2e6e5431-bb17-4c41-9985-d39c50d83c73" providerId="ADAL" clId="{A44EAB99-BCCB-F349-AFB2-6BBC9CE3D2F7}" dt="2024-11-27T07:06:18.159" v="5903" actId="207"/>
          <ac:spMkLst>
            <pc:docMk/>
            <pc:sldMk cId="2108158790" sldId="331"/>
            <ac:spMk id="51" creationId="{6F302327-3B6C-367A-DB05-4F9F0C67F2BA}"/>
          </ac:spMkLst>
        </pc:spChg>
        <pc:cxnChg chg="add mod">
          <ac:chgData name="Toby Donaldson" userId="2e6e5431-bb17-4c41-9985-d39c50d83c73" providerId="ADAL" clId="{A44EAB99-BCCB-F349-AFB2-6BBC9CE3D2F7}" dt="2024-11-27T07:06:30.303" v="5905" actId="1076"/>
          <ac:cxnSpMkLst>
            <pc:docMk/>
            <pc:sldMk cId="2108158790" sldId="331"/>
            <ac:cxnSpMk id="9" creationId="{625FF739-2ADE-65A0-9ACB-E910D4897E4A}"/>
          </ac:cxnSpMkLst>
        </pc:cxnChg>
      </pc:sldChg>
      <pc:sldChg chg="add">
        <pc:chgData name="Toby Donaldson" userId="2e6e5431-bb17-4c41-9985-d39c50d83c73" providerId="ADAL" clId="{A44EAB99-BCCB-F349-AFB2-6BBC9CE3D2F7}" dt="2024-11-27T07:23:29.281" v="5967" actId="2890"/>
        <pc:sldMkLst>
          <pc:docMk/>
          <pc:sldMk cId="818717466" sldId="332"/>
        </pc:sldMkLst>
      </pc:sldChg>
      <pc:sldChg chg="del">
        <pc:chgData name="Toby Donaldson" userId="2e6e5431-bb17-4c41-9985-d39c50d83c73" providerId="ADAL" clId="{A44EAB99-BCCB-F349-AFB2-6BBC9CE3D2F7}" dt="2024-11-27T00:41:22.305" v="25" actId="2696"/>
        <pc:sldMkLst>
          <pc:docMk/>
          <pc:sldMk cId="1787235282" sldId="332"/>
        </pc:sldMkLst>
      </pc:sldChg>
      <pc:sldChg chg="addSp modSp add del mod">
        <pc:chgData name="Toby Donaldson" userId="2e6e5431-bb17-4c41-9985-d39c50d83c73" providerId="ADAL" clId="{A44EAB99-BCCB-F349-AFB2-6BBC9CE3D2F7}" dt="2024-11-27T07:13:43.336" v="5930" actId="2696"/>
        <pc:sldMkLst>
          <pc:docMk/>
          <pc:sldMk cId="2427362036" sldId="332"/>
        </pc:sldMkLst>
        <pc:spChg chg="mod">
          <ac:chgData name="Toby Donaldson" userId="2e6e5431-bb17-4c41-9985-d39c50d83c73" providerId="ADAL" clId="{A44EAB99-BCCB-F349-AFB2-6BBC9CE3D2F7}" dt="2024-11-27T07:09:02.679" v="5912" actId="207"/>
          <ac:spMkLst>
            <pc:docMk/>
            <pc:sldMk cId="2427362036" sldId="332"/>
            <ac:spMk id="20" creationId="{D31EABEA-A6AE-B142-FB05-0333A4CD6096}"/>
          </ac:spMkLst>
        </pc:spChg>
        <pc:spChg chg="mod">
          <ac:chgData name="Toby Donaldson" userId="2e6e5431-bb17-4c41-9985-d39c50d83c73" providerId="ADAL" clId="{A44EAB99-BCCB-F349-AFB2-6BBC9CE3D2F7}" dt="2024-11-27T07:09:21.456" v="5916" actId="20577"/>
          <ac:spMkLst>
            <pc:docMk/>
            <pc:sldMk cId="2427362036" sldId="332"/>
            <ac:spMk id="21" creationId="{933AA79F-137A-84F0-F403-DF8DB49FBB1C}"/>
          </ac:spMkLst>
        </pc:spChg>
        <pc:spChg chg="mod">
          <ac:chgData name="Toby Donaldson" userId="2e6e5431-bb17-4c41-9985-d39c50d83c73" providerId="ADAL" clId="{A44EAB99-BCCB-F349-AFB2-6BBC9CE3D2F7}" dt="2024-11-27T07:09:18.242" v="5915" actId="20577"/>
          <ac:spMkLst>
            <pc:docMk/>
            <pc:sldMk cId="2427362036" sldId="332"/>
            <ac:spMk id="24" creationId="{B4DC4143-9196-FE37-7BFA-4454AE201078}"/>
          </ac:spMkLst>
        </pc:spChg>
        <pc:spChg chg="mod">
          <ac:chgData name="Toby Donaldson" userId="2e6e5431-bb17-4c41-9985-d39c50d83c73" providerId="ADAL" clId="{A44EAB99-BCCB-F349-AFB2-6BBC9CE3D2F7}" dt="2024-11-27T07:08:57.942" v="5911" actId="207"/>
          <ac:spMkLst>
            <pc:docMk/>
            <pc:sldMk cId="2427362036" sldId="332"/>
            <ac:spMk id="49" creationId="{1EB059DD-4AF9-285B-F6A2-2DB6F873722D}"/>
          </ac:spMkLst>
        </pc:spChg>
        <pc:cxnChg chg="add mod">
          <ac:chgData name="Toby Donaldson" userId="2e6e5431-bb17-4c41-9985-d39c50d83c73" providerId="ADAL" clId="{A44EAB99-BCCB-F349-AFB2-6BBC9CE3D2F7}" dt="2024-11-27T07:09:11.728" v="5914" actId="1076"/>
          <ac:cxnSpMkLst>
            <pc:docMk/>
            <pc:sldMk cId="2427362036" sldId="332"/>
            <ac:cxnSpMk id="32" creationId="{F2E7A1FB-253C-2DB1-D127-26E7A3977759}"/>
          </ac:cxnSpMkLst>
        </pc:cxnChg>
      </pc:sldChg>
      <pc:sldChg chg="del">
        <pc:chgData name="Toby Donaldson" userId="2e6e5431-bb17-4c41-9985-d39c50d83c73" providerId="ADAL" clId="{A44EAB99-BCCB-F349-AFB2-6BBC9CE3D2F7}" dt="2024-11-27T00:41:22.305" v="25" actId="2696"/>
        <pc:sldMkLst>
          <pc:docMk/>
          <pc:sldMk cId="495609626" sldId="333"/>
        </pc:sldMkLst>
      </pc:sldChg>
      <pc:sldChg chg="addSp delSp modSp add mod">
        <pc:chgData name="Toby Donaldson" userId="2e6e5431-bb17-4c41-9985-d39c50d83c73" providerId="ADAL" clId="{A44EAB99-BCCB-F349-AFB2-6BBC9CE3D2F7}" dt="2024-11-27T07:28:03.196" v="6224"/>
        <pc:sldMkLst>
          <pc:docMk/>
          <pc:sldMk cId="1981037374" sldId="333"/>
        </pc:sldMkLst>
        <pc:spChg chg="add del mod">
          <ac:chgData name="Toby Donaldson" userId="2e6e5431-bb17-4c41-9985-d39c50d83c73" providerId="ADAL" clId="{A44EAB99-BCCB-F349-AFB2-6BBC9CE3D2F7}" dt="2024-11-27T07:28:03.196" v="6224"/>
          <ac:spMkLst>
            <pc:docMk/>
            <pc:sldMk cId="1981037374" sldId="333"/>
            <ac:spMk id="2" creationId="{B10F2315-02E9-E546-2F1F-4CB4D3ED21A0}"/>
          </ac:spMkLst>
        </pc:spChg>
        <pc:spChg chg="mod">
          <ac:chgData name="Toby Donaldson" userId="2e6e5431-bb17-4c41-9985-d39c50d83c73" providerId="ADAL" clId="{A44EAB99-BCCB-F349-AFB2-6BBC9CE3D2F7}" dt="2024-11-27T07:25:05.560" v="6073" actId="20577"/>
          <ac:spMkLst>
            <pc:docMk/>
            <pc:sldMk cId="1981037374" sldId="333"/>
            <ac:spMk id="7" creationId="{12C93F8A-1AD2-6250-95F9-42EFF611AECB}"/>
          </ac:spMkLst>
        </pc:spChg>
        <pc:spChg chg="mod">
          <ac:chgData name="Toby Donaldson" userId="2e6e5431-bb17-4c41-9985-d39c50d83c73" providerId="ADAL" clId="{A44EAB99-BCCB-F349-AFB2-6BBC9CE3D2F7}" dt="2024-11-27T07:28:00.616" v="6222" actId="1076"/>
          <ac:spMkLst>
            <pc:docMk/>
            <pc:sldMk cId="1981037374" sldId="333"/>
            <ac:spMk id="9" creationId="{07687BDB-68F7-D658-52F8-265AD00666E0}"/>
          </ac:spMkLst>
        </pc:spChg>
        <pc:spChg chg="del">
          <ac:chgData name="Toby Donaldson" userId="2e6e5431-bb17-4c41-9985-d39c50d83c73" providerId="ADAL" clId="{A44EAB99-BCCB-F349-AFB2-6BBC9CE3D2F7}" dt="2024-11-27T07:25:10.680" v="6074" actId="21"/>
          <ac:spMkLst>
            <pc:docMk/>
            <pc:sldMk cId="1981037374" sldId="333"/>
            <ac:spMk id="10" creationId="{CD5AC4F5-8A1B-F575-4274-78694594DA6B}"/>
          </ac:spMkLst>
        </pc:spChg>
      </pc:sldChg>
      <pc:sldChg chg="add del">
        <pc:chgData name="Toby Donaldson" userId="2e6e5431-bb17-4c41-9985-d39c50d83c73" providerId="ADAL" clId="{A44EAB99-BCCB-F349-AFB2-6BBC9CE3D2F7}" dt="2024-11-27T07:13:43.336" v="5930" actId="2696"/>
        <pc:sldMkLst>
          <pc:docMk/>
          <pc:sldMk cId="3444500208" sldId="333"/>
        </pc:sldMkLst>
      </pc:sldChg>
      <pc:sldChg chg="del">
        <pc:chgData name="Toby Donaldson" userId="2e6e5431-bb17-4c41-9985-d39c50d83c73" providerId="ADAL" clId="{A44EAB99-BCCB-F349-AFB2-6BBC9CE3D2F7}" dt="2024-11-27T00:41:22.305" v="25" actId="2696"/>
        <pc:sldMkLst>
          <pc:docMk/>
          <pc:sldMk cId="1573957635" sldId="334"/>
        </pc:sldMkLst>
      </pc:sldChg>
      <pc:sldChg chg="addSp modSp add del mod">
        <pc:chgData name="Toby Donaldson" userId="2e6e5431-bb17-4c41-9985-d39c50d83c73" providerId="ADAL" clId="{A44EAB99-BCCB-F349-AFB2-6BBC9CE3D2F7}" dt="2024-11-27T07:32:22.237" v="6451" actId="2696"/>
        <pc:sldMkLst>
          <pc:docMk/>
          <pc:sldMk cId="2399125985" sldId="334"/>
        </pc:sldMkLst>
        <pc:spChg chg="add mod">
          <ac:chgData name="Toby Donaldson" userId="2e6e5431-bb17-4c41-9985-d39c50d83c73" providerId="ADAL" clId="{A44EAB99-BCCB-F349-AFB2-6BBC9CE3D2F7}" dt="2024-11-27T07:28:39.443" v="6234" actId="14100"/>
          <ac:spMkLst>
            <pc:docMk/>
            <pc:sldMk cId="2399125985" sldId="334"/>
            <ac:spMk id="2" creationId="{C6820723-40D1-B778-3744-EB857D279AF5}"/>
          </ac:spMkLst>
        </pc:spChg>
        <pc:spChg chg="add mod">
          <ac:chgData name="Toby Donaldson" userId="2e6e5431-bb17-4c41-9985-d39c50d83c73" providerId="ADAL" clId="{A44EAB99-BCCB-F349-AFB2-6BBC9CE3D2F7}" dt="2024-11-27T07:32:06.706" v="6449" actId="20577"/>
          <ac:spMkLst>
            <pc:docMk/>
            <pc:sldMk cId="2399125985" sldId="334"/>
            <ac:spMk id="3" creationId="{C5623FFC-8D48-B5B2-8C9F-CC3CF465E1AF}"/>
          </ac:spMkLst>
        </pc:spChg>
        <pc:spChg chg="mod">
          <ac:chgData name="Toby Donaldson" userId="2e6e5431-bb17-4c41-9985-d39c50d83c73" providerId="ADAL" clId="{A44EAB99-BCCB-F349-AFB2-6BBC9CE3D2F7}" dt="2024-11-27T07:28:28.048" v="6232" actId="1076"/>
          <ac:spMkLst>
            <pc:docMk/>
            <pc:sldMk cId="2399125985" sldId="334"/>
            <ac:spMk id="9" creationId="{165F89CA-4C49-CDF4-805D-8A77E929C6EC}"/>
          </ac:spMkLst>
        </pc:spChg>
        <pc:cxnChg chg="add">
          <ac:chgData name="Toby Donaldson" userId="2e6e5431-bb17-4c41-9985-d39c50d83c73" providerId="ADAL" clId="{A44EAB99-BCCB-F349-AFB2-6BBC9CE3D2F7}" dt="2024-11-27T07:31:32.240" v="6437" actId="11529"/>
          <ac:cxnSpMkLst>
            <pc:docMk/>
            <pc:sldMk cId="2399125985" sldId="334"/>
            <ac:cxnSpMk id="6" creationId="{DAAD45C4-3162-6E11-C0B7-8603D858FDD5}"/>
          </ac:cxnSpMkLst>
        </pc:cxnChg>
      </pc:sldChg>
      <pc:sldChg chg="addSp modSp add mod">
        <pc:chgData name="Toby Donaldson" userId="2e6e5431-bb17-4c41-9985-d39c50d83c73" providerId="ADAL" clId="{A44EAB99-BCCB-F349-AFB2-6BBC9CE3D2F7}" dt="2024-11-27T07:35:31.048" v="6648" actId="14100"/>
        <pc:sldMkLst>
          <pc:docMk/>
          <pc:sldMk cId="1991607100" sldId="335"/>
        </pc:sldMkLst>
        <pc:spChg chg="mod">
          <ac:chgData name="Toby Donaldson" userId="2e6e5431-bb17-4c41-9985-d39c50d83c73" providerId="ADAL" clId="{A44EAB99-BCCB-F349-AFB2-6BBC9CE3D2F7}" dt="2024-11-27T07:34:03.902" v="6574" actId="20577"/>
          <ac:spMkLst>
            <pc:docMk/>
            <pc:sldMk cId="1991607100" sldId="335"/>
            <ac:spMk id="3" creationId="{A1213298-8827-13A8-84E2-8FBFC44D780B}"/>
          </ac:spMkLst>
        </pc:spChg>
        <pc:spChg chg="add mod">
          <ac:chgData name="Toby Donaldson" userId="2e6e5431-bb17-4c41-9985-d39c50d83c73" providerId="ADAL" clId="{A44EAB99-BCCB-F349-AFB2-6BBC9CE3D2F7}" dt="2024-11-27T07:34:54.290" v="6641" actId="2711"/>
          <ac:spMkLst>
            <pc:docMk/>
            <pc:sldMk cId="1991607100" sldId="335"/>
            <ac:spMk id="5" creationId="{27CF4D01-2209-3A84-3DF0-95D1949C62D5}"/>
          </ac:spMkLst>
        </pc:spChg>
        <pc:spChg chg="add mod">
          <ac:chgData name="Toby Donaldson" userId="2e6e5431-bb17-4c41-9985-d39c50d83c73" providerId="ADAL" clId="{A44EAB99-BCCB-F349-AFB2-6BBC9CE3D2F7}" dt="2024-11-27T07:35:19.971" v="6645" actId="692"/>
          <ac:spMkLst>
            <pc:docMk/>
            <pc:sldMk cId="1991607100" sldId="335"/>
            <ac:spMk id="8" creationId="{2709FE40-7F7A-8054-BE02-E70779EB1C2F}"/>
          </ac:spMkLst>
        </pc:spChg>
        <pc:cxnChg chg="add mod">
          <ac:chgData name="Toby Donaldson" userId="2e6e5431-bb17-4c41-9985-d39c50d83c73" providerId="ADAL" clId="{A44EAB99-BCCB-F349-AFB2-6BBC9CE3D2F7}" dt="2024-11-27T07:35:31.048" v="6648" actId="14100"/>
          <ac:cxnSpMkLst>
            <pc:docMk/>
            <pc:sldMk cId="1991607100" sldId="335"/>
            <ac:cxnSpMk id="10" creationId="{B39D975B-2BA8-F9AF-1E62-899CDEE4B5BA}"/>
          </ac:cxnSpMkLst>
        </pc:cxnChg>
      </pc:sldChg>
      <pc:sldChg chg="del">
        <pc:chgData name="Toby Donaldson" userId="2e6e5431-bb17-4c41-9985-d39c50d83c73" providerId="ADAL" clId="{A44EAB99-BCCB-F349-AFB2-6BBC9CE3D2F7}" dt="2024-11-27T00:41:22.305" v="25" actId="2696"/>
        <pc:sldMkLst>
          <pc:docMk/>
          <pc:sldMk cId="2726401706" sldId="335"/>
        </pc:sldMkLst>
      </pc:sldChg>
      <pc:sldChg chg="del">
        <pc:chgData name="Toby Donaldson" userId="2e6e5431-bb17-4c41-9985-d39c50d83c73" providerId="ADAL" clId="{A44EAB99-BCCB-F349-AFB2-6BBC9CE3D2F7}" dt="2024-11-27T00:41:22.305" v="25" actId="2696"/>
        <pc:sldMkLst>
          <pc:docMk/>
          <pc:sldMk cId="205538176" sldId="336"/>
        </pc:sldMkLst>
      </pc:sldChg>
      <pc:sldChg chg="addSp delSp modSp add mod">
        <pc:chgData name="Toby Donaldson" userId="2e6e5431-bb17-4c41-9985-d39c50d83c73" providerId="ADAL" clId="{A44EAB99-BCCB-F349-AFB2-6BBC9CE3D2F7}" dt="2024-11-27T07:41:50.797" v="6930" actId="21"/>
        <pc:sldMkLst>
          <pc:docMk/>
          <pc:sldMk cId="4257877425" sldId="336"/>
        </pc:sldMkLst>
        <pc:spChg chg="mod">
          <ac:chgData name="Toby Donaldson" userId="2e6e5431-bb17-4c41-9985-d39c50d83c73" providerId="ADAL" clId="{A44EAB99-BCCB-F349-AFB2-6BBC9CE3D2F7}" dt="2024-11-27T07:39:05.616" v="6859" actId="20577"/>
          <ac:spMkLst>
            <pc:docMk/>
            <pc:sldMk cId="4257877425" sldId="336"/>
            <ac:spMk id="2" creationId="{B26E38B6-9E8C-EBF0-B492-E8F0C4EB00F8}"/>
          </ac:spMkLst>
        </pc:spChg>
        <pc:spChg chg="mod">
          <ac:chgData name="Toby Donaldson" userId="2e6e5431-bb17-4c41-9985-d39c50d83c73" providerId="ADAL" clId="{A44EAB99-BCCB-F349-AFB2-6BBC9CE3D2F7}" dt="2024-11-27T07:37:28.622" v="6658" actId="20577"/>
          <ac:spMkLst>
            <pc:docMk/>
            <pc:sldMk cId="4257877425" sldId="336"/>
            <ac:spMk id="7" creationId="{9002E3E2-76C1-7D4E-0775-6A50BBC5F58E}"/>
          </ac:spMkLst>
        </pc:spChg>
        <pc:spChg chg="add mod">
          <ac:chgData name="Toby Donaldson" userId="2e6e5431-bb17-4c41-9985-d39c50d83c73" providerId="ADAL" clId="{A44EAB99-BCCB-F349-AFB2-6BBC9CE3D2F7}" dt="2024-11-27T07:40:50.053" v="6925" actId="113"/>
          <ac:spMkLst>
            <pc:docMk/>
            <pc:sldMk cId="4257877425" sldId="336"/>
            <ac:spMk id="10" creationId="{A132DE58-1E6B-A6A4-50D8-C998B7F9F671}"/>
          </ac:spMkLst>
        </pc:spChg>
        <pc:spChg chg="add mod">
          <ac:chgData name="Toby Donaldson" userId="2e6e5431-bb17-4c41-9985-d39c50d83c73" providerId="ADAL" clId="{A44EAB99-BCCB-F349-AFB2-6BBC9CE3D2F7}" dt="2024-11-27T07:41:28.834" v="6927" actId="207"/>
          <ac:spMkLst>
            <pc:docMk/>
            <pc:sldMk cId="4257877425" sldId="336"/>
            <ac:spMk id="32" creationId="{16F54547-B9BC-D629-D7C4-632094A543AE}"/>
          </ac:spMkLst>
        </pc:spChg>
        <pc:spChg chg="del">
          <ac:chgData name="Toby Donaldson" userId="2e6e5431-bb17-4c41-9985-d39c50d83c73" providerId="ADAL" clId="{A44EAB99-BCCB-F349-AFB2-6BBC9CE3D2F7}" dt="2024-11-27T07:37:36.512" v="6659" actId="21"/>
          <ac:spMkLst>
            <pc:docMk/>
            <pc:sldMk cId="4257877425" sldId="336"/>
            <ac:spMk id="59" creationId="{FF892B3C-A159-2F16-708D-A2DDF2FFC06B}"/>
          </ac:spMkLst>
        </pc:spChg>
        <pc:spChg chg="del">
          <ac:chgData name="Toby Donaldson" userId="2e6e5431-bb17-4c41-9985-d39c50d83c73" providerId="ADAL" clId="{A44EAB99-BCCB-F349-AFB2-6BBC9CE3D2F7}" dt="2024-11-27T07:37:36.512" v="6659" actId="21"/>
          <ac:spMkLst>
            <pc:docMk/>
            <pc:sldMk cId="4257877425" sldId="336"/>
            <ac:spMk id="60" creationId="{6FCFF340-EA30-B3F5-7C6E-F27B4FE67C8B}"/>
          </ac:spMkLst>
        </pc:spChg>
        <pc:spChg chg="del">
          <ac:chgData name="Toby Donaldson" userId="2e6e5431-bb17-4c41-9985-d39c50d83c73" providerId="ADAL" clId="{A44EAB99-BCCB-F349-AFB2-6BBC9CE3D2F7}" dt="2024-11-27T07:37:36.512" v="6659" actId="21"/>
          <ac:spMkLst>
            <pc:docMk/>
            <pc:sldMk cId="4257877425" sldId="336"/>
            <ac:spMk id="61" creationId="{16AA434D-A1CE-98C9-86DB-566D4346967D}"/>
          </ac:spMkLst>
        </pc:spChg>
        <pc:grpChg chg="del">
          <ac:chgData name="Toby Donaldson" userId="2e6e5431-bb17-4c41-9985-d39c50d83c73" providerId="ADAL" clId="{A44EAB99-BCCB-F349-AFB2-6BBC9CE3D2F7}" dt="2024-11-27T07:37:36.512" v="6659" actId="21"/>
          <ac:grpSpMkLst>
            <pc:docMk/>
            <pc:sldMk cId="4257877425" sldId="336"/>
            <ac:grpSpMk id="25" creationId="{C98F1662-0036-BF29-A612-47F06B5B9AA0}"/>
          </ac:grpSpMkLst>
        </pc:grpChg>
        <pc:grpChg chg="del">
          <ac:chgData name="Toby Donaldson" userId="2e6e5431-bb17-4c41-9985-d39c50d83c73" providerId="ADAL" clId="{A44EAB99-BCCB-F349-AFB2-6BBC9CE3D2F7}" dt="2024-11-27T07:37:36.512" v="6659" actId="21"/>
          <ac:grpSpMkLst>
            <pc:docMk/>
            <pc:sldMk cId="4257877425" sldId="336"/>
            <ac:grpSpMk id="35" creationId="{C28B564A-4AA7-F6A7-D038-7FBEC3EEA860}"/>
          </ac:grpSpMkLst>
        </pc:grpChg>
        <pc:grpChg chg="del">
          <ac:chgData name="Toby Donaldson" userId="2e6e5431-bb17-4c41-9985-d39c50d83c73" providerId="ADAL" clId="{A44EAB99-BCCB-F349-AFB2-6BBC9CE3D2F7}" dt="2024-11-27T07:37:36.512" v="6659" actId="21"/>
          <ac:grpSpMkLst>
            <pc:docMk/>
            <pc:sldMk cId="4257877425" sldId="336"/>
            <ac:grpSpMk id="57" creationId="{BB3B63E3-0768-43EF-4770-2CF1C6512E5F}"/>
          </ac:grpSpMkLst>
        </pc:grpChg>
        <pc:cxnChg chg="add del mod">
          <ac:chgData name="Toby Donaldson" userId="2e6e5431-bb17-4c41-9985-d39c50d83c73" providerId="ADAL" clId="{A44EAB99-BCCB-F349-AFB2-6BBC9CE3D2F7}" dt="2024-11-27T07:41:50.797" v="6930" actId="21"/>
          <ac:cxnSpMkLst>
            <pc:docMk/>
            <pc:sldMk cId="4257877425" sldId="336"/>
            <ac:cxnSpMk id="58" creationId="{CE872A86-D68B-BBB5-7A19-A0902B1CD12C}"/>
          </ac:cxnSpMkLst>
        </pc:cxnChg>
      </pc:sldChg>
      <pc:sldChg chg="del">
        <pc:chgData name="Toby Donaldson" userId="2e6e5431-bb17-4c41-9985-d39c50d83c73" providerId="ADAL" clId="{A44EAB99-BCCB-F349-AFB2-6BBC9CE3D2F7}" dt="2024-11-27T00:41:22.305" v="25" actId="2696"/>
        <pc:sldMkLst>
          <pc:docMk/>
          <pc:sldMk cId="2918313485" sldId="337"/>
        </pc:sldMkLst>
      </pc:sldChg>
      <pc:sldChg chg="addSp delSp modSp add mod">
        <pc:chgData name="Toby Donaldson" userId="2e6e5431-bb17-4c41-9985-d39c50d83c73" providerId="ADAL" clId="{A44EAB99-BCCB-F349-AFB2-6BBC9CE3D2F7}" dt="2024-11-27T07:45:37.432" v="7100" actId="21"/>
        <pc:sldMkLst>
          <pc:docMk/>
          <pc:sldMk cId="3749192082" sldId="337"/>
        </pc:sldMkLst>
        <pc:spChg chg="add mod">
          <ac:chgData name="Toby Donaldson" userId="2e6e5431-bb17-4c41-9985-d39c50d83c73" providerId="ADAL" clId="{A44EAB99-BCCB-F349-AFB2-6BBC9CE3D2F7}" dt="2024-11-27T07:43:36.155" v="7013" actId="1076"/>
          <ac:spMkLst>
            <pc:docMk/>
            <pc:sldMk cId="3749192082" sldId="337"/>
            <ac:spMk id="3" creationId="{51A82BEB-1278-2589-28FA-9AA8B777C5BE}"/>
          </ac:spMkLst>
        </pc:spChg>
        <pc:spChg chg="add del mod">
          <ac:chgData name="Toby Donaldson" userId="2e6e5431-bb17-4c41-9985-d39c50d83c73" providerId="ADAL" clId="{A44EAB99-BCCB-F349-AFB2-6BBC9CE3D2F7}" dt="2024-11-27T07:45:37.432" v="7100" actId="21"/>
          <ac:spMkLst>
            <pc:docMk/>
            <pc:sldMk cId="3749192082" sldId="337"/>
            <ac:spMk id="5" creationId="{454AB4D2-1F95-3541-347C-E154DCBD3C0F}"/>
          </ac:spMkLst>
        </pc:spChg>
        <pc:spChg chg="add del mod">
          <ac:chgData name="Toby Donaldson" userId="2e6e5431-bb17-4c41-9985-d39c50d83c73" providerId="ADAL" clId="{A44EAB99-BCCB-F349-AFB2-6BBC9CE3D2F7}" dt="2024-11-27T07:45:37.432" v="7100" actId="21"/>
          <ac:spMkLst>
            <pc:docMk/>
            <pc:sldMk cId="3749192082" sldId="337"/>
            <ac:spMk id="8" creationId="{73047C4F-F551-97AB-18A8-D9AB349DA2D5}"/>
          </ac:spMkLst>
        </pc:spChg>
        <pc:spChg chg="add del mod">
          <ac:chgData name="Toby Donaldson" userId="2e6e5431-bb17-4c41-9985-d39c50d83c73" providerId="ADAL" clId="{A44EAB99-BCCB-F349-AFB2-6BBC9CE3D2F7}" dt="2024-11-27T07:45:37.432" v="7100" actId="21"/>
          <ac:spMkLst>
            <pc:docMk/>
            <pc:sldMk cId="3749192082" sldId="337"/>
            <ac:spMk id="9" creationId="{C5824115-916D-76DE-E1FF-33449D8BF9D3}"/>
          </ac:spMkLst>
        </pc:spChg>
        <pc:spChg chg="add del mod">
          <ac:chgData name="Toby Donaldson" userId="2e6e5431-bb17-4c41-9985-d39c50d83c73" providerId="ADAL" clId="{A44EAB99-BCCB-F349-AFB2-6BBC9CE3D2F7}" dt="2024-11-27T07:45:37.432" v="7100" actId="21"/>
          <ac:spMkLst>
            <pc:docMk/>
            <pc:sldMk cId="3749192082" sldId="337"/>
            <ac:spMk id="11" creationId="{D821ED4D-5483-F973-4107-FE2D1F412D16}"/>
          </ac:spMkLst>
        </pc:spChg>
        <pc:spChg chg="add del mod">
          <ac:chgData name="Toby Donaldson" userId="2e6e5431-bb17-4c41-9985-d39c50d83c73" providerId="ADAL" clId="{A44EAB99-BCCB-F349-AFB2-6BBC9CE3D2F7}" dt="2024-11-27T07:45:37.432" v="7100" actId="21"/>
          <ac:spMkLst>
            <pc:docMk/>
            <pc:sldMk cId="3749192082" sldId="337"/>
            <ac:spMk id="12" creationId="{40F5452D-066A-34AF-C1C8-EA36C207D3F2}"/>
          </ac:spMkLst>
        </pc:spChg>
        <pc:spChg chg="add del mod">
          <ac:chgData name="Toby Donaldson" userId="2e6e5431-bb17-4c41-9985-d39c50d83c73" providerId="ADAL" clId="{A44EAB99-BCCB-F349-AFB2-6BBC9CE3D2F7}" dt="2024-11-27T07:45:37.432" v="7100" actId="21"/>
          <ac:spMkLst>
            <pc:docMk/>
            <pc:sldMk cId="3749192082" sldId="337"/>
            <ac:spMk id="13" creationId="{11D9120A-B852-222E-3AFC-8978128BB503}"/>
          </ac:spMkLst>
        </pc:spChg>
        <pc:spChg chg="add del mod">
          <ac:chgData name="Toby Donaldson" userId="2e6e5431-bb17-4c41-9985-d39c50d83c73" providerId="ADAL" clId="{A44EAB99-BCCB-F349-AFB2-6BBC9CE3D2F7}" dt="2024-11-27T07:45:37.432" v="7100" actId="21"/>
          <ac:spMkLst>
            <pc:docMk/>
            <pc:sldMk cId="3749192082" sldId="337"/>
            <ac:spMk id="14" creationId="{91BC0E5D-23C2-527D-42ED-2976528C2757}"/>
          </ac:spMkLst>
        </pc:spChg>
        <pc:spChg chg="add del mod">
          <ac:chgData name="Toby Donaldson" userId="2e6e5431-bb17-4c41-9985-d39c50d83c73" providerId="ADAL" clId="{A44EAB99-BCCB-F349-AFB2-6BBC9CE3D2F7}" dt="2024-11-27T07:45:37.432" v="7100" actId="21"/>
          <ac:spMkLst>
            <pc:docMk/>
            <pc:sldMk cId="3749192082" sldId="337"/>
            <ac:spMk id="15" creationId="{94B20526-F785-30DF-5448-4B2B4DBC27E1}"/>
          </ac:spMkLst>
        </pc:spChg>
        <pc:spChg chg="add del mod">
          <ac:chgData name="Toby Donaldson" userId="2e6e5431-bb17-4c41-9985-d39c50d83c73" providerId="ADAL" clId="{A44EAB99-BCCB-F349-AFB2-6BBC9CE3D2F7}" dt="2024-11-27T07:45:37.432" v="7100" actId="21"/>
          <ac:spMkLst>
            <pc:docMk/>
            <pc:sldMk cId="3749192082" sldId="337"/>
            <ac:spMk id="16" creationId="{4984F617-6587-58DB-0305-D98302C19A21}"/>
          </ac:spMkLst>
        </pc:spChg>
        <pc:cxnChg chg="add del mod">
          <ac:chgData name="Toby Donaldson" userId="2e6e5431-bb17-4c41-9985-d39c50d83c73" providerId="ADAL" clId="{A44EAB99-BCCB-F349-AFB2-6BBC9CE3D2F7}" dt="2024-11-27T07:45:37.432" v="7100" actId="21"/>
          <ac:cxnSpMkLst>
            <pc:docMk/>
            <pc:sldMk cId="3749192082" sldId="337"/>
            <ac:cxnSpMk id="6" creationId="{D81FA66A-E347-253D-77C0-CC9E7FC164FC}"/>
          </ac:cxnSpMkLst>
        </pc:cxnChg>
      </pc:sldChg>
      <pc:sldChg chg="del">
        <pc:chgData name="Toby Donaldson" userId="2e6e5431-bb17-4c41-9985-d39c50d83c73" providerId="ADAL" clId="{A44EAB99-BCCB-F349-AFB2-6BBC9CE3D2F7}" dt="2024-11-27T00:41:22.305" v="25" actId="2696"/>
        <pc:sldMkLst>
          <pc:docMk/>
          <pc:sldMk cId="4143508609" sldId="338"/>
        </pc:sldMkLst>
      </pc:sldChg>
      <pc:sldChg chg="add">
        <pc:chgData name="Toby Donaldson" userId="2e6e5431-bb17-4c41-9985-d39c50d83c73" providerId="ADAL" clId="{A44EAB99-BCCB-F349-AFB2-6BBC9CE3D2F7}" dt="2024-11-27T07:45:31.983" v="7099" actId="2890"/>
        <pc:sldMkLst>
          <pc:docMk/>
          <pc:sldMk cId="4250593292" sldId="338"/>
        </pc:sldMkLst>
      </pc:sldChg>
      <pc:sldChg chg="delSp add mod ord">
        <pc:chgData name="Toby Donaldson" userId="2e6e5431-bb17-4c41-9985-d39c50d83c73" providerId="ADAL" clId="{A44EAB99-BCCB-F349-AFB2-6BBC9CE3D2F7}" dt="2024-11-27T07:46:08.889" v="7104" actId="20578"/>
        <pc:sldMkLst>
          <pc:docMk/>
          <pc:sldMk cId="3225100057" sldId="339"/>
        </pc:sldMkLst>
        <pc:spChg chg="del">
          <ac:chgData name="Toby Donaldson" userId="2e6e5431-bb17-4c41-9985-d39c50d83c73" providerId="ADAL" clId="{A44EAB99-BCCB-F349-AFB2-6BBC9CE3D2F7}" dt="2024-11-27T07:45:49.558" v="7102" actId="21"/>
          <ac:spMkLst>
            <pc:docMk/>
            <pc:sldMk cId="3225100057" sldId="339"/>
            <ac:spMk id="12" creationId="{68482709-A4AA-D929-D47D-A6A82F071D44}"/>
          </ac:spMkLst>
        </pc:spChg>
        <pc:spChg chg="del">
          <ac:chgData name="Toby Donaldson" userId="2e6e5431-bb17-4c41-9985-d39c50d83c73" providerId="ADAL" clId="{A44EAB99-BCCB-F349-AFB2-6BBC9CE3D2F7}" dt="2024-11-27T07:45:49.558" v="7102" actId="21"/>
          <ac:spMkLst>
            <pc:docMk/>
            <pc:sldMk cId="3225100057" sldId="339"/>
            <ac:spMk id="13" creationId="{A60C5E60-11AB-06DF-2F53-1F84FF0D9CF4}"/>
          </ac:spMkLst>
        </pc:spChg>
        <pc:spChg chg="del">
          <ac:chgData name="Toby Donaldson" userId="2e6e5431-bb17-4c41-9985-d39c50d83c73" providerId="ADAL" clId="{A44EAB99-BCCB-F349-AFB2-6BBC9CE3D2F7}" dt="2024-11-27T07:45:53.241" v="7103" actId="21"/>
          <ac:spMkLst>
            <pc:docMk/>
            <pc:sldMk cId="3225100057" sldId="339"/>
            <ac:spMk id="14" creationId="{99616DB0-8161-75E5-22D1-8556FB5C30C4}"/>
          </ac:spMkLst>
        </pc:spChg>
        <pc:spChg chg="del">
          <ac:chgData name="Toby Donaldson" userId="2e6e5431-bb17-4c41-9985-d39c50d83c73" providerId="ADAL" clId="{A44EAB99-BCCB-F349-AFB2-6BBC9CE3D2F7}" dt="2024-11-27T07:45:49.558" v="7102" actId="21"/>
          <ac:spMkLst>
            <pc:docMk/>
            <pc:sldMk cId="3225100057" sldId="339"/>
            <ac:spMk id="15" creationId="{29B8AD16-3482-4AA6-E5A4-1146CB0F9262}"/>
          </ac:spMkLst>
        </pc:spChg>
        <pc:spChg chg="del">
          <ac:chgData name="Toby Donaldson" userId="2e6e5431-bb17-4c41-9985-d39c50d83c73" providerId="ADAL" clId="{A44EAB99-BCCB-F349-AFB2-6BBC9CE3D2F7}" dt="2024-11-27T07:45:49.558" v="7102" actId="21"/>
          <ac:spMkLst>
            <pc:docMk/>
            <pc:sldMk cId="3225100057" sldId="339"/>
            <ac:spMk id="16" creationId="{8B1A5878-3C8D-FE2E-87FA-E03150552806}"/>
          </ac:spMkLst>
        </pc:spChg>
      </pc:sldChg>
      <pc:sldChg chg="modSp add mod">
        <pc:chgData name="Toby Donaldson" userId="2e6e5431-bb17-4c41-9985-d39c50d83c73" providerId="ADAL" clId="{A44EAB99-BCCB-F349-AFB2-6BBC9CE3D2F7}" dt="2024-11-27T07:50:30.702" v="7202" actId="1076"/>
        <pc:sldMkLst>
          <pc:docMk/>
          <pc:sldMk cId="3965454522" sldId="340"/>
        </pc:sldMkLst>
        <pc:spChg chg="mod">
          <ac:chgData name="Toby Donaldson" userId="2e6e5431-bb17-4c41-9985-d39c50d83c73" providerId="ADAL" clId="{A44EAB99-BCCB-F349-AFB2-6BBC9CE3D2F7}" dt="2024-11-27T07:50:30.702" v="7202" actId="1076"/>
          <ac:spMkLst>
            <pc:docMk/>
            <pc:sldMk cId="3965454522" sldId="340"/>
            <ac:spMk id="9" creationId="{349AA5DB-6FE8-AFC4-0DF1-3740DA1BBBC7}"/>
          </ac:spMkLst>
        </pc:spChg>
      </pc:sldChg>
      <pc:sldChg chg="addSp delSp modSp add mod">
        <pc:chgData name="Toby Donaldson" userId="2e6e5431-bb17-4c41-9985-d39c50d83c73" providerId="ADAL" clId="{A44EAB99-BCCB-F349-AFB2-6BBC9CE3D2F7}" dt="2024-11-27T07:56:35.261" v="7379" actId="1076"/>
        <pc:sldMkLst>
          <pc:docMk/>
          <pc:sldMk cId="568511628" sldId="341"/>
        </pc:sldMkLst>
        <pc:spChg chg="add del mod">
          <ac:chgData name="Toby Donaldson" userId="2e6e5431-bb17-4c41-9985-d39c50d83c73" providerId="ADAL" clId="{A44EAB99-BCCB-F349-AFB2-6BBC9CE3D2F7}" dt="2024-11-27T07:52:43.800" v="7345" actId="21"/>
          <ac:spMkLst>
            <pc:docMk/>
            <pc:sldMk cId="568511628" sldId="341"/>
            <ac:spMk id="3" creationId="{9146EA59-12F5-7052-7D24-3494EED94663}"/>
          </ac:spMkLst>
        </pc:spChg>
        <pc:spChg chg="add del mod">
          <ac:chgData name="Toby Donaldson" userId="2e6e5431-bb17-4c41-9985-d39c50d83c73" providerId="ADAL" clId="{A44EAB99-BCCB-F349-AFB2-6BBC9CE3D2F7}" dt="2024-11-27T07:55:55.990" v="7362" actId="21"/>
          <ac:spMkLst>
            <pc:docMk/>
            <pc:sldMk cId="568511628" sldId="341"/>
            <ac:spMk id="5" creationId="{30504712-C784-A911-947B-DB517CF11435}"/>
          </ac:spMkLst>
        </pc:spChg>
        <pc:spChg chg="mod">
          <ac:chgData name="Toby Donaldson" userId="2e6e5431-bb17-4c41-9985-d39c50d83c73" providerId="ADAL" clId="{A44EAB99-BCCB-F349-AFB2-6BBC9CE3D2F7}" dt="2024-11-27T07:56:24.566" v="7376" actId="1076"/>
          <ac:spMkLst>
            <pc:docMk/>
            <pc:sldMk cId="568511628" sldId="341"/>
            <ac:spMk id="7" creationId="{0389DC89-36BF-A5B9-DD95-5FD93DB6995A}"/>
          </ac:spMkLst>
        </pc:spChg>
        <pc:spChg chg="del">
          <ac:chgData name="Toby Donaldson" userId="2e6e5431-bb17-4c41-9985-d39c50d83c73" providerId="ADAL" clId="{A44EAB99-BCCB-F349-AFB2-6BBC9CE3D2F7}" dt="2024-11-27T07:55:54.188" v="7361" actId="21"/>
          <ac:spMkLst>
            <pc:docMk/>
            <pc:sldMk cId="568511628" sldId="341"/>
            <ac:spMk id="9" creationId="{68EE1A6F-781D-68D0-5469-FEA0BE475B77}"/>
          </ac:spMkLst>
        </pc:spChg>
        <pc:picChg chg="add mod">
          <ac:chgData name="Toby Donaldson" userId="2e6e5431-bb17-4c41-9985-d39c50d83c73" providerId="ADAL" clId="{A44EAB99-BCCB-F349-AFB2-6BBC9CE3D2F7}" dt="2024-11-27T07:56:35.261" v="7379" actId="1076"/>
          <ac:picMkLst>
            <pc:docMk/>
            <pc:sldMk cId="568511628" sldId="341"/>
            <ac:picMk id="6" creationId="{17D68EC7-B23C-3566-908C-6AFC9813BA0D}"/>
          </ac:picMkLst>
        </pc:picChg>
      </pc:sldChg>
      <pc:sldChg chg="new del">
        <pc:chgData name="Toby Donaldson" userId="2e6e5431-bb17-4c41-9985-d39c50d83c73" providerId="ADAL" clId="{A44EAB99-BCCB-F349-AFB2-6BBC9CE3D2F7}" dt="2024-11-27T07:55:48.552" v="7360" actId="2696"/>
        <pc:sldMkLst>
          <pc:docMk/>
          <pc:sldMk cId="919268466" sldId="342"/>
        </pc:sldMkLst>
      </pc:sldChg>
      <pc:sldChg chg="add ord">
        <pc:chgData name="Toby Donaldson" userId="2e6e5431-bb17-4c41-9985-d39c50d83c73" providerId="ADAL" clId="{A44EAB99-BCCB-F349-AFB2-6BBC9CE3D2F7}" dt="2024-11-27T07:56:40.748" v="7380" actId="20578"/>
        <pc:sldMkLst>
          <pc:docMk/>
          <pc:sldMk cId="1718334940" sldId="343"/>
        </pc:sldMkLst>
      </pc:sldChg>
      <pc:sldChg chg="addSp modSp add mod">
        <pc:chgData name="Toby Donaldson" userId="2e6e5431-bb17-4c41-9985-d39c50d83c73" providerId="ADAL" clId="{A44EAB99-BCCB-F349-AFB2-6BBC9CE3D2F7}" dt="2024-11-27T07:58:34.836" v="7519" actId="11529"/>
        <pc:sldMkLst>
          <pc:docMk/>
          <pc:sldMk cId="1161052444" sldId="344"/>
        </pc:sldMkLst>
        <pc:spChg chg="add mod">
          <ac:chgData name="Toby Donaldson" userId="2e6e5431-bb17-4c41-9985-d39c50d83c73" providerId="ADAL" clId="{A44EAB99-BCCB-F349-AFB2-6BBC9CE3D2F7}" dt="2024-11-27T07:58:22.122" v="7518" actId="1076"/>
          <ac:spMkLst>
            <pc:docMk/>
            <pc:sldMk cId="1161052444" sldId="344"/>
            <ac:spMk id="2" creationId="{402D5E1B-FF3F-D768-13CB-9F6DF2FA9112}"/>
          </ac:spMkLst>
        </pc:spChg>
        <pc:cxnChg chg="add">
          <ac:chgData name="Toby Donaldson" userId="2e6e5431-bb17-4c41-9985-d39c50d83c73" providerId="ADAL" clId="{A44EAB99-BCCB-F349-AFB2-6BBC9CE3D2F7}" dt="2024-11-27T07:58:34.836" v="7519" actId="11529"/>
          <ac:cxnSpMkLst>
            <pc:docMk/>
            <pc:sldMk cId="1161052444" sldId="344"/>
            <ac:cxnSpMk id="5" creationId="{BCF0598D-CBC3-036B-CB65-0F6FEF1DE582}"/>
          </ac:cxnSpMkLst>
        </pc:cxnChg>
      </pc:sldChg>
      <pc:sldChg chg="modSp add mod">
        <pc:chgData name="Toby Donaldson" userId="2e6e5431-bb17-4c41-9985-d39c50d83c73" providerId="ADAL" clId="{A44EAB99-BCCB-F349-AFB2-6BBC9CE3D2F7}" dt="2024-11-27T07:59:46.965" v="7686" actId="14100"/>
        <pc:sldMkLst>
          <pc:docMk/>
          <pc:sldMk cId="924169821" sldId="345"/>
        </pc:sldMkLst>
        <pc:spChg chg="mod">
          <ac:chgData name="Toby Donaldson" userId="2e6e5431-bb17-4c41-9985-d39c50d83c73" providerId="ADAL" clId="{A44EAB99-BCCB-F349-AFB2-6BBC9CE3D2F7}" dt="2024-11-27T07:59:46.965" v="7686" actId="14100"/>
          <ac:spMkLst>
            <pc:docMk/>
            <pc:sldMk cId="924169821" sldId="345"/>
            <ac:spMk id="2" creationId="{C4B6383E-20E4-71A9-2012-EE83CF296115}"/>
          </ac:spMkLst>
        </pc:spChg>
      </pc:sldChg>
      <pc:sldChg chg="modSp add mod">
        <pc:chgData name="Toby Donaldson" userId="2e6e5431-bb17-4c41-9985-d39c50d83c73" providerId="ADAL" clId="{A44EAB99-BCCB-F349-AFB2-6BBC9CE3D2F7}" dt="2024-11-27T08:02:09.192" v="7824" actId="20577"/>
        <pc:sldMkLst>
          <pc:docMk/>
          <pc:sldMk cId="1596612502" sldId="346"/>
        </pc:sldMkLst>
        <pc:spChg chg="mod">
          <ac:chgData name="Toby Donaldson" userId="2e6e5431-bb17-4c41-9985-d39c50d83c73" providerId="ADAL" clId="{A44EAB99-BCCB-F349-AFB2-6BBC9CE3D2F7}" dt="2024-11-27T08:02:09.192" v="7824" actId="20577"/>
          <ac:spMkLst>
            <pc:docMk/>
            <pc:sldMk cId="1596612502" sldId="346"/>
            <ac:spMk id="2" creationId="{82CAD5B0-F3B6-B450-1683-0E3E1F2F0D25}"/>
          </ac:spMkLst>
        </pc:spChg>
        <pc:cxnChg chg="mod">
          <ac:chgData name="Toby Donaldson" userId="2e6e5431-bb17-4c41-9985-d39c50d83c73" providerId="ADAL" clId="{A44EAB99-BCCB-F349-AFB2-6BBC9CE3D2F7}" dt="2024-11-27T08:02:02.955" v="7803" actId="20577"/>
          <ac:cxnSpMkLst>
            <pc:docMk/>
            <pc:sldMk cId="1596612502" sldId="346"/>
            <ac:cxnSpMk id="5" creationId="{5D8CD66C-02EE-5F69-81A3-F3E7B42F7E07}"/>
          </ac:cxnSpMkLst>
        </pc:cxnChg>
      </pc:sldChg>
    </pc:docChg>
  </pc:docChgLst>
  <pc:docChgLst>
    <pc:chgData name="Toby Donaldson" userId="2e6e5431-bb17-4c41-9985-d39c50d83c73" providerId="ADAL" clId="{A86C17CE-7CFF-443E-96E5-E2C3E6CEFC2B}"/>
    <pc:docChg chg="undo redo custSel addSld delSld modSld sldOrd addSection delSection modSection">
      <pc:chgData name="Toby Donaldson" userId="2e6e5431-bb17-4c41-9985-d39c50d83c73" providerId="ADAL" clId="{A86C17CE-7CFF-443E-96E5-E2C3E6CEFC2B}" dt="2024-10-22T23:37:28.283" v="12821" actId="1076"/>
      <pc:docMkLst>
        <pc:docMk/>
      </pc:docMkLst>
      <pc:sldChg chg="addSp delSp modSp mod ord">
        <pc:chgData name="Toby Donaldson" userId="2e6e5431-bb17-4c41-9985-d39c50d83c73" providerId="ADAL" clId="{A86C17CE-7CFF-443E-96E5-E2C3E6CEFC2B}" dt="2024-10-17T04:35:57.816" v="6310" actId="313"/>
        <pc:sldMkLst>
          <pc:docMk/>
          <pc:sldMk cId="3108921986" sldId="297"/>
        </pc:sldMkLst>
      </pc:sldChg>
      <pc:sldChg chg="modSp mod">
        <pc:chgData name="Toby Donaldson" userId="2e6e5431-bb17-4c41-9985-d39c50d83c73" providerId="ADAL" clId="{A86C17CE-7CFF-443E-96E5-E2C3E6CEFC2B}" dt="2024-10-16T23:14:45.454" v="44" actId="20577"/>
        <pc:sldMkLst>
          <pc:docMk/>
          <pc:sldMk cId="2532483914" sldId="298"/>
        </pc:sldMkLst>
        <pc:spChg chg="mod">
          <ac:chgData name="Toby Donaldson" userId="2e6e5431-bb17-4c41-9985-d39c50d83c73" providerId="ADAL" clId="{A86C17CE-7CFF-443E-96E5-E2C3E6CEFC2B}" dt="2024-10-16T23:14:45.454" v="44" actId="20577"/>
          <ac:spMkLst>
            <pc:docMk/>
            <pc:sldMk cId="2532483914" sldId="298"/>
            <ac:spMk id="5" creationId="{3A570F83-8E57-E26A-C99C-D5EF564134DD}"/>
          </ac:spMkLst>
        </pc:spChg>
      </pc:sldChg>
      <pc:sldChg chg="addSp delSp modSp add mod">
        <pc:chgData name="Toby Donaldson" userId="2e6e5431-bb17-4c41-9985-d39c50d83c73" providerId="ADAL" clId="{A86C17CE-7CFF-443E-96E5-E2C3E6CEFC2B}" dt="2024-10-16T23:26:47.411" v="475"/>
        <pc:sldMkLst>
          <pc:docMk/>
          <pc:sldMk cId="533314460" sldId="299"/>
        </pc:sldMkLst>
      </pc:sldChg>
      <pc:sldChg chg="del">
        <pc:chgData name="Toby Donaldson" userId="2e6e5431-bb17-4c41-9985-d39c50d83c73" providerId="ADAL" clId="{A86C17CE-7CFF-443E-96E5-E2C3E6CEFC2B}" dt="2024-10-16T23:04:37.879" v="0" actId="47"/>
        <pc:sldMkLst>
          <pc:docMk/>
          <pc:sldMk cId="3317284084" sldId="299"/>
        </pc:sldMkLst>
      </pc:sldChg>
      <pc:sldChg chg="del">
        <pc:chgData name="Toby Donaldson" userId="2e6e5431-bb17-4c41-9985-d39c50d83c73" providerId="ADAL" clId="{A86C17CE-7CFF-443E-96E5-E2C3E6CEFC2B}" dt="2024-10-16T23:04:37.879" v="0" actId="47"/>
        <pc:sldMkLst>
          <pc:docMk/>
          <pc:sldMk cId="760274171" sldId="300"/>
        </pc:sldMkLst>
      </pc:sldChg>
      <pc:sldChg chg="addSp delSp modSp add mod">
        <pc:chgData name="Toby Donaldson" userId="2e6e5431-bb17-4c41-9985-d39c50d83c73" providerId="ADAL" clId="{A86C17CE-7CFF-443E-96E5-E2C3E6CEFC2B}" dt="2024-10-16T23:18:49.329" v="242"/>
        <pc:sldMkLst>
          <pc:docMk/>
          <pc:sldMk cId="3585977241" sldId="300"/>
        </pc:sldMkLst>
      </pc:sldChg>
      <pc:sldChg chg="add ord">
        <pc:chgData name="Toby Donaldson" userId="2e6e5431-bb17-4c41-9985-d39c50d83c73" providerId="ADAL" clId="{A86C17CE-7CFF-443E-96E5-E2C3E6CEFC2B}" dt="2024-10-17T04:41:10.005" v="6643"/>
        <pc:sldMkLst>
          <pc:docMk/>
          <pc:sldMk cId="1495128168" sldId="301"/>
        </pc:sldMkLst>
      </pc:sldChg>
      <pc:sldChg chg="del">
        <pc:chgData name="Toby Donaldson" userId="2e6e5431-bb17-4c41-9985-d39c50d83c73" providerId="ADAL" clId="{A86C17CE-7CFF-443E-96E5-E2C3E6CEFC2B}" dt="2024-10-16T23:04:37.879" v="0" actId="47"/>
        <pc:sldMkLst>
          <pc:docMk/>
          <pc:sldMk cId="3434322379" sldId="301"/>
        </pc:sldMkLst>
      </pc:sldChg>
      <pc:sldChg chg="addSp delSp modSp add mod ord">
        <pc:chgData name="Toby Donaldson" userId="2e6e5431-bb17-4c41-9985-d39c50d83c73" providerId="ADAL" clId="{A86C17CE-7CFF-443E-96E5-E2C3E6CEFC2B}" dt="2024-10-21T02:58:28.776" v="12009" actId="207"/>
        <pc:sldMkLst>
          <pc:docMk/>
          <pc:sldMk cId="751930175" sldId="302"/>
        </pc:sldMkLst>
      </pc:sldChg>
      <pc:sldChg chg="del">
        <pc:chgData name="Toby Donaldson" userId="2e6e5431-bb17-4c41-9985-d39c50d83c73" providerId="ADAL" clId="{A86C17CE-7CFF-443E-96E5-E2C3E6CEFC2B}" dt="2024-10-16T23:04:37.879" v="0" actId="47"/>
        <pc:sldMkLst>
          <pc:docMk/>
          <pc:sldMk cId="2658978882" sldId="302"/>
        </pc:sldMkLst>
      </pc:sldChg>
      <pc:sldChg chg="modSp add mod">
        <pc:chgData name="Toby Donaldson" userId="2e6e5431-bb17-4c41-9985-d39c50d83c73" providerId="ADAL" clId="{A86C17CE-7CFF-443E-96E5-E2C3E6CEFC2B}" dt="2024-10-21T02:58:44.151" v="12012" actId="207"/>
        <pc:sldMkLst>
          <pc:docMk/>
          <pc:sldMk cId="3543262634" sldId="303"/>
        </pc:sldMkLst>
      </pc:sldChg>
      <pc:sldChg chg="del">
        <pc:chgData name="Toby Donaldson" userId="2e6e5431-bb17-4c41-9985-d39c50d83c73" providerId="ADAL" clId="{A86C17CE-7CFF-443E-96E5-E2C3E6CEFC2B}" dt="2024-10-16T23:04:37.879" v="0" actId="47"/>
        <pc:sldMkLst>
          <pc:docMk/>
          <pc:sldMk cId="3332135005" sldId="304"/>
        </pc:sldMkLst>
      </pc:sldChg>
      <pc:sldChg chg="addSp delSp modSp add mod">
        <pc:chgData name="Toby Donaldson" userId="2e6e5431-bb17-4c41-9985-d39c50d83c73" providerId="ADAL" clId="{A86C17CE-7CFF-443E-96E5-E2C3E6CEFC2B}" dt="2024-10-16T23:30:09.588" v="677" actId="20577"/>
        <pc:sldMkLst>
          <pc:docMk/>
          <pc:sldMk cId="3861186469" sldId="304"/>
        </pc:sldMkLst>
      </pc:sldChg>
      <pc:sldChg chg="addSp delSp modSp add mod">
        <pc:chgData name="Toby Donaldson" userId="2e6e5431-bb17-4c41-9985-d39c50d83c73" providerId="ADAL" clId="{A86C17CE-7CFF-443E-96E5-E2C3E6CEFC2B}" dt="2024-10-16T23:30:22.972" v="679"/>
        <pc:sldMkLst>
          <pc:docMk/>
          <pc:sldMk cId="2097316468" sldId="305"/>
        </pc:sldMkLst>
      </pc:sldChg>
      <pc:sldChg chg="del">
        <pc:chgData name="Toby Donaldson" userId="2e6e5431-bb17-4c41-9985-d39c50d83c73" providerId="ADAL" clId="{A86C17CE-7CFF-443E-96E5-E2C3E6CEFC2B}" dt="2024-10-16T23:04:37.879" v="0" actId="47"/>
        <pc:sldMkLst>
          <pc:docMk/>
          <pc:sldMk cId="3241349800" sldId="305"/>
        </pc:sldMkLst>
      </pc:sldChg>
      <pc:sldChg chg="addSp delSp modSp add mod">
        <pc:chgData name="Toby Donaldson" userId="2e6e5431-bb17-4c41-9985-d39c50d83c73" providerId="ADAL" clId="{A86C17CE-7CFF-443E-96E5-E2C3E6CEFC2B}" dt="2024-10-17T18:01:35.169" v="8916" actId="11529"/>
        <pc:sldMkLst>
          <pc:docMk/>
          <pc:sldMk cId="1365592690" sldId="306"/>
        </pc:sldMkLst>
      </pc:sldChg>
      <pc:sldChg chg="del">
        <pc:chgData name="Toby Donaldson" userId="2e6e5431-bb17-4c41-9985-d39c50d83c73" providerId="ADAL" clId="{A86C17CE-7CFF-443E-96E5-E2C3E6CEFC2B}" dt="2024-10-16T23:04:37.879" v="0" actId="47"/>
        <pc:sldMkLst>
          <pc:docMk/>
          <pc:sldMk cId="4030859673" sldId="306"/>
        </pc:sldMkLst>
      </pc:sldChg>
      <pc:sldChg chg="del">
        <pc:chgData name="Toby Donaldson" userId="2e6e5431-bb17-4c41-9985-d39c50d83c73" providerId="ADAL" clId="{A86C17CE-7CFF-443E-96E5-E2C3E6CEFC2B}" dt="2024-10-16T23:04:37.879" v="0" actId="47"/>
        <pc:sldMkLst>
          <pc:docMk/>
          <pc:sldMk cId="1072285377" sldId="307"/>
        </pc:sldMkLst>
      </pc:sldChg>
      <pc:sldChg chg="addSp modSp add mod">
        <pc:chgData name="Toby Donaldson" userId="2e6e5431-bb17-4c41-9985-d39c50d83c73" providerId="ADAL" clId="{A86C17CE-7CFF-443E-96E5-E2C3E6CEFC2B}" dt="2024-10-21T02:59:25.678" v="12015" actId="1076"/>
        <pc:sldMkLst>
          <pc:docMk/>
          <pc:sldMk cId="1753625361" sldId="307"/>
        </pc:sldMkLst>
      </pc:sldChg>
      <pc:sldChg chg="del">
        <pc:chgData name="Toby Donaldson" userId="2e6e5431-bb17-4c41-9985-d39c50d83c73" providerId="ADAL" clId="{A86C17CE-7CFF-443E-96E5-E2C3E6CEFC2B}" dt="2024-10-16T23:04:37.879" v="0" actId="47"/>
        <pc:sldMkLst>
          <pc:docMk/>
          <pc:sldMk cId="515663142" sldId="308"/>
        </pc:sldMkLst>
      </pc:sldChg>
      <pc:sldChg chg="addSp delSp modSp add mod">
        <pc:chgData name="Toby Donaldson" userId="2e6e5431-bb17-4c41-9985-d39c50d83c73" providerId="ADAL" clId="{A86C17CE-7CFF-443E-96E5-E2C3E6CEFC2B}" dt="2024-10-21T02:59:44.199" v="12017" actId="1076"/>
        <pc:sldMkLst>
          <pc:docMk/>
          <pc:sldMk cId="2152713045" sldId="308"/>
        </pc:sldMkLst>
      </pc:sldChg>
      <pc:sldChg chg="del">
        <pc:chgData name="Toby Donaldson" userId="2e6e5431-bb17-4c41-9985-d39c50d83c73" providerId="ADAL" clId="{A86C17CE-7CFF-443E-96E5-E2C3E6CEFC2B}" dt="2024-10-16T23:04:37.879" v="0" actId="47"/>
        <pc:sldMkLst>
          <pc:docMk/>
          <pc:sldMk cId="1023544048" sldId="309"/>
        </pc:sldMkLst>
      </pc:sldChg>
      <pc:sldChg chg="addSp delSp modSp add mod">
        <pc:chgData name="Toby Donaldson" userId="2e6e5431-bb17-4c41-9985-d39c50d83c73" providerId="ADAL" clId="{A86C17CE-7CFF-443E-96E5-E2C3E6CEFC2B}" dt="2024-10-16T23:38:05.387" v="1195"/>
        <pc:sldMkLst>
          <pc:docMk/>
          <pc:sldMk cId="1280064537" sldId="309"/>
        </pc:sldMkLst>
      </pc:sldChg>
      <pc:sldChg chg="addSp delSp modSp add mod">
        <pc:chgData name="Toby Donaldson" userId="2e6e5431-bb17-4c41-9985-d39c50d83c73" providerId="ADAL" clId="{A86C17CE-7CFF-443E-96E5-E2C3E6CEFC2B}" dt="2024-10-16T23:38:26.218" v="1196" actId="207"/>
        <pc:sldMkLst>
          <pc:docMk/>
          <pc:sldMk cId="2808343893" sldId="310"/>
        </pc:sldMkLst>
      </pc:sldChg>
      <pc:sldChg chg="del">
        <pc:chgData name="Toby Donaldson" userId="2e6e5431-bb17-4c41-9985-d39c50d83c73" providerId="ADAL" clId="{A86C17CE-7CFF-443E-96E5-E2C3E6CEFC2B}" dt="2024-10-16T23:04:37.879" v="0" actId="47"/>
        <pc:sldMkLst>
          <pc:docMk/>
          <pc:sldMk cId="4246999849" sldId="310"/>
        </pc:sldMkLst>
      </pc:sldChg>
      <pc:sldChg chg="addSp delSp modSp add mod">
        <pc:chgData name="Toby Donaldson" userId="2e6e5431-bb17-4c41-9985-d39c50d83c73" providerId="ADAL" clId="{A86C17CE-7CFF-443E-96E5-E2C3E6CEFC2B}" dt="2024-10-21T03:03:02.298" v="12045" actId="2711"/>
        <pc:sldMkLst>
          <pc:docMk/>
          <pc:sldMk cId="1178667518" sldId="311"/>
        </pc:sldMkLst>
      </pc:sldChg>
      <pc:sldChg chg="del">
        <pc:chgData name="Toby Donaldson" userId="2e6e5431-bb17-4c41-9985-d39c50d83c73" providerId="ADAL" clId="{A86C17CE-7CFF-443E-96E5-E2C3E6CEFC2B}" dt="2024-10-16T23:04:37.879" v="0" actId="47"/>
        <pc:sldMkLst>
          <pc:docMk/>
          <pc:sldMk cId="2695134196" sldId="311"/>
        </pc:sldMkLst>
      </pc:sldChg>
      <pc:sldChg chg="del">
        <pc:chgData name="Toby Donaldson" userId="2e6e5431-bb17-4c41-9985-d39c50d83c73" providerId="ADAL" clId="{A86C17CE-7CFF-443E-96E5-E2C3E6CEFC2B}" dt="2024-10-16T23:04:37.879" v="0" actId="47"/>
        <pc:sldMkLst>
          <pc:docMk/>
          <pc:sldMk cId="422164051" sldId="312"/>
        </pc:sldMkLst>
      </pc:sldChg>
      <pc:sldChg chg="addSp modSp add del mod ord">
        <pc:chgData name="Toby Donaldson" userId="2e6e5431-bb17-4c41-9985-d39c50d83c73" providerId="ADAL" clId="{A86C17CE-7CFF-443E-96E5-E2C3E6CEFC2B}" dt="2024-10-17T18:06:49.795" v="8952" actId="2696"/>
        <pc:sldMkLst>
          <pc:docMk/>
          <pc:sldMk cId="3040261936" sldId="312"/>
        </pc:sldMkLst>
      </pc:sldChg>
      <pc:sldChg chg="del">
        <pc:chgData name="Toby Donaldson" userId="2e6e5431-bb17-4c41-9985-d39c50d83c73" providerId="ADAL" clId="{A86C17CE-7CFF-443E-96E5-E2C3E6CEFC2B}" dt="2024-10-16T23:04:37.879" v="0" actId="47"/>
        <pc:sldMkLst>
          <pc:docMk/>
          <pc:sldMk cId="2195443414" sldId="313"/>
        </pc:sldMkLst>
      </pc:sldChg>
      <pc:sldChg chg="addSp delSp modSp add mod">
        <pc:chgData name="Toby Donaldson" userId="2e6e5431-bb17-4c41-9985-d39c50d83c73" providerId="ADAL" clId="{A86C17CE-7CFF-443E-96E5-E2C3E6CEFC2B}" dt="2024-10-21T03:04:04.659" v="12052" actId="113"/>
        <pc:sldMkLst>
          <pc:docMk/>
          <pc:sldMk cId="3679495432" sldId="313"/>
        </pc:sldMkLst>
      </pc:sldChg>
      <pc:sldChg chg="modSp add mod">
        <pc:chgData name="Toby Donaldson" userId="2e6e5431-bb17-4c41-9985-d39c50d83c73" providerId="ADAL" clId="{A86C17CE-7CFF-443E-96E5-E2C3E6CEFC2B}" dt="2024-10-17T18:07:54.492" v="8954" actId="113"/>
        <pc:sldMkLst>
          <pc:docMk/>
          <pc:sldMk cId="3919650652" sldId="314"/>
        </pc:sldMkLst>
      </pc:sldChg>
      <pc:sldChg chg="del">
        <pc:chgData name="Toby Donaldson" userId="2e6e5431-bb17-4c41-9985-d39c50d83c73" providerId="ADAL" clId="{A86C17CE-7CFF-443E-96E5-E2C3E6CEFC2B}" dt="2024-10-16T23:04:37.879" v="0" actId="47"/>
        <pc:sldMkLst>
          <pc:docMk/>
          <pc:sldMk cId="4023133742" sldId="314"/>
        </pc:sldMkLst>
      </pc:sldChg>
      <pc:sldChg chg="addSp delSp modSp add mod ord">
        <pc:chgData name="Toby Donaldson" userId="2e6e5431-bb17-4c41-9985-d39c50d83c73" providerId="ADAL" clId="{A86C17CE-7CFF-443E-96E5-E2C3E6CEFC2B}" dt="2024-10-17T18:07:49.160" v="8953" actId="113"/>
        <pc:sldMkLst>
          <pc:docMk/>
          <pc:sldMk cId="1760039024" sldId="315"/>
        </pc:sldMkLst>
      </pc:sldChg>
      <pc:sldChg chg="del">
        <pc:chgData name="Toby Donaldson" userId="2e6e5431-bb17-4c41-9985-d39c50d83c73" providerId="ADAL" clId="{A86C17CE-7CFF-443E-96E5-E2C3E6CEFC2B}" dt="2024-10-16T23:04:37.879" v="0" actId="47"/>
        <pc:sldMkLst>
          <pc:docMk/>
          <pc:sldMk cId="3433693695" sldId="315"/>
        </pc:sldMkLst>
      </pc:sldChg>
      <pc:sldChg chg="del">
        <pc:chgData name="Toby Donaldson" userId="2e6e5431-bb17-4c41-9985-d39c50d83c73" providerId="ADAL" clId="{A86C17CE-7CFF-443E-96E5-E2C3E6CEFC2B}" dt="2024-10-16T23:04:37.879" v="0" actId="47"/>
        <pc:sldMkLst>
          <pc:docMk/>
          <pc:sldMk cId="2709062917" sldId="316"/>
        </pc:sldMkLst>
      </pc:sldChg>
      <pc:sldChg chg="modSp add mod">
        <pc:chgData name="Toby Donaldson" userId="2e6e5431-bb17-4c41-9985-d39c50d83c73" providerId="ADAL" clId="{A86C17CE-7CFF-443E-96E5-E2C3E6CEFC2B}" dt="2024-10-17T18:08:02.016" v="8955" actId="113"/>
        <pc:sldMkLst>
          <pc:docMk/>
          <pc:sldMk cId="3344777113" sldId="316"/>
        </pc:sldMkLst>
      </pc:sldChg>
      <pc:sldChg chg="del">
        <pc:chgData name="Toby Donaldson" userId="2e6e5431-bb17-4c41-9985-d39c50d83c73" providerId="ADAL" clId="{A86C17CE-7CFF-443E-96E5-E2C3E6CEFC2B}" dt="2024-10-16T23:04:37.879" v="0" actId="47"/>
        <pc:sldMkLst>
          <pc:docMk/>
          <pc:sldMk cId="575522744" sldId="317"/>
        </pc:sldMkLst>
      </pc:sldChg>
      <pc:sldChg chg="addSp modSp add mod">
        <pc:chgData name="Toby Donaldson" userId="2e6e5431-bb17-4c41-9985-d39c50d83c73" providerId="ADAL" clId="{A86C17CE-7CFF-443E-96E5-E2C3E6CEFC2B}" dt="2024-10-21T03:03:46.679" v="12051" actId="20577"/>
        <pc:sldMkLst>
          <pc:docMk/>
          <pc:sldMk cId="2217005126" sldId="317"/>
        </pc:sldMkLst>
      </pc:sldChg>
      <pc:sldChg chg="addSp delSp modSp add mod">
        <pc:chgData name="Toby Donaldson" userId="2e6e5431-bb17-4c41-9985-d39c50d83c73" providerId="ADAL" clId="{A86C17CE-7CFF-443E-96E5-E2C3E6CEFC2B}" dt="2024-10-21T03:04:46.692" v="12061" actId="20577"/>
        <pc:sldMkLst>
          <pc:docMk/>
          <pc:sldMk cId="307709859" sldId="318"/>
        </pc:sldMkLst>
      </pc:sldChg>
      <pc:sldChg chg="new del">
        <pc:chgData name="Toby Donaldson" userId="2e6e5431-bb17-4c41-9985-d39c50d83c73" providerId="ADAL" clId="{A86C17CE-7CFF-443E-96E5-E2C3E6CEFC2B}" dt="2024-10-17T00:03:28.388" v="2685" actId="2696"/>
        <pc:sldMkLst>
          <pc:docMk/>
          <pc:sldMk cId="1591535756" sldId="318"/>
        </pc:sldMkLst>
      </pc:sldChg>
      <pc:sldChg chg="del">
        <pc:chgData name="Toby Donaldson" userId="2e6e5431-bb17-4c41-9985-d39c50d83c73" providerId="ADAL" clId="{A86C17CE-7CFF-443E-96E5-E2C3E6CEFC2B}" dt="2024-10-16T23:04:37.879" v="0" actId="47"/>
        <pc:sldMkLst>
          <pc:docMk/>
          <pc:sldMk cId="2764276353" sldId="318"/>
        </pc:sldMkLst>
      </pc:sldChg>
      <pc:sldChg chg="modSp add del mod">
        <pc:chgData name="Toby Donaldson" userId="2e6e5431-bb17-4c41-9985-d39c50d83c73" providerId="ADAL" clId="{A86C17CE-7CFF-443E-96E5-E2C3E6CEFC2B}" dt="2024-10-17T01:06:46.632" v="3457" actId="2696"/>
        <pc:sldMkLst>
          <pc:docMk/>
          <pc:sldMk cId="340711916" sldId="319"/>
        </pc:sldMkLst>
      </pc:sldChg>
      <pc:sldChg chg="del">
        <pc:chgData name="Toby Donaldson" userId="2e6e5431-bb17-4c41-9985-d39c50d83c73" providerId="ADAL" clId="{A86C17CE-7CFF-443E-96E5-E2C3E6CEFC2B}" dt="2024-10-16T23:04:37.879" v="0" actId="47"/>
        <pc:sldMkLst>
          <pc:docMk/>
          <pc:sldMk cId="2371654267" sldId="319"/>
        </pc:sldMkLst>
      </pc:sldChg>
      <pc:sldChg chg="del">
        <pc:chgData name="Toby Donaldson" userId="2e6e5431-bb17-4c41-9985-d39c50d83c73" providerId="ADAL" clId="{A86C17CE-7CFF-443E-96E5-E2C3E6CEFC2B}" dt="2024-10-16T23:04:37.879" v="0" actId="47"/>
        <pc:sldMkLst>
          <pc:docMk/>
          <pc:sldMk cId="1895108163" sldId="320"/>
        </pc:sldMkLst>
      </pc:sldChg>
      <pc:sldChg chg="addSp delSp modSp add mod">
        <pc:chgData name="Toby Donaldson" userId="2e6e5431-bb17-4c41-9985-d39c50d83c73" providerId="ADAL" clId="{A86C17CE-7CFF-443E-96E5-E2C3E6CEFC2B}" dt="2024-10-21T03:05:01.312" v="12063"/>
        <pc:sldMkLst>
          <pc:docMk/>
          <pc:sldMk cId="2223747460" sldId="320"/>
        </pc:sldMkLst>
      </pc:sldChg>
      <pc:sldChg chg="del">
        <pc:chgData name="Toby Donaldson" userId="2e6e5431-bb17-4c41-9985-d39c50d83c73" providerId="ADAL" clId="{A86C17CE-7CFF-443E-96E5-E2C3E6CEFC2B}" dt="2024-10-16T23:04:37.879" v="0" actId="47"/>
        <pc:sldMkLst>
          <pc:docMk/>
          <pc:sldMk cId="2563832036" sldId="321"/>
        </pc:sldMkLst>
      </pc:sldChg>
      <pc:sldChg chg="addSp modSp add mod">
        <pc:chgData name="Toby Donaldson" userId="2e6e5431-bb17-4c41-9985-d39c50d83c73" providerId="ADAL" clId="{A86C17CE-7CFF-443E-96E5-E2C3E6CEFC2B}" dt="2024-10-21T03:06:09.013" v="12136" actId="11529"/>
        <pc:sldMkLst>
          <pc:docMk/>
          <pc:sldMk cId="3909857899" sldId="321"/>
        </pc:sldMkLst>
      </pc:sldChg>
      <pc:sldChg chg="addSp modSp add mod">
        <pc:chgData name="Toby Donaldson" userId="2e6e5431-bb17-4c41-9985-d39c50d83c73" providerId="ADAL" clId="{A86C17CE-7CFF-443E-96E5-E2C3E6CEFC2B}" dt="2024-10-21T03:07:07.181" v="12142" actId="20577"/>
        <pc:sldMkLst>
          <pc:docMk/>
          <pc:sldMk cId="2509614308" sldId="322"/>
        </pc:sldMkLst>
      </pc:sldChg>
      <pc:sldChg chg="addSp delSp modSp add mod">
        <pc:chgData name="Toby Donaldson" userId="2e6e5431-bb17-4c41-9985-d39c50d83c73" providerId="ADAL" clId="{A86C17CE-7CFF-443E-96E5-E2C3E6CEFC2B}" dt="2024-10-17T01:16:04.478" v="3869" actId="1076"/>
        <pc:sldMkLst>
          <pc:docMk/>
          <pc:sldMk cId="1337895630" sldId="323"/>
        </pc:sldMkLst>
      </pc:sldChg>
      <pc:sldChg chg="del">
        <pc:chgData name="Toby Donaldson" userId="2e6e5431-bb17-4c41-9985-d39c50d83c73" providerId="ADAL" clId="{A86C17CE-7CFF-443E-96E5-E2C3E6CEFC2B}" dt="2024-10-16T23:04:37.879" v="0" actId="47"/>
        <pc:sldMkLst>
          <pc:docMk/>
          <pc:sldMk cId="3974777796" sldId="323"/>
        </pc:sldMkLst>
      </pc:sldChg>
      <pc:sldChg chg="del">
        <pc:chgData name="Toby Donaldson" userId="2e6e5431-bb17-4c41-9985-d39c50d83c73" providerId="ADAL" clId="{A86C17CE-7CFF-443E-96E5-E2C3E6CEFC2B}" dt="2024-10-16T23:04:37.879" v="0" actId="47"/>
        <pc:sldMkLst>
          <pc:docMk/>
          <pc:sldMk cId="4013562658" sldId="324"/>
        </pc:sldMkLst>
      </pc:sldChg>
      <pc:sldChg chg="modSp add mod">
        <pc:chgData name="Toby Donaldson" userId="2e6e5431-bb17-4c41-9985-d39c50d83c73" providerId="ADAL" clId="{A86C17CE-7CFF-443E-96E5-E2C3E6CEFC2B}" dt="2024-10-17T01:18:00.090" v="3955" actId="1076"/>
        <pc:sldMkLst>
          <pc:docMk/>
          <pc:sldMk cId="4190628659" sldId="324"/>
        </pc:sldMkLst>
      </pc:sldChg>
      <pc:sldChg chg="addSp delSp modSp add mod">
        <pc:chgData name="Toby Donaldson" userId="2e6e5431-bb17-4c41-9985-d39c50d83c73" providerId="ADAL" clId="{A86C17CE-7CFF-443E-96E5-E2C3E6CEFC2B}" dt="2024-10-17T01:19:26.952" v="4106" actId="2711"/>
        <pc:sldMkLst>
          <pc:docMk/>
          <pc:sldMk cId="1098311652" sldId="325"/>
        </pc:sldMkLst>
      </pc:sldChg>
      <pc:sldChg chg="del">
        <pc:chgData name="Toby Donaldson" userId="2e6e5431-bb17-4c41-9985-d39c50d83c73" providerId="ADAL" clId="{A86C17CE-7CFF-443E-96E5-E2C3E6CEFC2B}" dt="2024-10-16T23:04:37.879" v="0" actId="47"/>
        <pc:sldMkLst>
          <pc:docMk/>
          <pc:sldMk cId="3067165854" sldId="325"/>
        </pc:sldMkLst>
      </pc:sldChg>
      <pc:sldChg chg="del">
        <pc:chgData name="Toby Donaldson" userId="2e6e5431-bb17-4c41-9985-d39c50d83c73" providerId="ADAL" clId="{A86C17CE-7CFF-443E-96E5-E2C3E6CEFC2B}" dt="2024-10-16T23:04:37.879" v="0" actId="47"/>
        <pc:sldMkLst>
          <pc:docMk/>
          <pc:sldMk cId="2242930591" sldId="326"/>
        </pc:sldMkLst>
      </pc:sldChg>
      <pc:sldChg chg="addSp delSp modSp add mod">
        <pc:chgData name="Toby Donaldson" userId="2e6e5431-bb17-4c41-9985-d39c50d83c73" providerId="ADAL" clId="{A86C17CE-7CFF-443E-96E5-E2C3E6CEFC2B}" dt="2024-10-17T01:20:35.213" v="4206" actId="14100"/>
        <pc:sldMkLst>
          <pc:docMk/>
          <pc:sldMk cId="3354571621" sldId="326"/>
        </pc:sldMkLst>
      </pc:sldChg>
      <pc:sldChg chg="addSp delSp modSp add mod">
        <pc:chgData name="Toby Donaldson" userId="2e6e5431-bb17-4c41-9985-d39c50d83c73" providerId="ADAL" clId="{A86C17CE-7CFF-443E-96E5-E2C3E6CEFC2B}" dt="2024-10-21T03:08:02.176" v="12144" actId="207"/>
        <pc:sldMkLst>
          <pc:docMk/>
          <pc:sldMk cId="2782017614" sldId="327"/>
        </pc:sldMkLst>
      </pc:sldChg>
      <pc:sldChg chg="del">
        <pc:chgData name="Toby Donaldson" userId="2e6e5431-bb17-4c41-9985-d39c50d83c73" providerId="ADAL" clId="{A86C17CE-7CFF-443E-96E5-E2C3E6CEFC2B}" dt="2024-10-16T23:04:37.879" v="0" actId="47"/>
        <pc:sldMkLst>
          <pc:docMk/>
          <pc:sldMk cId="3331386130" sldId="327"/>
        </pc:sldMkLst>
      </pc:sldChg>
      <pc:sldChg chg="addSp delSp modSp add mod">
        <pc:chgData name="Toby Donaldson" userId="2e6e5431-bb17-4c41-9985-d39c50d83c73" providerId="ADAL" clId="{A86C17CE-7CFF-443E-96E5-E2C3E6CEFC2B}" dt="2024-10-21T03:09:52.395" v="12168" actId="1076"/>
        <pc:sldMkLst>
          <pc:docMk/>
          <pc:sldMk cId="291094791" sldId="328"/>
        </pc:sldMkLst>
      </pc:sldChg>
      <pc:sldChg chg="del">
        <pc:chgData name="Toby Donaldson" userId="2e6e5431-bb17-4c41-9985-d39c50d83c73" providerId="ADAL" clId="{A86C17CE-7CFF-443E-96E5-E2C3E6CEFC2B}" dt="2024-10-16T23:04:37.879" v="0" actId="47"/>
        <pc:sldMkLst>
          <pc:docMk/>
          <pc:sldMk cId="2474395922" sldId="328"/>
        </pc:sldMkLst>
      </pc:sldChg>
      <pc:sldChg chg="addSp modSp add mod">
        <pc:chgData name="Toby Donaldson" userId="2e6e5431-bb17-4c41-9985-d39c50d83c73" providerId="ADAL" clId="{A86C17CE-7CFF-443E-96E5-E2C3E6CEFC2B}" dt="2024-10-17T01:28:28.098" v="4858"/>
        <pc:sldMkLst>
          <pc:docMk/>
          <pc:sldMk cId="727847569" sldId="329"/>
        </pc:sldMkLst>
      </pc:sldChg>
      <pc:sldChg chg="del">
        <pc:chgData name="Toby Donaldson" userId="2e6e5431-bb17-4c41-9985-d39c50d83c73" providerId="ADAL" clId="{A86C17CE-7CFF-443E-96E5-E2C3E6CEFC2B}" dt="2024-10-16T23:04:37.879" v="0" actId="47"/>
        <pc:sldMkLst>
          <pc:docMk/>
          <pc:sldMk cId="3329072067" sldId="329"/>
        </pc:sldMkLst>
      </pc:sldChg>
      <pc:sldChg chg="addSp delSp modSp mod">
        <pc:chgData name="Toby Donaldson" userId="2e6e5431-bb17-4c41-9985-d39c50d83c73" providerId="ADAL" clId="{A86C17CE-7CFF-443E-96E5-E2C3E6CEFC2B}" dt="2024-10-17T18:12:12.787" v="8960" actId="113"/>
        <pc:sldMkLst>
          <pc:docMk/>
          <pc:sldMk cId="943254403" sldId="330"/>
        </pc:sldMkLst>
      </pc:sldChg>
      <pc:sldChg chg="del">
        <pc:chgData name="Toby Donaldson" userId="2e6e5431-bb17-4c41-9985-d39c50d83c73" providerId="ADAL" clId="{A86C17CE-7CFF-443E-96E5-E2C3E6CEFC2B}" dt="2024-10-16T23:04:37.879" v="0" actId="47"/>
        <pc:sldMkLst>
          <pc:docMk/>
          <pc:sldMk cId="3093665967" sldId="330"/>
        </pc:sldMkLst>
      </pc:sldChg>
      <pc:sldChg chg="del">
        <pc:chgData name="Toby Donaldson" userId="2e6e5431-bb17-4c41-9985-d39c50d83c73" providerId="ADAL" clId="{A86C17CE-7CFF-443E-96E5-E2C3E6CEFC2B}" dt="2024-10-16T23:04:37.879" v="0" actId="47"/>
        <pc:sldMkLst>
          <pc:docMk/>
          <pc:sldMk cId="830828984" sldId="331"/>
        </pc:sldMkLst>
      </pc:sldChg>
      <pc:sldChg chg="addSp delSp modSp add mod">
        <pc:chgData name="Toby Donaldson" userId="2e6e5431-bb17-4c41-9985-d39c50d83c73" providerId="ADAL" clId="{A86C17CE-7CFF-443E-96E5-E2C3E6CEFC2B}" dt="2024-10-21T03:10:34.681" v="12170" actId="11529"/>
        <pc:sldMkLst>
          <pc:docMk/>
          <pc:sldMk cId="1743895988" sldId="331"/>
        </pc:sldMkLst>
      </pc:sldChg>
      <pc:sldChg chg="addSp delSp modSp add del mod">
        <pc:chgData name="Toby Donaldson" userId="2e6e5431-bb17-4c41-9985-d39c50d83c73" providerId="ADAL" clId="{A86C17CE-7CFF-443E-96E5-E2C3E6CEFC2B}" dt="2024-10-22T23:27:15.648" v="12462" actId="2696"/>
        <pc:sldMkLst>
          <pc:docMk/>
          <pc:sldMk cId="1316409034" sldId="332"/>
        </pc:sldMkLst>
      </pc:sldChg>
      <pc:sldChg chg="del">
        <pc:chgData name="Toby Donaldson" userId="2e6e5431-bb17-4c41-9985-d39c50d83c73" providerId="ADAL" clId="{A86C17CE-7CFF-443E-96E5-E2C3E6CEFC2B}" dt="2024-10-16T23:04:37.879" v="0" actId="47"/>
        <pc:sldMkLst>
          <pc:docMk/>
          <pc:sldMk cId="4099979245" sldId="332"/>
        </pc:sldMkLst>
      </pc:sldChg>
      <pc:sldChg chg="addSp modSp add del mod">
        <pc:chgData name="Toby Donaldson" userId="2e6e5431-bb17-4c41-9985-d39c50d83c73" providerId="ADAL" clId="{A86C17CE-7CFF-443E-96E5-E2C3E6CEFC2B}" dt="2024-10-22T23:27:20.604" v="12463" actId="2696"/>
        <pc:sldMkLst>
          <pc:docMk/>
          <pc:sldMk cId="135699873" sldId="333"/>
        </pc:sldMkLst>
      </pc:sldChg>
      <pc:sldChg chg="del">
        <pc:chgData name="Toby Donaldson" userId="2e6e5431-bb17-4c41-9985-d39c50d83c73" providerId="ADAL" clId="{A86C17CE-7CFF-443E-96E5-E2C3E6CEFC2B}" dt="2024-10-16T23:04:37.879" v="0" actId="47"/>
        <pc:sldMkLst>
          <pc:docMk/>
          <pc:sldMk cId="3908506782" sldId="333"/>
        </pc:sldMkLst>
      </pc:sldChg>
      <pc:sldChg chg="del">
        <pc:chgData name="Toby Donaldson" userId="2e6e5431-bb17-4c41-9985-d39c50d83c73" providerId="ADAL" clId="{A86C17CE-7CFF-443E-96E5-E2C3E6CEFC2B}" dt="2024-10-16T23:04:37.879" v="0" actId="47"/>
        <pc:sldMkLst>
          <pc:docMk/>
          <pc:sldMk cId="2726431452" sldId="334"/>
        </pc:sldMkLst>
      </pc:sldChg>
      <pc:sldChg chg="addSp delSp modSp add mod">
        <pc:chgData name="Toby Donaldson" userId="2e6e5431-bb17-4c41-9985-d39c50d83c73" providerId="ADAL" clId="{A86C17CE-7CFF-443E-96E5-E2C3E6CEFC2B}" dt="2024-10-22T23:37:28.283" v="12821" actId="1076"/>
        <pc:sldMkLst>
          <pc:docMk/>
          <pc:sldMk cId="4232506138" sldId="334"/>
        </pc:sldMkLst>
      </pc:sldChg>
      <pc:sldChg chg="addSp delSp modSp add mod ord">
        <pc:chgData name="Toby Donaldson" userId="2e6e5431-bb17-4c41-9985-d39c50d83c73" providerId="ADAL" clId="{A86C17CE-7CFF-443E-96E5-E2C3E6CEFC2B}" dt="2024-10-21T03:12:07.284" v="12173" actId="1076"/>
        <pc:sldMkLst>
          <pc:docMk/>
          <pc:sldMk cId="1940314753" sldId="335"/>
        </pc:sldMkLst>
      </pc:sldChg>
      <pc:sldChg chg="del">
        <pc:chgData name="Toby Donaldson" userId="2e6e5431-bb17-4c41-9985-d39c50d83c73" providerId="ADAL" clId="{A86C17CE-7CFF-443E-96E5-E2C3E6CEFC2B}" dt="2024-10-16T23:04:37.879" v="0" actId="47"/>
        <pc:sldMkLst>
          <pc:docMk/>
          <pc:sldMk cId="2372350121" sldId="335"/>
        </pc:sldMkLst>
      </pc:sldChg>
      <pc:sldChg chg="del">
        <pc:chgData name="Toby Donaldson" userId="2e6e5431-bb17-4c41-9985-d39c50d83c73" providerId="ADAL" clId="{A86C17CE-7CFF-443E-96E5-E2C3E6CEFC2B}" dt="2024-10-16T23:04:37.879" v="0" actId="47"/>
        <pc:sldMkLst>
          <pc:docMk/>
          <pc:sldMk cId="1174394563" sldId="336"/>
        </pc:sldMkLst>
      </pc:sldChg>
      <pc:sldChg chg="addSp modSp add mod">
        <pc:chgData name="Toby Donaldson" userId="2e6e5431-bb17-4c41-9985-d39c50d83c73" providerId="ADAL" clId="{A86C17CE-7CFF-443E-96E5-E2C3E6CEFC2B}" dt="2024-10-21T03:12:45.306" v="12177"/>
        <pc:sldMkLst>
          <pc:docMk/>
          <pc:sldMk cId="3542897958" sldId="336"/>
        </pc:sldMkLst>
      </pc:sldChg>
      <pc:sldChg chg="del">
        <pc:chgData name="Toby Donaldson" userId="2e6e5431-bb17-4c41-9985-d39c50d83c73" providerId="ADAL" clId="{A86C17CE-7CFF-443E-96E5-E2C3E6CEFC2B}" dt="2024-10-16T23:04:37.879" v="0" actId="47"/>
        <pc:sldMkLst>
          <pc:docMk/>
          <pc:sldMk cId="1371794041" sldId="337"/>
        </pc:sldMkLst>
      </pc:sldChg>
      <pc:sldChg chg="addSp delSp modSp add mod ord">
        <pc:chgData name="Toby Donaldson" userId="2e6e5431-bb17-4c41-9985-d39c50d83c73" providerId="ADAL" clId="{A86C17CE-7CFF-443E-96E5-E2C3E6CEFC2B}" dt="2024-10-17T01:56:38.098" v="5994" actId="21"/>
        <pc:sldMkLst>
          <pc:docMk/>
          <pc:sldMk cId="3082123790" sldId="337"/>
        </pc:sldMkLst>
      </pc:sldChg>
      <pc:sldChg chg="addSp modSp add mod">
        <pc:chgData name="Toby Donaldson" userId="2e6e5431-bb17-4c41-9985-d39c50d83c73" providerId="ADAL" clId="{A86C17CE-7CFF-443E-96E5-E2C3E6CEFC2B}" dt="2024-10-21T03:13:16.455" v="12185"/>
        <pc:sldMkLst>
          <pc:docMk/>
          <pc:sldMk cId="489289677" sldId="338"/>
        </pc:sldMkLst>
      </pc:sldChg>
      <pc:sldChg chg="del">
        <pc:chgData name="Toby Donaldson" userId="2e6e5431-bb17-4c41-9985-d39c50d83c73" providerId="ADAL" clId="{A86C17CE-7CFF-443E-96E5-E2C3E6CEFC2B}" dt="2024-10-16T23:04:37.879" v="0" actId="47"/>
        <pc:sldMkLst>
          <pc:docMk/>
          <pc:sldMk cId="1642937533" sldId="338"/>
        </pc:sldMkLst>
      </pc:sldChg>
      <pc:sldChg chg="add">
        <pc:chgData name="Toby Donaldson" userId="2e6e5431-bb17-4c41-9985-d39c50d83c73" providerId="ADAL" clId="{A86C17CE-7CFF-443E-96E5-E2C3E6CEFC2B}" dt="2024-10-17T01:56:35.246" v="5993" actId="2890"/>
        <pc:sldMkLst>
          <pc:docMk/>
          <pc:sldMk cId="69219913" sldId="339"/>
        </pc:sldMkLst>
      </pc:sldChg>
      <pc:sldChg chg="del">
        <pc:chgData name="Toby Donaldson" userId="2e6e5431-bb17-4c41-9985-d39c50d83c73" providerId="ADAL" clId="{A86C17CE-7CFF-443E-96E5-E2C3E6CEFC2B}" dt="2024-10-16T23:04:37.879" v="0" actId="47"/>
        <pc:sldMkLst>
          <pc:docMk/>
          <pc:sldMk cId="2546697709" sldId="339"/>
        </pc:sldMkLst>
      </pc:sldChg>
      <pc:sldChg chg="modSp new del mod">
        <pc:chgData name="Toby Donaldson" userId="2e6e5431-bb17-4c41-9985-d39c50d83c73" providerId="ADAL" clId="{A86C17CE-7CFF-443E-96E5-E2C3E6CEFC2B}" dt="2024-10-17T01:57:53.957" v="6030" actId="2696"/>
        <pc:sldMkLst>
          <pc:docMk/>
          <pc:sldMk cId="2571044576" sldId="340"/>
        </pc:sldMkLst>
      </pc:sldChg>
      <pc:sldChg chg="add">
        <pc:chgData name="Toby Donaldson" userId="2e6e5431-bb17-4c41-9985-d39c50d83c73" providerId="ADAL" clId="{A86C17CE-7CFF-443E-96E5-E2C3E6CEFC2B}" dt="2024-10-17T04:31:18.332" v="6034" actId="2890"/>
        <pc:sldMkLst>
          <pc:docMk/>
          <pc:sldMk cId="2760845824" sldId="340"/>
        </pc:sldMkLst>
      </pc:sldChg>
      <pc:sldChg chg="del">
        <pc:chgData name="Toby Donaldson" userId="2e6e5431-bb17-4c41-9985-d39c50d83c73" providerId="ADAL" clId="{A86C17CE-7CFF-443E-96E5-E2C3E6CEFC2B}" dt="2024-10-16T23:04:37.879" v="0" actId="47"/>
        <pc:sldMkLst>
          <pc:docMk/>
          <pc:sldMk cId="4155798031" sldId="340"/>
        </pc:sldMkLst>
      </pc:sldChg>
      <pc:sldChg chg="del">
        <pc:chgData name="Toby Donaldson" userId="2e6e5431-bb17-4c41-9985-d39c50d83c73" providerId="ADAL" clId="{A86C17CE-7CFF-443E-96E5-E2C3E6CEFC2B}" dt="2024-10-16T23:04:37.879" v="0" actId="47"/>
        <pc:sldMkLst>
          <pc:docMk/>
          <pc:sldMk cId="3339854315" sldId="341"/>
        </pc:sldMkLst>
      </pc:sldChg>
      <pc:sldChg chg="addSp delSp modSp add mod">
        <pc:chgData name="Toby Donaldson" userId="2e6e5431-bb17-4c41-9985-d39c50d83c73" providerId="ADAL" clId="{A86C17CE-7CFF-443E-96E5-E2C3E6CEFC2B}" dt="2024-10-21T02:52:48.588" v="11848"/>
        <pc:sldMkLst>
          <pc:docMk/>
          <pc:sldMk cId="3900862578" sldId="341"/>
        </pc:sldMkLst>
      </pc:sldChg>
      <pc:sldChg chg="del">
        <pc:chgData name="Toby Donaldson" userId="2e6e5431-bb17-4c41-9985-d39c50d83c73" providerId="ADAL" clId="{A86C17CE-7CFF-443E-96E5-E2C3E6CEFC2B}" dt="2024-10-16T23:04:37.879" v="0" actId="47"/>
        <pc:sldMkLst>
          <pc:docMk/>
          <pc:sldMk cId="336085550" sldId="342"/>
        </pc:sldMkLst>
      </pc:sldChg>
      <pc:sldChg chg="addSp delSp modSp add mod">
        <pc:chgData name="Toby Donaldson" userId="2e6e5431-bb17-4c41-9985-d39c50d83c73" providerId="ADAL" clId="{A86C17CE-7CFF-443E-96E5-E2C3E6CEFC2B}" dt="2024-10-21T02:53:23.700" v="11872" actId="20577"/>
        <pc:sldMkLst>
          <pc:docMk/>
          <pc:sldMk cId="2817996570" sldId="342"/>
        </pc:sldMkLst>
      </pc:sldChg>
      <pc:sldChg chg="addSp delSp modSp add mod ord">
        <pc:chgData name="Toby Donaldson" userId="2e6e5431-bb17-4c41-9985-d39c50d83c73" providerId="ADAL" clId="{A86C17CE-7CFF-443E-96E5-E2C3E6CEFC2B}" dt="2024-10-21T02:52:42.769" v="11847" actId="2711"/>
        <pc:sldMkLst>
          <pc:docMk/>
          <pc:sldMk cId="3610070950" sldId="343"/>
        </pc:sldMkLst>
      </pc:sldChg>
      <pc:sldChg chg="del">
        <pc:chgData name="Toby Donaldson" userId="2e6e5431-bb17-4c41-9985-d39c50d83c73" providerId="ADAL" clId="{A86C17CE-7CFF-443E-96E5-E2C3E6CEFC2B}" dt="2024-10-16T23:04:37.879" v="0" actId="47"/>
        <pc:sldMkLst>
          <pc:docMk/>
          <pc:sldMk cId="1517917573" sldId="344"/>
        </pc:sldMkLst>
      </pc:sldChg>
      <pc:sldChg chg="addSp delSp modSp add mod ord">
        <pc:chgData name="Toby Donaldson" userId="2e6e5431-bb17-4c41-9985-d39c50d83c73" providerId="ADAL" clId="{A86C17CE-7CFF-443E-96E5-E2C3E6CEFC2B}" dt="2024-10-17T17:53:41.211" v="8869" actId="14100"/>
        <pc:sldMkLst>
          <pc:docMk/>
          <pc:sldMk cId="1556383594" sldId="344"/>
        </pc:sldMkLst>
      </pc:sldChg>
      <pc:sldChg chg="del">
        <pc:chgData name="Toby Donaldson" userId="2e6e5431-bb17-4c41-9985-d39c50d83c73" providerId="ADAL" clId="{A86C17CE-7CFF-443E-96E5-E2C3E6CEFC2B}" dt="2024-10-16T23:04:37.879" v="0" actId="47"/>
        <pc:sldMkLst>
          <pc:docMk/>
          <pc:sldMk cId="1151939366" sldId="345"/>
        </pc:sldMkLst>
      </pc:sldChg>
      <pc:sldChg chg="addSp delSp modSp add mod ord">
        <pc:chgData name="Toby Donaldson" userId="2e6e5431-bb17-4c41-9985-d39c50d83c73" providerId="ADAL" clId="{A86C17CE-7CFF-443E-96E5-E2C3E6CEFC2B}" dt="2024-10-21T02:54:45.032" v="11987" actId="2711"/>
        <pc:sldMkLst>
          <pc:docMk/>
          <pc:sldMk cId="3264327507" sldId="345"/>
        </pc:sldMkLst>
      </pc:sldChg>
      <pc:sldChg chg="del">
        <pc:chgData name="Toby Donaldson" userId="2e6e5431-bb17-4c41-9985-d39c50d83c73" providerId="ADAL" clId="{A86C17CE-7CFF-443E-96E5-E2C3E6CEFC2B}" dt="2024-10-16T23:04:37.879" v="0" actId="47"/>
        <pc:sldMkLst>
          <pc:docMk/>
          <pc:sldMk cId="13885766" sldId="346"/>
        </pc:sldMkLst>
      </pc:sldChg>
      <pc:sldChg chg="modSp add mod">
        <pc:chgData name="Toby Donaldson" userId="2e6e5431-bb17-4c41-9985-d39c50d83c73" providerId="ADAL" clId="{A86C17CE-7CFF-443E-96E5-E2C3E6CEFC2B}" dt="2024-10-17T17:54:21.654" v="8891" actId="14100"/>
        <pc:sldMkLst>
          <pc:docMk/>
          <pc:sldMk cId="2255662188" sldId="346"/>
        </pc:sldMkLst>
      </pc:sldChg>
      <pc:sldChg chg="modSp add mod">
        <pc:chgData name="Toby Donaldson" userId="2e6e5431-bb17-4c41-9985-d39c50d83c73" providerId="ADAL" clId="{A86C17CE-7CFF-443E-96E5-E2C3E6CEFC2B}" dt="2024-10-17T04:47:31.347" v="6989" actId="1076"/>
        <pc:sldMkLst>
          <pc:docMk/>
          <pc:sldMk cId="518592599" sldId="347"/>
        </pc:sldMkLst>
      </pc:sldChg>
      <pc:sldChg chg="del">
        <pc:chgData name="Toby Donaldson" userId="2e6e5431-bb17-4c41-9985-d39c50d83c73" providerId="ADAL" clId="{A86C17CE-7CFF-443E-96E5-E2C3E6CEFC2B}" dt="2024-10-16T23:04:37.879" v="0" actId="47"/>
        <pc:sldMkLst>
          <pc:docMk/>
          <pc:sldMk cId="3910768386" sldId="347"/>
        </pc:sldMkLst>
      </pc:sldChg>
      <pc:sldChg chg="addSp delSp modSp add mod">
        <pc:chgData name="Toby Donaldson" userId="2e6e5431-bb17-4c41-9985-d39c50d83c73" providerId="ADAL" clId="{A86C17CE-7CFF-443E-96E5-E2C3E6CEFC2B}" dt="2024-10-21T02:55:45.940" v="11994" actId="1076"/>
        <pc:sldMkLst>
          <pc:docMk/>
          <pc:sldMk cId="3938777344" sldId="348"/>
        </pc:sldMkLst>
      </pc:sldChg>
      <pc:sldChg chg="del">
        <pc:chgData name="Toby Donaldson" userId="2e6e5431-bb17-4c41-9985-d39c50d83c73" providerId="ADAL" clId="{A86C17CE-7CFF-443E-96E5-E2C3E6CEFC2B}" dt="2024-10-16T23:04:37.879" v="0" actId="47"/>
        <pc:sldMkLst>
          <pc:docMk/>
          <pc:sldMk cId="4255971920" sldId="348"/>
        </pc:sldMkLst>
      </pc:sldChg>
      <pc:sldChg chg="addSp delSp modSp add mod">
        <pc:chgData name="Toby Donaldson" userId="2e6e5431-bb17-4c41-9985-d39c50d83c73" providerId="ADAL" clId="{A86C17CE-7CFF-443E-96E5-E2C3E6CEFC2B}" dt="2024-10-21T02:55:19.134" v="11990" actId="114"/>
        <pc:sldMkLst>
          <pc:docMk/>
          <pc:sldMk cId="1074488400" sldId="349"/>
        </pc:sldMkLst>
      </pc:sldChg>
      <pc:sldChg chg="del">
        <pc:chgData name="Toby Donaldson" userId="2e6e5431-bb17-4c41-9985-d39c50d83c73" providerId="ADAL" clId="{A86C17CE-7CFF-443E-96E5-E2C3E6CEFC2B}" dt="2024-10-16T23:04:37.879" v="0" actId="47"/>
        <pc:sldMkLst>
          <pc:docMk/>
          <pc:sldMk cId="3144644832" sldId="349"/>
        </pc:sldMkLst>
      </pc:sldChg>
      <pc:sldChg chg="addSp modSp add mod">
        <pc:chgData name="Toby Donaldson" userId="2e6e5431-bb17-4c41-9985-d39c50d83c73" providerId="ADAL" clId="{A86C17CE-7CFF-443E-96E5-E2C3E6CEFC2B}" dt="2024-10-17T05:02:42.425" v="7608" actId="1076"/>
        <pc:sldMkLst>
          <pc:docMk/>
          <pc:sldMk cId="2693912225" sldId="350"/>
        </pc:sldMkLst>
      </pc:sldChg>
      <pc:sldChg chg="del">
        <pc:chgData name="Toby Donaldson" userId="2e6e5431-bb17-4c41-9985-d39c50d83c73" providerId="ADAL" clId="{A86C17CE-7CFF-443E-96E5-E2C3E6CEFC2B}" dt="2024-10-16T23:04:37.879" v="0" actId="47"/>
        <pc:sldMkLst>
          <pc:docMk/>
          <pc:sldMk cId="3600028437" sldId="350"/>
        </pc:sldMkLst>
      </pc:sldChg>
      <pc:sldChg chg="del">
        <pc:chgData name="Toby Donaldson" userId="2e6e5431-bb17-4c41-9985-d39c50d83c73" providerId="ADAL" clId="{A86C17CE-7CFF-443E-96E5-E2C3E6CEFC2B}" dt="2024-10-16T23:04:37.879" v="0" actId="47"/>
        <pc:sldMkLst>
          <pc:docMk/>
          <pc:sldMk cId="1768896395" sldId="351"/>
        </pc:sldMkLst>
      </pc:sldChg>
      <pc:sldChg chg="addSp delSp modSp add mod">
        <pc:chgData name="Toby Donaldson" userId="2e6e5431-bb17-4c41-9985-d39c50d83c73" providerId="ADAL" clId="{A86C17CE-7CFF-443E-96E5-E2C3E6CEFC2B}" dt="2024-10-21T02:56:08.463" v="12000" actId="14100"/>
        <pc:sldMkLst>
          <pc:docMk/>
          <pc:sldMk cId="2698669342" sldId="351"/>
        </pc:sldMkLst>
      </pc:sldChg>
      <pc:sldChg chg="addSp delSp modSp add mod ord">
        <pc:chgData name="Toby Donaldson" userId="2e6e5431-bb17-4c41-9985-d39c50d83c73" providerId="ADAL" clId="{A86C17CE-7CFF-443E-96E5-E2C3E6CEFC2B}" dt="2024-10-17T17:57:59.599" v="8913" actId="1076"/>
        <pc:sldMkLst>
          <pc:docMk/>
          <pc:sldMk cId="1615613375" sldId="352"/>
        </pc:sldMkLst>
      </pc:sldChg>
      <pc:sldChg chg="del">
        <pc:chgData name="Toby Donaldson" userId="2e6e5431-bb17-4c41-9985-d39c50d83c73" providerId="ADAL" clId="{A86C17CE-7CFF-443E-96E5-E2C3E6CEFC2B}" dt="2024-10-16T23:04:37.879" v="0" actId="47"/>
        <pc:sldMkLst>
          <pc:docMk/>
          <pc:sldMk cId="3578372094" sldId="352"/>
        </pc:sldMkLst>
      </pc:sldChg>
      <pc:sldChg chg="addSp modSp add mod">
        <pc:chgData name="Toby Donaldson" userId="2e6e5431-bb17-4c41-9985-d39c50d83c73" providerId="ADAL" clId="{A86C17CE-7CFF-443E-96E5-E2C3E6CEFC2B}" dt="2024-10-17T17:58:19.183" v="8915" actId="14100"/>
        <pc:sldMkLst>
          <pc:docMk/>
          <pc:sldMk cId="1063097408" sldId="353"/>
        </pc:sldMkLst>
      </pc:sldChg>
      <pc:sldChg chg="del">
        <pc:chgData name="Toby Donaldson" userId="2e6e5431-bb17-4c41-9985-d39c50d83c73" providerId="ADAL" clId="{A86C17CE-7CFF-443E-96E5-E2C3E6CEFC2B}" dt="2024-10-16T23:04:37.879" v="0" actId="47"/>
        <pc:sldMkLst>
          <pc:docMk/>
          <pc:sldMk cId="2040492478" sldId="353"/>
        </pc:sldMkLst>
      </pc:sldChg>
      <pc:sldChg chg="modSp add mod">
        <pc:chgData name="Toby Donaldson" userId="2e6e5431-bb17-4c41-9985-d39c50d83c73" providerId="ADAL" clId="{A86C17CE-7CFF-443E-96E5-E2C3E6CEFC2B}" dt="2024-10-17T05:10:27.534" v="8217" actId="5793"/>
        <pc:sldMkLst>
          <pc:docMk/>
          <pc:sldMk cId="437704892" sldId="354"/>
        </pc:sldMkLst>
      </pc:sldChg>
      <pc:sldChg chg="del">
        <pc:chgData name="Toby Donaldson" userId="2e6e5431-bb17-4c41-9985-d39c50d83c73" providerId="ADAL" clId="{A86C17CE-7CFF-443E-96E5-E2C3E6CEFC2B}" dt="2024-10-16T23:04:37.879" v="0" actId="47"/>
        <pc:sldMkLst>
          <pc:docMk/>
          <pc:sldMk cId="1488601082" sldId="355"/>
        </pc:sldMkLst>
      </pc:sldChg>
      <pc:sldChg chg="addSp delSp modSp add mod">
        <pc:chgData name="Toby Donaldson" userId="2e6e5431-bb17-4c41-9985-d39c50d83c73" providerId="ADAL" clId="{A86C17CE-7CFF-443E-96E5-E2C3E6CEFC2B}" dt="2024-10-21T02:57:12.151" v="12002" actId="20577"/>
        <pc:sldMkLst>
          <pc:docMk/>
          <pc:sldMk cId="2809845948" sldId="355"/>
        </pc:sldMkLst>
      </pc:sldChg>
      <pc:sldChg chg="addSp modSp add mod">
        <pc:chgData name="Toby Donaldson" userId="2e6e5431-bb17-4c41-9985-d39c50d83c73" providerId="ADAL" clId="{A86C17CE-7CFF-443E-96E5-E2C3E6CEFC2B}" dt="2024-10-17T05:14:47.051" v="8850" actId="14100"/>
        <pc:sldMkLst>
          <pc:docMk/>
          <pc:sldMk cId="2745005155" sldId="356"/>
        </pc:sldMkLst>
      </pc:sldChg>
      <pc:sldChg chg="del">
        <pc:chgData name="Toby Donaldson" userId="2e6e5431-bb17-4c41-9985-d39c50d83c73" providerId="ADAL" clId="{A86C17CE-7CFF-443E-96E5-E2C3E6CEFC2B}" dt="2024-10-16T23:04:37.879" v="0" actId="47"/>
        <pc:sldMkLst>
          <pc:docMk/>
          <pc:sldMk cId="3505743955" sldId="356"/>
        </pc:sldMkLst>
      </pc:sldChg>
      <pc:sldChg chg="del">
        <pc:chgData name="Toby Donaldson" userId="2e6e5431-bb17-4c41-9985-d39c50d83c73" providerId="ADAL" clId="{A86C17CE-7CFF-443E-96E5-E2C3E6CEFC2B}" dt="2024-10-16T23:04:37.879" v="0" actId="47"/>
        <pc:sldMkLst>
          <pc:docMk/>
          <pc:sldMk cId="416104049" sldId="357"/>
        </pc:sldMkLst>
      </pc:sldChg>
      <pc:sldChg chg="add">
        <pc:chgData name="Toby Donaldson" userId="2e6e5431-bb17-4c41-9985-d39c50d83c73" providerId="ADAL" clId="{A86C17CE-7CFF-443E-96E5-E2C3E6CEFC2B}" dt="2024-10-17T17:57:42.511" v="8910" actId="2890"/>
        <pc:sldMkLst>
          <pc:docMk/>
          <pc:sldMk cId="3119766122" sldId="357"/>
        </pc:sldMkLst>
      </pc:sldChg>
      <pc:sldChg chg="addSp delSp modSp new mod">
        <pc:chgData name="Toby Donaldson" userId="2e6e5431-bb17-4c41-9985-d39c50d83c73" providerId="ADAL" clId="{A86C17CE-7CFF-443E-96E5-E2C3E6CEFC2B}" dt="2024-10-17T18:59:39.699" v="10501" actId="1076"/>
        <pc:sldMkLst>
          <pc:docMk/>
          <pc:sldMk cId="554056988" sldId="358"/>
        </pc:sldMkLst>
      </pc:sldChg>
      <pc:sldChg chg="del">
        <pc:chgData name="Toby Donaldson" userId="2e6e5431-bb17-4c41-9985-d39c50d83c73" providerId="ADAL" clId="{A86C17CE-7CFF-443E-96E5-E2C3E6CEFC2B}" dt="2024-10-16T23:04:37.879" v="0" actId="47"/>
        <pc:sldMkLst>
          <pc:docMk/>
          <pc:sldMk cId="1516446095" sldId="358"/>
        </pc:sldMkLst>
      </pc:sldChg>
      <pc:sldChg chg="add del">
        <pc:chgData name="Toby Donaldson" userId="2e6e5431-bb17-4c41-9985-d39c50d83c73" providerId="ADAL" clId="{A86C17CE-7CFF-443E-96E5-E2C3E6CEFC2B}" dt="2024-10-17T19:01:15.309" v="10504" actId="2696"/>
        <pc:sldMkLst>
          <pc:docMk/>
          <pc:sldMk cId="2198964978" sldId="359"/>
        </pc:sldMkLst>
      </pc:sldChg>
      <pc:sldChg chg="del">
        <pc:chgData name="Toby Donaldson" userId="2e6e5431-bb17-4c41-9985-d39c50d83c73" providerId="ADAL" clId="{A86C17CE-7CFF-443E-96E5-E2C3E6CEFC2B}" dt="2024-10-16T23:04:37.879" v="0" actId="47"/>
        <pc:sldMkLst>
          <pc:docMk/>
          <pc:sldMk cId="3919385683" sldId="359"/>
        </pc:sldMkLst>
      </pc:sldChg>
      <pc:sldChg chg="addSp delSp modSp add mod">
        <pc:chgData name="Toby Donaldson" userId="2e6e5431-bb17-4c41-9985-d39c50d83c73" providerId="ADAL" clId="{A86C17CE-7CFF-443E-96E5-E2C3E6CEFC2B}" dt="2024-10-17T19:30:42.433" v="11200" actId="20577"/>
        <pc:sldMkLst>
          <pc:docMk/>
          <pc:sldMk cId="4070484776" sldId="359"/>
        </pc:sldMkLst>
      </pc:sldChg>
      <pc:sldChg chg="addSp delSp modSp add mod">
        <pc:chgData name="Toby Donaldson" userId="2e6e5431-bb17-4c41-9985-d39c50d83c73" providerId="ADAL" clId="{A86C17CE-7CFF-443E-96E5-E2C3E6CEFC2B}" dt="2024-10-17T19:31:46.542" v="11204"/>
        <pc:sldMkLst>
          <pc:docMk/>
          <pc:sldMk cId="917755974" sldId="360"/>
        </pc:sldMkLst>
      </pc:sldChg>
      <pc:sldChg chg="del">
        <pc:chgData name="Toby Donaldson" userId="2e6e5431-bb17-4c41-9985-d39c50d83c73" providerId="ADAL" clId="{A86C17CE-7CFF-443E-96E5-E2C3E6CEFC2B}" dt="2024-10-16T23:04:37.879" v="0" actId="47"/>
        <pc:sldMkLst>
          <pc:docMk/>
          <pc:sldMk cId="2609197238" sldId="360"/>
        </pc:sldMkLst>
      </pc:sldChg>
      <pc:sldChg chg="add del">
        <pc:chgData name="Toby Donaldson" userId="2e6e5431-bb17-4c41-9985-d39c50d83c73" providerId="ADAL" clId="{A86C17CE-7CFF-443E-96E5-E2C3E6CEFC2B}" dt="2024-10-17T19:01:12.594" v="10503" actId="2696"/>
        <pc:sldMkLst>
          <pc:docMk/>
          <pc:sldMk cId="3515328179" sldId="360"/>
        </pc:sldMkLst>
      </pc:sldChg>
      <pc:sldChg chg="addSp delSp modSp add mod">
        <pc:chgData name="Toby Donaldson" userId="2e6e5431-bb17-4c41-9985-d39c50d83c73" providerId="ADAL" clId="{A86C17CE-7CFF-443E-96E5-E2C3E6CEFC2B}" dt="2024-10-17T19:31:51.115" v="11205"/>
        <pc:sldMkLst>
          <pc:docMk/>
          <pc:sldMk cId="1138805861" sldId="361"/>
        </pc:sldMkLst>
      </pc:sldChg>
      <pc:sldChg chg="del">
        <pc:chgData name="Toby Donaldson" userId="2e6e5431-bb17-4c41-9985-d39c50d83c73" providerId="ADAL" clId="{A86C17CE-7CFF-443E-96E5-E2C3E6CEFC2B}" dt="2024-10-16T23:04:37.879" v="0" actId="47"/>
        <pc:sldMkLst>
          <pc:docMk/>
          <pc:sldMk cId="1516092794" sldId="361"/>
        </pc:sldMkLst>
      </pc:sldChg>
      <pc:sldChg chg="del">
        <pc:chgData name="Toby Donaldson" userId="2e6e5431-bb17-4c41-9985-d39c50d83c73" providerId="ADAL" clId="{A86C17CE-7CFF-443E-96E5-E2C3E6CEFC2B}" dt="2024-10-16T23:04:37.879" v="0" actId="47"/>
        <pc:sldMkLst>
          <pc:docMk/>
          <pc:sldMk cId="190601291" sldId="362"/>
        </pc:sldMkLst>
      </pc:sldChg>
      <pc:sldChg chg="modSp add mod">
        <pc:chgData name="Toby Donaldson" userId="2e6e5431-bb17-4c41-9985-d39c50d83c73" providerId="ADAL" clId="{A86C17CE-7CFF-443E-96E5-E2C3E6CEFC2B}" dt="2024-10-17T19:31:55.216" v="11206"/>
        <pc:sldMkLst>
          <pc:docMk/>
          <pc:sldMk cId="1284719906" sldId="362"/>
        </pc:sldMkLst>
      </pc:sldChg>
      <pc:sldChg chg="modSp add del mod">
        <pc:chgData name="Toby Donaldson" userId="2e6e5431-bb17-4c41-9985-d39c50d83c73" providerId="ADAL" clId="{A86C17CE-7CFF-443E-96E5-E2C3E6CEFC2B}" dt="2024-10-17T19:20:34.517" v="10912" actId="2696"/>
        <pc:sldMkLst>
          <pc:docMk/>
          <pc:sldMk cId="2350590832" sldId="362"/>
        </pc:sldMkLst>
      </pc:sldChg>
      <pc:sldChg chg="del">
        <pc:chgData name="Toby Donaldson" userId="2e6e5431-bb17-4c41-9985-d39c50d83c73" providerId="ADAL" clId="{A86C17CE-7CFF-443E-96E5-E2C3E6CEFC2B}" dt="2024-10-16T23:04:37.879" v="0" actId="47"/>
        <pc:sldMkLst>
          <pc:docMk/>
          <pc:sldMk cId="1958484672" sldId="363"/>
        </pc:sldMkLst>
      </pc:sldChg>
      <pc:sldChg chg="addSp delSp modSp add mod">
        <pc:chgData name="Toby Donaldson" userId="2e6e5431-bb17-4c41-9985-d39c50d83c73" providerId="ADAL" clId="{A86C17CE-7CFF-443E-96E5-E2C3E6CEFC2B}" dt="2024-10-21T03:16:35.879" v="12233" actId="1076"/>
        <pc:sldMkLst>
          <pc:docMk/>
          <pc:sldMk cId="2449079006" sldId="363"/>
        </pc:sldMkLst>
      </pc:sldChg>
      <pc:sldChg chg="del">
        <pc:chgData name="Toby Donaldson" userId="2e6e5431-bb17-4c41-9985-d39c50d83c73" providerId="ADAL" clId="{A86C17CE-7CFF-443E-96E5-E2C3E6CEFC2B}" dt="2024-10-16T23:04:37.879" v="0" actId="47"/>
        <pc:sldMkLst>
          <pc:docMk/>
          <pc:sldMk cId="1958756334" sldId="364"/>
        </pc:sldMkLst>
      </pc:sldChg>
      <pc:sldChg chg="addSp delSp modSp add mod">
        <pc:chgData name="Toby Donaldson" userId="2e6e5431-bb17-4c41-9985-d39c50d83c73" providerId="ADAL" clId="{A86C17CE-7CFF-443E-96E5-E2C3E6CEFC2B}" dt="2024-10-17T19:31:31.548" v="11203"/>
        <pc:sldMkLst>
          <pc:docMk/>
          <pc:sldMk cId="4126514322" sldId="364"/>
        </pc:sldMkLst>
      </pc:sldChg>
      <pc:sldChg chg="addSp delSp modSp add mod">
        <pc:chgData name="Toby Donaldson" userId="2e6e5431-bb17-4c41-9985-d39c50d83c73" providerId="ADAL" clId="{A86C17CE-7CFF-443E-96E5-E2C3E6CEFC2B}" dt="2024-10-17T22:52:20.681" v="11309" actId="2711"/>
        <pc:sldMkLst>
          <pc:docMk/>
          <pc:sldMk cId="1293448474" sldId="365"/>
        </pc:sldMkLst>
      </pc:sldChg>
      <pc:sldChg chg="del">
        <pc:chgData name="Toby Donaldson" userId="2e6e5431-bb17-4c41-9985-d39c50d83c73" providerId="ADAL" clId="{A86C17CE-7CFF-443E-96E5-E2C3E6CEFC2B}" dt="2024-10-16T23:04:37.879" v="0" actId="47"/>
        <pc:sldMkLst>
          <pc:docMk/>
          <pc:sldMk cId="2786851511" sldId="365"/>
        </pc:sldMkLst>
      </pc:sldChg>
      <pc:sldChg chg="addSp delSp modSp add mod">
        <pc:chgData name="Toby Donaldson" userId="2e6e5431-bb17-4c41-9985-d39c50d83c73" providerId="ADAL" clId="{A86C17CE-7CFF-443E-96E5-E2C3E6CEFC2B}" dt="2024-10-21T03:17:41.237" v="12234" actId="113"/>
        <pc:sldMkLst>
          <pc:docMk/>
          <pc:sldMk cId="421622308" sldId="366"/>
        </pc:sldMkLst>
      </pc:sldChg>
      <pc:sldChg chg="del">
        <pc:chgData name="Toby Donaldson" userId="2e6e5431-bb17-4c41-9985-d39c50d83c73" providerId="ADAL" clId="{A86C17CE-7CFF-443E-96E5-E2C3E6CEFC2B}" dt="2024-10-16T23:04:37.879" v="0" actId="47"/>
        <pc:sldMkLst>
          <pc:docMk/>
          <pc:sldMk cId="2284118100" sldId="366"/>
        </pc:sldMkLst>
      </pc:sldChg>
      <pc:sldChg chg="modSp add mod">
        <pc:chgData name="Toby Donaldson" userId="2e6e5431-bb17-4c41-9985-d39c50d83c73" providerId="ADAL" clId="{A86C17CE-7CFF-443E-96E5-E2C3E6CEFC2B}" dt="2024-10-17T23:07:08.755" v="11752" actId="14100"/>
        <pc:sldMkLst>
          <pc:docMk/>
          <pc:sldMk cId="1753056197" sldId="367"/>
        </pc:sldMkLst>
      </pc:sldChg>
      <pc:sldChg chg="del">
        <pc:chgData name="Toby Donaldson" userId="2e6e5431-bb17-4c41-9985-d39c50d83c73" providerId="ADAL" clId="{A86C17CE-7CFF-443E-96E5-E2C3E6CEFC2B}" dt="2024-10-16T23:04:37.879" v="0" actId="47"/>
        <pc:sldMkLst>
          <pc:docMk/>
          <pc:sldMk cId="2113328223" sldId="367"/>
        </pc:sldMkLst>
      </pc:sldChg>
      <pc:sldChg chg="addSp modSp add mod">
        <pc:chgData name="Toby Donaldson" userId="2e6e5431-bb17-4c41-9985-d39c50d83c73" providerId="ADAL" clId="{A86C17CE-7CFF-443E-96E5-E2C3E6CEFC2B}" dt="2024-10-17T23:11:14.478" v="11843" actId="1076"/>
        <pc:sldMkLst>
          <pc:docMk/>
          <pc:sldMk cId="231730313" sldId="368"/>
        </pc:sldMkLst>
      </pc:sldChg>
      <pc:sldChg chg="del">
        <pc:chgData name="Toby Donaldson" userId="2e6e5431-bb17-4c41-9985-d39c50d83c73" providerId="ADAL" clId="{A86C17CE-7CFF-443E-96E5-E2C3E6CEFC2B}" dt="2024-10-16T23:04:37.879" v="0" actId="47"/>
        <pc:sldMkLst>
          <pc:docMk/>
          <pc:sldMk cId="457840613" sldId="368"/>
        </pc:sldMkLst>
      </pc:sldChg>
      <pc:sldChg chg="del">
        <pc:chgData name="Toby Donaldson" userId="2e6e5431-bb17-4c41-9985-d39c50d83c73" providerId="ADAL" clId="{A86C17CE-7CFF-443E-96E5-E2C3E6CEFC2B}" dt="2024-10-16T23:04:37.879" v="0" actId="47"/>
        <pc:sldMkLst>
          <pc:docMk/>
          <pc:sldMk cId="1388488476" sldId="369"/>
        </pc:sldMkLst>
      </pc:sldChg>
      <pc:sldChg chg="add">
        <pc:chgData name="Toby Donaldson" userId="2e6e5431-bb17-4c41-9985-d39c50d83c73" providerId="ADAL" clId="{A86C17CE-7CFF-443E-96E5-E2C3E6CEFC2B}" dt="2024-10-21T02:53:39.060" v="11873" actId="2890"/>
        <pc:sldMkLst>
          <pc:docMk/>
          <pc:sldMk cId="3115980825" sldId="369"/>
        </pc:sldMkLst>
      </pc:sldChg>
      <pc:sldChg chg="addSp delSp modSp add mod">
        <pc:chgData name="Toby Donaldson" userId="2e6e5431-bb17-4c41-9985-d39c50d83c73" providerId="ADAL" clId="{A86C17CE-7CFF-443E-96E5-E2C3E6CEFC2B}" dt="2024-10-21T03:09:18.588" v="12165" actId="1076"/>
        <pc:sldMkLst>
          <pc:docMk/>
          <pc:sldMk cId="2110725605" sldId="370"/>
        </pc:sldMkLst>
      </pc:sldChg>
      <pc:sldChg chg="del">
        <pc:chgData name="Toby Donaldson" userId="2e6e5431-bb17-4c41-9985-d39c50d83c73" providerId="ADAL" clId="{A86C17CE-7CFF-443E-96E5-E2C3E6CEFC2B}" dt="2024-10-16T23:04:37.879" v="0" actId="47"/>
        <pc:sldMkLst>
          <pc:docMk/>
          <pc:sldMk cId="3613898507" sldId="370"/>
        </pc:sldMkLst>
      </pc:sldChg>
      <pc:sldChg chg="addSp modSp add mod">
        <pc:chgData name="Toby Donaldson" userId="2e6e5431-bb17-4c41-9985-d39c50d83c73" providerId="ADAL" clId="{A86C17CE-7CFF-443E-96E5-E2C3E6CEFC2B}" dt="2024-10-21T03:19:09.755" v="12461" actId="1076"/>
        <pc:sldMkLst>
          <pc:docMk/>
          <pc:sldMk cId="1183669396" sldId="371"/>
        </pc:sldMkLst>
      </pc:sldChg>
      <pc:sldChg chg="del">
        <pc:chgData name="Toby Donaldson" userId="2e6e5431-bb17-4c41-9985-d39c50d83c73" providerId="ADAL" clId="{A86C17CE-7CFF-443E-96E5-E2C3E6CEFC2B}" dt="2024-10-16T23:04:37.879" v="0" actId="47"/>
        <pc:sldMkLst>
          <pc:docMk/>
          <pc:sldMk cId="2445780534" sldId="371"/>
        </pc:sldMkLst>
      </pc:sldChg>
      <pc:sldChg chg="del">
        <pc:chgData name="Toby Donaldson" userId="2e6e5431-bb17-4c41-9985-d39c50d83c73" providerId="ADAL" clId="{A86C17CE-7CFF-443E-96E5-E2C3E6CEFC2B}" dt="2024-10-16T23:04:37.879" v="0" actId="47"/>
        <pc:sldMkLst>
          <pc:docMk/>
          <pc:sldMk cId="863441422" sldId="372"/>
        </pc:sldMkLst>
      </pc:sldChg>
      <pc:sldChg chg="del">
        <pc:chgData name="Toby Donaldson" userId="2e6e5431-bb17-4c41-9985-d39c50d83c73" providerId="ADAL" clId="{A86C17CE-7CFF-443E-96E5-E2C3E6CEFC2B}" dt="2024-10-16T23:04:37.879" v="0" actId="47"/>
        <pc:sldMkLst>
          <pc:docMk/>
          <pc:sldMk cId="3269997775" sldId="373"/>
        </pc:sldMkLst>
      </pc:sldChg>
      <pc:sldChg chg="del">
        <pc:chgData name="Toby Donaldson" userId="2e6e5431-bb17-4c41-9985-d39c50d83c73" providerId="ADAL" clId="{A86C17CE-7CFF-443E-96E5-E2C3E6CEFC2B}" dt="2024-10-16T23:04:37.879" v="0" actId="47"/>
        <pc:sldMkLst>
          <pc:docMk/>
          <pc:sldMk cId="2760953719" sldId="374"/>
        </pc:sldMkLst>
      </pc:sldChg>
      <pc:sldChg chg="del">
        <pc:chgData name="Toby Donaldson" userId="2e6e5431-bb17-4c41-9985-d39c50d83c73" providerId="ADAL" clId="{A86C17CE-7CFF-443E-96E5-E2C3E6CEFC2B}" dt="2024-10-16T23:04:37.879" v="0" actId="47"/>
        <pc:sldMkLst>
          <pc:docMk/>
          <pc:sldMk cId="1423492479" sldId="375"/>
        </pc:sldMkLst>
      </pc:sldChg>
      <pc:sldChg chg="del">
        <pc:chgData name="Toby Donaldson" userId="2e6e5431-bb17-4c41-9985-d39c50d83c73" providerId="ADAL" clId="{A86C17CE-7CFF-443E-96E5-E2C3E6CEFC2B}" dt="2024-10-16T23:04:37.879" v="0" actId="47"/>
        <pc:sldMkLst>
          <pc:docMk/>
          <pc:sldMk cId="1155341117" sldId="376"/>
        </pc:sldMkLst>
      </pc:sldChg>
      <pc:sldChg chg="del">
        <pc:chgData name="Toby Donaldson" userId="2e6e5431-bb17-4c41-9985-d39c50d83c73" providerId="ADAL" clId="{A86C17CE-7CFF-443E-96E5-E2C3E6CEFC2B}" dt="2024-10-16T23:04:37.879" v="0" actId="47"/>
        <pc:sldMkLst>
          <pc:docMk/>
          <pc:sldMk cId="1387091156" sldId="377"/>
        </pc:sldMkLst>
      </pc:sldChg>
      <pc:sldChg chg="del">
        <pc:chgData name="Toby Donaldson" userId="2e6e5431-bb17-4c41-9985-d39c50d83c73" providerId="ADAL" clId="{A86C17CE-7CFF-443E-96E5-E2C3E6CEFC2B}" dt="2024-10-16T23:04:37.879" v="0" actId="47"/>
        <pc:sldMkLst>
          <pc:docMk/>
          <pc:sldMk cId="3529617682" sldId="378"/>
        </pc:sldMkLst>
      </pc:sldChg>
      <pc:sldChg chg="del">
        <pc:chgData name="Toby Donaldson" userId="2e6e5431-bb17-4c41-9985-d39c50d83c73" providerId="ADAL" clId="{A86C17CE-7CFF-443E-96E5-E2C3E6CEFC2B}" dt="2024-10-16T23:04:37.879" v="0" actId="47"/>
        <pc:sldMkLst>
          <pc:docMk/>
          <pc:sldMk cId="1536171663" sldId="379"/>
        </pc:sldMkLst>
      </pc:sldChg>
      <pc:sldChg chg="del">
        <pc:chgData name="Toby Donaldson" userId="2e6e5431-bb17-4c41-9985-d39c50d83c73" providerId="ADAL" clId="{A86C17CE-7CFF-443E-96E5-E2C3E6CEFC2B}" dt="2024-10-16T23:04:37.879" v="0" actId="47"/>
        <pc:sldMkLst>
          <pc:docMk/>
          <pc:sldMk cId="1593311143" sldId="380"/>
        </pc:sldMkLst>
      </pc:sldChg>
      <pc:sldChg chg="del">
        <pc:chgData name="Toby Donaldson" userId="2e6e5431-bb17-4c41-9985-d39c50d83c73" providerId="ADAL" clId="{A86C17CE-7CFF-443E-96E5-E2C3E6CEFC2B}" dt="2024-10-16T23:04:37.879" v="0" actId="47"/>
        <pc:sldMkLst>
          <pc:docMk/>
          <pc:sldMk cId="3250130683" sldId="382"/>
        </pc:sldMkLst>
      </pc:sldChg>
      <pc:sldChg chg="del">
        <pc:chgData name="Toby Donaldson" userId="2e6e5431-bb17-4c41-9985-d39c50d83c73" providerId="ADAL" clId="{A86C17CE-7CFF-443E-96E5-E2C3E6CEFC2B}" dt="2024-10-16T23:04:37.879" v="0" actId="47"/>
        <pc:sldMkLst>
          <pc:docMk/>
          <pc:sldMk cId="2963131715" sldId="383"/>
        </pc:sldMkLst>
      </pc:sldChg>
      <pc:sldChg chg="del">
        <pc:chgData name="Toby Donaldson" userId="2e6e5431-bb17-4c41-9985-d39c50d83c73" providerId="ADAL" clId="{A86C17CE-7CFF-443E-96E5-E2C3E6CEFC2B}" dt="2024-10-16T23:04:37.879" v="0" actId="47"/>
        <pc:sldMkLst>
          <pc:docMk/>
          <pc:sldMk cId="3808253120" sldId="384"/>
        </pc:sldMkLst>
      </pc:sldChg>
      <pc:sldChg chg="del">
        <pc:chgData name="Toby Donaldson" userId="2e6e5431-bb17-4c41-9985-d39c50d83c73" providerId="ADAL" clId="{A86C17CE-7CFF-443E-96E5-E2C3E6CEFC2B}" dt="2024-10-16T23:04:37.879" v="0" actId="47"/>
        <pc:sldMkLst>
          <pc:docMk/>
          <pc:sldMk cId="3686952131" sldId="385"/>
        </pc:sldMkLst>
      </pc:sldChg>
      <pc:sldChg chg="del">
        <pc:chgData name="Toby Donaldson" userId="2e6e5431-bb17-4c41-9985-d39c50d83c73" providerId="ADAL" clId="{A86C17CE-7CFF-443E-96E5-E2C3E6CEFC2B}" dt="2024-10-16T23:04:37.879" v="0" actId="47"/>
        <pc:sldMkLst>
          <pc:docMk/>
          <pc:sldMk cId="1274651573" sldId="386"/>
        </pc:sldMkLst>
      </pc:sldChg>
      <pc:sldChg chg="del">
        <pc:chgData name="Toby Donaldson" userId="2e6e5431-bb17-4c41-9985-d39c50d83c73" providerId="ADAL" clId="{A86C17CE-7CFF-443E-96E5-E2C3E6CEFC2B}" dt="2024-10-16T23:04:37.879" v="0" actId="47"/>
        <pc:sldMkLst>
          <pc:docMk/>
          <pc:sldMk cId="2388711429" sldId="387"/>
        </pc:sldMkLst>
      </pc:sldChg>
      <pc:sldChg chg="del">
        <pc:chgData name="Toby Donaldson" userId="2e6e5431-bb17-4c41-9985-d39c50d83c73" providerId="ADAL" clId="{A86C17CE-7CFF-443E-96E5-E2C3E6CEFC2B}" dt="2024-10-16T23:04:37.879" v="0" actId="47"/>
        <pc:sldMkLst>
          <pc:docMk/>
          <pc:sldMk cId="3236620219" sldId="388"/>
        </pc:sldMkLst>
      </pc:sldChg>
      <pc:sldChg chg="del">
        <pc:chgData name="Toby Donaldson" userId="2e6e5431-bb17-4c41-9985-d39c50d83c73" providerId="ADAL" clId="{A86C17CE-7CFF-443E-96E5-E2C3E6CEFC2B}" dt="2024-10-16T23:04:37.879" v="0" actId="47"/>
        <pc:sldMkLst>
          <pc:docMk/>
          <pc:sldMk cId="1577716139" sldId="389"/>
        </pc:sldMkLst>
      </pc:sldChg>
      <pc:sldChg chg="del">
        <pc:chgData name="Toby Donaldson" userId="2e6e5431-bb17-4c41-9985-d39c50d83c73" providerId="ADAL" clId="{A86C17CE-7CFF-443E-96E5-E2C3E6CEFC2B}" dt="2024-10-16T23:04:37.879" v="0" actId="47"/>
        <pc:sldMkLst>
          <pc:docMk/>
          <pc:sldMk cId="3530378055" sldId="390"/>
        </pc:sldMkLst>
      </pc:sldChg>
      <pc:sldChg chg="del">
        <pc:chgData name="Toby Donaldson" userId="2e6e5431-bb17-4c41-9985-d39c50d83c73" providerId="ADAL" clId="{A86C17CE-7CFF-443E-96E5-E2C3E6CEFC2B}" dt="2024-10-16T23:04:37.879" v="0" actId="47"/>
        <pc:sldMkLst>
          <pc:docMk/>
          <pc:sldMk cId="2783137732" sldId="391"/>
        </pc:sldMkLst>
      </pc:sldChg>
      <pc:sldChg chg="del">
        <pc:chgData name="Toby Donaldson" userId="2e6e5431-bb17-4c41-9985-d39c50d83c73" providerId="ADAL" clId="{A86C17CE-7CFF-443E-96E5-E2C3E6CEFC2B}" dt="2024-10-16T23:04:37.879" v="0" actId="47"/>
        <pc:sldMkLst>
          <pc:docMk/>
          <pc:sldMk cId="2749001916" sldId="392"/>
        </pc:sldMkLst>
      </pc:sldChg>
      <pc:sldChg chg="del">
        <pc:chgData name="Toby Donaldson" userId="2e6e5431-bb17-4c41-9985-d39c50d83c73" providerId="ADAL" clId="{A86C17CE-7CFF-443E-96E5-E2C3E6CEFC2B}" dt="2024-10-16T23:04:37.879" v="0" actId="47"/>
        <pc:sldMkLst>
          <pc:docMk/>
          <pc:sldMk cId="2867936421" sldId="393"/>
        </pc:sldMkLst>
      </pc:sldChg>
      <pc:sldChg chg="del">
        <pc:chgData name="Toby Donaldson" userId="2e6e5431-bb17-4c41-9985-d39c50d83c73" providerId="ADAL" clId="{A86C17CE-7CFF-443E-96E5-E2C3E6CEFC2B}" dt="2024-10-16T23:04:37.879" v="0" actId="47"/>
        <pc:sldMkLst>
          <pc:docMk/>
          <pc:sldMk cId="1377394535" sldId="394"/>
        </pc:sldMkLst>
      </pc:sldChg>
      <pc:sldChg chg="del">
        <pc:chgData name="Toby Donaldson" userId="2e6e5431-bb17-4c41-9985-d39c50d83c73" providerId="ADAL" clId="{A86C17CE-7CFF-443E-96E5-E2C3E6CEFC2B}" dt="2024-10-16T23:04:37.879" v="0" actId="47"/>
        <pc:sldMkLst>
          <pc:docMk/>
          <pc:sldMk cId="3282964049" sldId="395"/>
        </pc:sldMkLst>
      </pc:sldChg>
      <pc:sldChg chg="del">
        <pc:chgData name="Toby Donaldson" userId="2e6e5431-bb17-4c41-9985-d39c50d83c73" providerId="ADAL" clId="{A86C17CE-7CFF-443E-96E5-E2C3E6CEFC2B}" dt="2024-10-16T23:04:37.879" v="0" actId="47"/>
        <pc:sldMkLst>
          <pc:docMk/>
          <pc:sldMk cId="1935541044" sldId="396"/>
        </pc:sldMkLst>
      </pc:sldChg>
      <pc:sldChg chg="del">
        <pc:chgData name="Toby Donaldson" userId="2e6e5431-bb17-4c41-9985-d39c50d83c73" providerId="ADAL" clId="{A86C17CE-7CFF-443E-96E5-E2C3E6CEFC2B}" dt="2024-10-16T23:04:37.879" v="0" actId="47"/>
        <pc:sldMkLst>
          <pc:docMk/>
          <pc:sldMk cId="2036512137" sldId="397"/>
        </pc:sldMkLst>
      </pc:sldChg>
      <pc:sldChg chg="del">
        <pc:chgData name="Toby Donaldson" userId="2e6e5431-bb17-4c41-9985-d39c50d83c73" providerId="ADAL" clId="{A86C17CE-7CFF-443E-96E5-E2C3E6CEFC2B}" dt="2024-10-16T23:04:37.879" v="0" actId="47"/>
        <pc:sldMkLst>
          <pc:docMk/>
          <pc:sldMk cId="2455208171" sldId="398"/>
        </pc:sldMkLst>
      </pc:sldChg>
      <pc:sldChg chg="del">
        <pc:chgData name="Toby Donaldson" userId="2e6e5431-bb17-4c41-9985-d39c50d83c73" providerId="ADAL" clId="{A86C17CE-7CFF-443E-96E5-E2C3E6CEFC2B}" dt="2024-10-16T23:04:37.879" v="0" actId="47"/>
        <pc:sldMkLst>
          <pc:docMk/>
          <pc:sldMk cId="3741981752" sldId="399"/>
        </pc:sldMkLst>
      </pc:sldChg>
      <pc:sldChg chg="del">
        <pc:chgData name="Toby Donaldson" userId="2e6e5431-bb17-4c41-9985-d39c50d83c73" providerId="ADAL" clId="{A86C17CE-7CFF-443E-96E5-E2C3E6CEFC2B}" dt="2024-10-16T23:04:37.879" v="0" actId="47"/>
        <pc:sldMkLst>
          <pc:docMk/>
          <pc:sldMk cId="3450531365" sldId="400"/>
        </pc:sldMkLst>
      </pc:sldChg>
      <pc:sldChg chg="del">
        <pc:chgData name="Toby Donaldson" userId="2e6e5431-bb17-4c41-9985-d39c50d83c73" providerId="ADAL" clId="{A86C17CE-7CFF-443E-96E5-E2C3E6CEFC2B}" dt="2024-10-16T23:04:37.879" v="0" actId="47"/>
        <pc:sldMkLst>
          <pc:docMk/>
          <pc:sldMk cId="1957416096" sldId="401"/>
        </pc:sldMkLst>
      </pc:sldChg>
      <pc:sldChg chg="del">
        <pc:chgData name="Toby Donaldson" userId="2e6e5431-bb17-4c41-9985-d39c50d83c73" providerId="ADAL" clId="{A86C17CE-7CFF-443E-96E5-E2C3E6CEFC2B}" dt="2024-10-16T23:04:37.879" v="0" actId="47"/>
        <pc:sldMkLst>
          <pc:docMk/>
          <pc:sldMk cId="100819765" sldId="402"/>
        </pc:sldMkLst>
      </pc:sldChg>
      <pc:sldChg chg="del">
        <pc:chgData name="Toby Donaldson" userId="2e6e5431-bb17-4c41-9985-d39c50d83c73" providerId="ADAL" clId="{A86C17CE-7CFF-443E-96E5-E2C3E6CEFC2B}" dt="2024-10-16T23:04:37.879" v="0" actId="47"/>
        <pc:sldMkLst>
          <pc:docMk/>
          <pc:sldMk cId="2357367200" sldId="403"/>
        </pc:sldMkLst>
      </pc:sldChg>
      <pc:sldChg chg="del">
        <pc:chgData name="Toby Donaldson" userId="2e6e5431-bb17-4c41-9985-d39c50d83c73" providerId="ADAL" clId="{A86C17CE-7CFF-443E-96E5-E2C3E6CEFC2B}" dt="2024-10-16T23:04:37.879" v="0" actId="47"/>
        <pc:sldMkLst>
          <pc:docMk/>
          <pc:sldMk cId="1514169941" sldId="404"/>
        </pc:sldMkLst>
      </pc:sldChg>
      <pc:sldChg chg="del">
        <pc:chgData name="Toby Donaldson" userId="2e6e5431-bb17-4c41-9985-d39c50d83c73" providerId="ADAL" clId="{A86C17CE-7CFF-443E-96E5-E2C3E6CEFC2B}" dt="2024-10-16T23:04:37.879" v="0" actId="47"/>
        <pc:sldMkLst>
          <pc:docMk/>
          <pc:sldMk cId="3369581558" sldId="405"/>
        </pc:sldMkLst>
      </pc:sldChg>
    </pc:docChg>
  </pc:docChgLst>
  <pc:docChgLst>
    <pc:chgData name="Toby Donaldson" userId="2e6e5431-bb17-4c41-9985-d39c50d83c73" providerId="ADAL" clId="{B9416858-7774-4F66-8108-C7D616444F13}"/>
    <pc:docChg chg="undo custSel addSld modSld">
      <pc:chgData name="Toby Donaldson" userId="2e6e5431-bb17-4c41-9985-d39c50d83c73" providerId="ADAL" clId="{B9416858-7774-4F66-8108-C7D616444F13}" dt="2024-11-18T23:12:18.765" v="18"/>
      <pc:docMkLst>
        <pc:docMk/>
      </pc:docMkLst>
      <pc:sldChg chg="addSp">
        <pc:chgData name="Toby Donaldson" userId="2e6e5431-bb17-4c41-9985-d39c50d83c73" providerId="ADAL" clId="{B9416858-7774-4F66-8108-C7D616444F13}" dt="2024-11-18T23:12:18.765" v="18"/>
        <pc:sldMkLst>
          <pc:docMk/>
          <pc:sldMk cId="4155162727" sldId="301"/>
        </pc:sldMkLst>
      </pc:sldChg>
      <pc:sldChg chg="addSp">
        <pc:chgData name="Toby Donaldson" userId="2e6e5431-bb17-4c41-9985-d39c50d83c73" providerId="ADAL" clId="{B9416858-7774-4F66-8108-C7D616444F13}" dt="2024-11-18T23:12:18.765" v="18"/>
        <pc:sldMkLst>
          <pc:docMk/>
          <pc:sldMk cId="670618474" sldId="304"/>
        </pc:sldMkLst>
      </pc:sldChg>
      <pc:sldChg chg="addSp">
        <pc:chgData name="Toby Donaldson" userId="2e6e5431-bb17-4c41-9985-d39c50d83c73" providerId="ADAL" clId="{B9416858-7774-4F66-8108-C7D616444F13}" dt="2024-11-18T23:12:18.765" v="18"/>
        <pc:sldMkLst>
          <pc:docMk/>
          <pc:sldMk cId="3070792585" sldId="305"/>
        </pc:sldMkLst>
      </pc:sldChg>
      <pc:sldChg chg="addSp delSp mod">
        <pc:chgData name="Toby Donaldson" userId="2e6e5431-bb17-4c41-9985-d39c50d83c73" providerId="ADAL" clId="{B9416858-7774-4F66-8108-C7D616444F13}" dt="2024-11-18T23:12:18.765" v="18"/>
        <pc:sldMkLst>
          <pc:docMk/>
          <pc:sldMk cId="741336921" sldId="306"/>
        </pc:sldMkLst>
      </pc:sldChg>
      <pc:sldChg chg="modSp mod">
        <pc:chgData name="Toby Donaldson" userId="2e6e5431-bb17-4c41-9985-d39c50d83c73" providerId="ADAL" clId="{B9416858-7774-4F66-8108-C7D616444F13}" dt="2024-11-18T19:30:50.473" v="7" actId="122"/>
        <pc:sldMkLst>
          <pc:docMk/>
          <pc:sldMk cId="1477628512" sldId="307"/>
        </pc:sldMkLst>
      </pc:sldChg>
      <pc:sldChg chg="modSp mod">
        <pc:chgData name="Toby Donaldson" userId="2e6e5431-bb17-4c41-9985-d39c50d83c73" providerId="ADAL" clId="{B9416858-7774-4F66-8108-C7D616444F13}" dt="2024-11-18T19:31:01.325" v="11" actId="122"/>
        <pc:sldMkLst>
          <pc:docMk/>
          <pc:sldMk cId="1211536643" sldId="308"/>
        </pc:sldMkLst>
      </pc:sldChg>
      <pc:sldChg chg="modSp mod">
        <pc:chgData name="Toby Donaldson" userId="2e6e5431-bb17-4c41-9985-d39c50d83c73" providerId="ADAL" clId="{B9416858-7774-4F66-8108-C7D616444F13}" dt="2024-11-18T19:41:09.297" v="17" actId="1076"/>
        <pc:sldMkLst>
          <pc:docMk/>
          <pc:sldMk cId="2565013502" sldId="309"/>
        </pc:sldMkLst>
      </pc:sldChg>
      <pc:sldChg chg="addSp">
        <pc:chgData name="Toby Donaldson" userId="2e6e5431-bb17-4c41-9985-d39c50d83c73" providerId="ADAL" clId="{B9416858-7774-4F66-8108-C7D616444F13}" dt="2024-11-18T23:12:18.765" v="18"/>
        <pc:sldMkLst>
          <pc:docMk/>
          <pc:sldMk cId="2160413496" sldId="311"/>
        </pc:sldMkLst>
      </pc:sldChg>
      <pc:sldChg chg="addSp">
        <pc:chgData name="Toby Donaldson" userId="2e6e5431-bb17-4c41-9985-d39c50d83c73" providerId="ADAL" clId="{B9416858-7774-4F66-8108-C7D616444F13}" dt="2024-11-18T23:12:18.765" v="18"/>
        <pc:sldMkLst>
          <pc:docMk/>
          <pc:sldMk cId="2445330101" sldId="314"/>
        </pc:sldMkLst>
      </pc:sldChg>
      <pc:sldChg chg="addSp">
        <pc:chgData name="Toby Donaldson" userId="2e6e5431-bb17-4c41-9985-d39c50d83c73" providerId="ADAL" clId="{B9416858-7774-4F66-8108-C7D616444F13}" dt="2024-11-18T23:12:18.765" v="18"/>
        <pc:sldMkLst>
          <pc:docMk/>
          <pc:sldMk cId="1377238358" sldId="315"/>
        </pc:sldMkLst>
      </pc:sldChg>
      <pc:sldChg chg="addSp add">
        <pc:chgData name="Toby Donaldson" userId="2e6e5431-bb17-4c41-9985-d39c50d83c73" providerId="ADAL" clId="{B9416858-7774-4F66-8108-C7D616444F13}" dt="2024-11-18T23:12:18.765" v="18"/>
        <pc:sldMkLst>
          <pc:docMk/>
          <pc:sldMk cId="2138203009" sldId="320"/>
        </pc:sldMkLst>
      </pc:sldChg>
    </pc:docChg>
  </pc:docChgLst>
  <pc:docChgLst>
    <pc:chgData name="Toby Donaldson" userId="2e6e5431-bb17-4c41-9985-d39c50d83c73" providerId="ADAL" clId="{3BD5420F-8264-4A74-AD01-AFEC2C384065}"/>
    <pc:docChg chg="undo redo custSel addSld delSld modSld sldOrd addSection delSection modSection">
      <pc:chgData name="Toby Donaldson" userId="2e6e5431-bb17-4c41-9985-d39c50d83c73" providerId="ADAL" clId="{3BD5420F-8264-4A74-AD01-AFEC2C384065}" dt="2024-11-03T22:32:51.693" v="6147" actId="1076"/>
      <pc:docMkLst>
        <pc:docMk/>
      </pc:docMkLst>
      <pc:sldChg chg="addSp delSp modSp mod">
        <pc:chgData name="Toby Donaldson" userId="2e6e5431-bb17-4c41-9985-d39c50d83c73" providerId="ADAL" clId="{3BD5420F-8264-4A74-AD01-AFEC2C384065}" dt="2024-11-02T18:03:34.941" v="906" actId="113"/>
        <pc:sldMkLst>
          <pc:docMk/>
          <pc:sldMk cId="3108921986" sldId="297"/>
        </pc:sldMkLst>
      </pc:sldChg>
      <pc:sldChg chg="modSp mod">
        <pc:chgData name="Toby Donaldson" userId="2e6e5431-bb17-4c41-9985-d39c50d83c73" providerId="ADAL" clId="{3BD5420F-8264-4A74-AD01-AFEC2C384065}" dt="2024-11-02T17:38:00.093" v="38" actId="20577"/>
        <pc:sldMkLst>
          <pc:docMk/>
          <pc:sldMk cId="2532483914" sldId="298"/>
        </pc:sldMkLst>
        <pc:spChg chg="mod">
          <ac:chgData name="Toby Donaldson" userId="2e6e5431-bb17-4c41-9985-d39c50d83c73" providerId="ADAL" clId="{3BD5420F-8264-4A74-AD01-AFEC2C384065}" dt="2024-11-02T17:38:00.093" v="38" actId="20577"/>
          <ac:spMkLst>
            <pc:docMk/>
            <pc:sldMk cId="2532483914" sldId="298"/>
            <ac:spMk id="5" creationId="{3A570F83-8E57-E26A-C99C-D5EF564134DD}"/>
          </ac:spMkLst>
        </pc:spChg>
      </pc:sldChg>
      <pc:sldChg chg="addSp delSp modSp add mod ord">
        <pc:chgData name="Toby Donaldson" userId="2e6e5431-bb17-4c41-9985-d39c50d83c73" providerId="ADAL" clId="{3BD5420F-8264-4A74-AD01-AFEC2C384065}" dt="2024-11-03T21:48:40.166" v="4838"/>
        <pc:sldMkLst>
          <pc:docMk/>
          <pc:sldMk cId="233389791" sldId="299"/>
        </pc:sldMkLst>
      </pc:sldChg>
      <pc:sldChg chg="del">
        <pc:chgData name="Toby Donaldson" userId="2e6e5431-bb17-4c41-9985-d39c50d83c73" providerId="ADAL" clId="{3BD5420F-8264-4A74-AD01-AFEC2C384065}" dt="2024-11-02T17:38:50.646" v="39" actId="2696"/>
        <pc:sldMkLst>
          <pc:docMk/>
          <pc:sldMk cId="533314460" sldId="299"/>
        </pc:sldMkLst>
      </pc:sldChg>
      <pc:sldChg chg="addSp delSp modSp add mod">
        <pc:chgData name="Toby Donaldson" userId="2e6e5431-bb17-4c41-9985-d39c50d83c73" providerId="ADAL" clId="{3BD5420F-8264-4A74-AD01-AFEC2C384065}" dt="2024-11-02T18:06:19.609" v="989" actId="1076"/>
        <pc:sldMkLst>
          <pc:docMk/>
          <pc:sldMk cId="2394251928" sldId="300"/>
        </pc:sldMkLst>
      </pc:sldChg>
      <pc:sldChg chg="del">
        <pc:chgData name="Toby Donaldson" userId="2e6e5431-bb17-4c41-9985-d39c50d83c73" providerId="ADAL" clId="{3BD5420F-8264-4A74-AD01-AFEC2C384065}" dt="2024-11-02T17:38:50.646" v="39" actId="2696"/>
        <pc:sldMkLst>
          <pc:docMk/>
          <pc:sldMk cId="3585977241" sldId="300"/>
        </pc:sldMkLst>
      </pc:sldChg>
      <pc:sldChg chg="del">
        <pc:chgData name="Toby Donaldson" userId="2e6e5431-bb17-4c41-9985-d39c50d83c73" providerId="ADAL" clId="{3BD5420F-8264-4A74-AD01-AFEC2C384065}" dt="2024-11-02T17:38:50.646" v="39" actId="2696"/>
        <pc:sldMkLst>
          <pc:docMk/>
          <pc:sldMk cId="1495128168" sldId="301"/>
        </pc:sldMkLst>
      </pc:sldChg>
      <pc:sldChg chg="addSp delSp modSp add mod">
        <pc:chgData name="Toby Donaldson" userId="2e6e5431-bb17-4c41-9985-d39c50d83c73" providerId="ADAL" clId="{3BD5420F-8264-4A74-AD01-AFEC2C384065}" dt="2024-11-02T18:47:54.932" v="2742" actId="21"/>
        <pc:sldMkLst>
          <pc:docMk/>
          <pc:sldMk cId="2310511591" sldId="301"/>
        </pc:sldMkLst>
      </pc:sldChg>
      <pc:sldChg chg="del">
        <pc:chgData name="Toby Donaldson" userId="2e6e5431-bb17-4c41-9985-d39c50d83c73" providerId="ADAL" clId="{3BD5420F-8264-4A74-AD01-AFEC2C384065}" dt="2024-11-02T17:38:50.646" v="39" actId="2696"/>
        <pc:sldMkLst>
          <pc:docMk/>
          <pc:sldMk cId="751930175" sldId="302"/>
        </pc:sldMkLst>
      </pc:sldChg>
      <pc:sldChg chg="addSp modSp add del mod">
        <pc:chgData name="Toby Donaldson" userId="2e6e5431-bb17-4c41-9985-d39c50d83c73" providerId="ADAL" clId="{3BD5420F-8264-4A74-AD01-AFEC2C384065}" dt="2024-11-02T18:09:22.171" v="1113" actId="2696"/>
        <pc:sldMkLst>
          <pc:docMk/>
          <pc:sldMk cId="3742433670" sldId="302"/>
        </pc:sldMkLst>
      </pc:sldChg>
      <pc:sldChg chg="addSp delSp modSp add mod">
        <pc:chgData name="Toby Donaldson" userId="2e6e5431-bb17-4c41-9985-d39c50d83c73" providerId="ADAL" clId="{3BD5420F-8264-4A74-AD01-AFEC2C384065}" dt="2024-11-02T18:17:16.126" v="1656" actId="2711"/>
        <pc:sldMkLst>
          <pc:docMk/>
          <pc:sldMk cId="1682139714" sldId="303"/>
        </pc:sldMkLst>
      </pc:sldChg>
      <pc:sldChg chg="del">
        <pc:chgData name="Toby Donaldson" userId="2e6e5431-bb17-4c41-9985-d39c50d83c73" providerId="ADAL" clId="{3BD5420F-8264-4A74-AD01-AFEC2C384065}" dt="2024-11-02T17:38:50.646" v="39" actId="2696"/>
        <pc:sldMkLst>
          <pc:docMk/>
          <pc:sldMk cId="3543262634" sldId="303"/>
        </pc:sldMkLst>
      </pc:sldChg>
      <pc:sldChg chg="delSp modSp add mod">
        <pc:chgData name="Toby Donaldson" userId="2e6e5431-bb17-4c41-9985-d39c50d83c73" providerId="ADAL" clId="{3BD5420F-8264-4A74-AD01-AFEC2C384065}" dt="2024-11-02T18:23:18.758" v="2099" actId="465"/>
        <pc:sldMkLst>
          <pc:docMk/>
          <pc:sldMk cId="1756750088" sldId="304"/>
        </pc:sldMkLst>
      </pc:sldChg>
      <pc:sldChg chg="del">
        <pc:chgData name="Toby Donaldson" userId="2e6e5431-bb17-4c41-9985-d39c50d83c73" providerId="ADAL" clId="{3BD5420F-8264-4A74-AD01-AFEC2C384065}" dt="2024-11-02T17:38:50.646" v="39" actId="2696"/>
        <pc:sldMkLst>
          <pc:docMk/>
          <pc:sldMk cId="3861186469" sldId="304"/>
        </pc:sldMkLst>
      </pc:sldChg>
      <pc:sldChg chg="addSp delSp modSp add mod">
        <pc:chgData name="Toby Donaldson" userId="2e6e5431-bb17-4c41-9985-d39c50d83c73" providerId="ADAL" clId="{3BD5420F-8264-4A74-AD01-AFEC2C384065}" dt="2024-11-02T18:35:53.999" v="2545" actId="20577"/>
        <pc:sldMkLst>
          <pc:docMk/>
          <pc:sldMk cId="747596697" sldId="305"/>
        </pc:sldMkLst>
      </pc:sldChg>
      <pc:sldChg chg="del">
        <pc:chgData name="Toby Donaldson" userId="2e6e5431-bb17-4c41-9985-d39c50d83c73" providerId="ADAL" clId="{3BD5420F-8264-4A74-AD01-AFEC2C384065}" dt="2024-11-02T17:38:50.646" v="39" actId="2696"/>
        <pc:sldMkLst>
          <pc:docMk/>
          <pc:sldMk cId="2097316468" sldId="305"/>
        </pc:sldMkLst>
      </pc:sldChg>
      <pc:sldChg chg="del">
        <pc:chgData name="Toby Donaldson" userId="2e6e5431-bb17-4c41-9985-d39c50d83c73" providerId="ADAL" clId="{3BD5420F-8264-4A74-AD01-AFEC2C384065}" dt="2024-11-02T17:38:50.646" v="39" actId="2696"/>
        <pc:sldMkLst>
          <pc:docMk/>
          <pc:sldMk cId="1365592690" sldId="306"/>
        </pc:sldMkLst>
      </pc:sldChg>
      <pc:sldChg chg="addSp modSp add del mod">
        <pc:chgData name="Toby Donaldson" userId="2e6e5431-bb17-4c41-9985-d39c50d83c73" providerId="ADAL" clId="{3BD5420F-8264-4A74-AD01-AFEC2C384065}" dt="2024-11-02T18:41:58.880" v="2638" actId="2696"/>
        <pc:sldMkLst>
          <pc:docMk/>
          <pc:sldMk cId="1478655420" sldId="306"/>
        </pc:sldMkLst>
      </pc:sldChg>
      <pc:sldChg chg="addSp delSp modSp add mod">
        <pc:chgData name="Toby Donaldson" userId="2e6e5431-bb17-4c41-9985-d39c50d83c73" providerId="ADAL" clId="{3BD5420F-8264-4A74-AD01-AFEC2C384065}" dt="2024-11-02T18:41:46.306" v="2637" actId="21"/>
        <pc:sldMkLst>
          <pc:docMk/>
          <pc:sldMk cId="1743394338" sldId="307"/>
        </pc:sldMkLst>
      </pc:sldChg>
      <pc:sldChg chg="del">
        <pc:chgData name="Toby Donaldson" userId="2e6e5431-bb17-4c41-9985-d39c50d83c73" providerId="ADAL" clId="{3BD5420F-8264-4A74-AD01-AFEC2C384065}" dt="2024-11-02T17:38:50.646" v="39" actId="2696"/>
        <pc:sldMkLst>
          <pc:docMk/>
          <pc:sldMk cId="1753625361" sldId="307"/>
        </pc:sldMkLst>
      </pc:sldChg>
      <pc:sldChg chg="add">
        <pc:chgData name="Toby Donaldson" userId="2e6e5431-bb17-4c41-9985-d39c50d83c73" providerId="ADAL" clId="{3BD5420F-8264-4A74-AD01-AFEC2C384065}" dt="2024-11-02T18:41:16.934" v="2633" actId="2890"/>
        <pc:sldMkLst>
          <pc:docMk/>
          <pc:sldMk cId="1219074393" sldId="308"/>
        </pc:sldMkLst>
      </pc:sldChg>
      <pc:sldChg chg="del">
        <pc:chgData name="Toby Donaldson" userId="2e6e5431-bb17-4c41-9985-d39c50d83c73" providerId="ADAL" clId="{3BD5420F-8264-4A74-AD01-AFEC2C384065}" dt="2024-11-02T17:38:50.646" v="39" actId="2696"/>
        <pc:sldMkLst>
          <pc:docMk/>
          <pc:sldMk cId="2152713045" sldId="308"/>
        </pc:sldMkLst>
      </pc:sldChg>
      <pc:sldChg chg="del">
        <pc:chgData name="Toby Donaldson" userId="2e6e5431-bb17-4c41-9985-d39c50d83c73" providerId="ADAL" clId="{3BD5420F-8264-4A74-AD01-AFEC2C384065}" dt="2024-11-02T17:38:50.646" v="39" actId="2696"/>
        <pc:sldMkLst>
          <pc:docMk/>
          <pc:sldMk cId="1280064537" sldId="309"/>
        </pc:sldMkLst>
      </pc:sldChg>
      <pc:sldChg chg="addSp modSp add mod">
        <pc:chgData name="Toby Donaldson" userId="2e6e5431-bb17-4c41-9985-d39c50d83c73" providerId="ADAL" clId="{3BD5420F-8264-4A74-AD01-AFEC2C384065}" dt="2024-11-02T18:49:46.409" v="2936" actId="14100"/>
        <pc:sldMkLst>
          <pc:docMk/>
          <pc:sldMk cId="4136958964" sldId="309"/>
        </pc:sldMkLst>
      </pc:sldChg>
      <pc:sldChg chg="delSp add mod ord">
        <pc:chgData name="Toby Donaldson" userId="2e6e5431-bb17-4c41-9985-d39c50d83c73" providerId="ADAL" clId="{3BD5420F-8264-4A74-AD01-AFEC2C384065}" dt="2024-11-03T19:34:28.398" v="2940"/>
        <pc:sldMkLst>
          <pc:docMk/>
          <pc:sldMk cId="2365037268" sldId="310"/>
        </pc:sldMkLst>
      </pc:sldChg>
      <pc:sldChg chg="del">
        <pc:chgData name="Toby Donaldson" userId="2e6e5431-bb17-4c41-9985-d39c50d83c73" providerId="ADAL" clId="{3BD5420F-8264-4A74-AD01-AFEC2C384065}" dt="2024-11-02T17:38:50.646" v="39" actId="2696"/>
        <pc:sldMkLst>
          <pc:docMk/>
          <pc:sldMk cId="2808343893" sldId="310"/>
        </pc:sldMkLst>
      </pc:sldChg>
      <pc:sldChg chg="del">
        <pc:chgData name="Toby Donaldson" userId="2e6e5431-bb17-4c41-9985-d39c50d83c73" providerId="ADAL" clId="{3BD5420F-8264-4A74-AD01-AFEC2C384065}" dt="2024-11-02T17:38:50.646" v="39" actId="2696"/>
        <pc:sldMkLst>
          <pc:docMk/>
          <pc:sldMk cId="1178667518" sldId="311"/>
        </pc:sldMkLst>
      </pc:sldChg>
      <pc:sldChg chg="addSp delSp modSp add mod">
        <pc:chgData name="Toby Donaldson" userId="2e6e5431-bb17-4c41-9985-d39c50d83c73" providerId="ADAL" clId="{3BD5420F-8264-4A74-AD01-AFEC2C384065}" dt="2024-11-03T19:41:39.879" v="3158" actId="21"/>
        <pc:sldMkLst>
          <pc:docMk/>
          <pc:sldMk cId="1709796186" sldId="311"/>
        </pc:sldMkLst>
      </pc:sldChg>
      <pc:sldChg chg="delSp add mod">
        <pc:chgData name="Toby Donaldson" userId="2e6e5431-bb17-4c41-9985-d39c50d83c73" providerId="ADAL" clId="{3BD5420F-8264-4A74-AD01-AFEC2C384065}" dt="2024-11-03T19:41:55.916" v="3160" actId="21"/>
        <pc:sldMkLst>
          <pc:docMk/>
          <pc:sldMk cId="3178009219" sldId="312"/>
        </pc:sldMkLst>
      </pc:sldChg>
      <pc:sldChg chg="add">
        <pc:chgData name="Toby Donaldson" userId="2e6e5431-bb17-4c41-9985-d39c50d83c73" providerId="ADAL" clId="{3BD5420F-8264-4A74-AD01-AFEC2C384065}" dt="2024-11-03T19:41:49.301" v="3159" actId="2890"/>
        <pc:sldMkLst>
          <pc:docMk/>
          <pc:sldMk cId="1426103505" sldId="313"/>
        </pc:sldMkLst>
      </pc:sldChg>
      <pc:sldChg chg="del">
        <pc:chgData name="Toby Donaldson" userId="2e6e5431-bb17-4c41-9985-d39c50d83c73" providerId="ADAL" clId="{3BD5420F-8264-4A74-AD01-AFEC2C384065}" dt="2024-11-02T17:38:50.646" v="39" actId="2696"/>
        <pc:sldMkLst>
          <pc:docMk/>
          <pc:sldMk cId="3679495432" sldId="313"/>
        </pc:sldMkLst>
      </pc:sldChg>
      <pc:sldChg chg="addSp delSp modSp add mod">
        <pc:chgData name="Toby Donaldson" userId="2e6e5431-bb17-4c41-9985-d39c50d83c73" providerId="ADAL" clId="{3BD5420F-8264-4A74-AD01-AFEC2C384065}" dt="2024-11-03T20:57:50.581" v="3302" actId="21"/>
        <pc:sldMkLst>
          <pc:docMk/>
          <pc:sldMk cId="2594522910" sldId="314"/>
        </pc:sldMkLst>
      </pc:sldChg>
      <pc:sldChg chg="del">
        <pc:chgData name="Toby Donaldson" userId="2e6e5431-bb17-4c41-9985-d39c50d83c73" providerId="ADAL" clId="{3BD5420F-8264-4A74-AD01-AFEC2C384065}" dt="2024-11-02T17:38:50.646" v="39" actId="2696"/>
        <pc:sldMkLst>
          <pc:docMk/>
          <pc:sldMk cId="3919650652" sldId="314"/>
        </pc:sldMkLst>
      </pc:sldChg>
      <pc:sldChg chg="delSp modSp add mod ord">
        <pc:chgData name="Toby Donaldson" userId="2e6e5431-bb17-4c41-9985-d39c50d83c73" providerId="ADAL" clId="{3BD5420F-8264-4A74-AD01-AFEC2C384065}" dt="2024-11-03T20:57:56.024" v="3304"/>
        <pc:sldMkLst>
          <pc:docMk/>
          <pc:sldMk cId="1744715140" sldId="315"/>
        </pc:sldMkLst>
      </pc:sldChg>
      <pc:sldChg chg="del">
        <pc:chgData name="Toby Donaldson" userId="2e6e5431-bb17-4c41-9985-d39c50d83c73" providerId="ADAL" clId="{3BD5420F-8264-4A74-AD01-AFEC2C384065}" dt="2024-11-02T17:38:50.646" v="39" actId="2696"/>
        <pc:sldMkLst>
          <pc:docMk/>
          <pc:sldMk cId="1760039024" sldId="315"/>
        </pc:sldMkLst>
      </pc:sldChg>
      <pc:sldChg chg="addSp delSp modSp add mod">
        <pc:chgData name="Toby Donaldson" userId="2e6e5431-bb17-4c41-9985-d39c50d83c73" providerId="ADAL" clId="{3BD5420F-8264-4A74-AD01-AFEC2C384065}" dt="2024-11-03T21:01:49.566" v="3434" actId="21"/>
        <pc:sldMkLst>
          <pc:docMk/>
          <pc:sldMk cId="2326560552" sldId="316"/>
        </pc:sldMkLst>
      </pc:sldChg>
      <pc:sldChg chg="del">
        <pc:chgData name="Toby Donaldson" userId="2e6e5431-bb17-4c41-9985-d39c50d83c73" providerId="ADAL" clId="{3BD5420F-8264-4A74-AD01-AFEC2C384065}" dt="2024-11-02T17:38:50.646" v="39" actId="2696"/>
        <pc:sldMkLst>
          <pc:docMk/>
          <pc:sldMk cId="3344777113" sldId="316"/>
        </pc:sldMkLst>
      </pc:sldChg>
      <pc:sldChg chg="add">
        <pc:chgData name="Toby Donaldson" userId="2e6e5431-bb17-4c41-9985-d39c50d83c73" providerId="ADAL" clId="{3BD5420F-8264-4A74-AD01-AFEC2C384065}" dt="2024-11-03T21:01:45.412" v="3433" actId="2890"/>
        <pc:sldMkLst>
          <pc:docMk/>
          <pc:sldMk cId="330077512" sldId="317"/>
        </pc:sldMkLst>
      </pc:sldChg>
      <pc:sldChg chg="del">
        <pc:chgData name="Toby Donaldson" userId="2e6e5431-bb17-4c41-9985-d39c50d83c73" providerId="ADAL" clId="{3BD5420F-8264-4A74-AD01-AFEC2C384065}" dt="2024-11-02T17:38:50.646" v="39" actId="2696"/>
        <pc:sldMkLst>
          <pc:docMk/>
          <pc:sldMk cId="2217005126" sldId="317"/>
        </pc:sldMkLst>
      </pc:sldChg>
      <pc:sldChg chg="del">
        <pc:chgData name="Toby Donaldson" userId="2e6e5431-bb17-4c41-9985-d39c50d83c73" providerId="ADAL" clId="{3BD5420F-8264-4A74-AD01-AFEC2C384065}" dt="2024-11-02T17:38:50.646" v="39" actId="2696"/>
        <pc:sldMkLst>
          <pc:docMk/>
          <pc:sldMk cId="307709859" sldId="318"/>
        </pc:sldMkLst>
      </pc:sldChg>
      <pc:sldChg chg="addSp delSp modSp add mod">
        <pc:chgData name="Toby Donaldson" userId="2e6e5431-bb17-4c41-9985-d39c50d83c73" providerId="ADAL" clId="{3BD5420F-8264-4A74-AD01-AFEC2C384065}" dt="2024-11-03T21:05:36.268" v="3522" actId="1076"/>
        <pc:sldMkLst>
          <pc:docMk/>
          <pc:sldMk cId="3716439672" sldId="318"/>
        </pc:sldMkLst>
      </pc:sldChg>
      <pc:sldChg chg="addSp delSp modSp add mod">
        <pc:chgData name="Toby Donaldson" userId="2e6e5431-bb17-4c41-9985-d39c50d83c73" providerId="ADAL" clId="{3BD5420F-8264-4A74-AD01-AFEC2C384065}" dt="2024-11-03T21:06:39.296" v="3558" actId="20577"/>
        <pc:sldMkLst>
          <pc:docMk/>
          <pc:sldMk cId="3670977749" sldId="319"/>
        </pc:sldMkLst>
      </pc:sldChg>
      <pc:sldChg chg="addSp modSp add mod">
        <pc:chgData name="Toby Donaldson" userId="2e6e5431-bb17-4c41-9985-d39c50d83c73" providerId="ADAL" clId="{3BD5420F-8264-4A74-AD01-AFEC2C384065}" dt="2024-11-03T21:07:27.536" v="3722" actId="113"/>
        <pc:sldMkLst>
          <pc:docMk/>
          <pc:sldMk cId="1826297932" sldId="320"/>
        </pc:sldMkLst>
      </pc:sldChg>
      <pc:sldChg chg="del">
        <pc:chgData name="Toby Donaldson" userId="2e6e5431-bb17-4c41-9985-d39c50d83c73" providerId="ADAL" clId="{3BD5420F-8264-4A74-AD01-AFEC2C384065}" dt="2024-11-02T17:38:50.646" v="39" actId="2696"/>
        <pc:sldMkLst>
          <pc:docMk/>
          <pc:sldMk cId="2223747460" sldId="320"/>
        </pc:sldMkLst>
      </pc:sldChg>
      <pc:sldChg chg="addSp delSp modSp add del mod">
        <pc:chgData name="Toby Donaldson" userId="2e6e5431-bb17-4c41-9985-d39c50d83c73" providerId="ADAL" clId="{3BD5420F-8264-4A74-AD01-AFEC2C384065}" dt="2024-11-03T21:28:15.622" v="4118" actId="2696"/>
        <pc:sldMkLst>
          <pc:docMk/>
          <pc:sldMk cId="1354924222" sldId="321"/>
        </pc:sldMkLst>
      </pc:sldChg>
      <pc:sldChg chg="del">
        <pc:chgData name="Toby Donaldson" userId="2e6e5431-bb17-4c41-9985-d39c50d83c73" providerId="ADAL" clId="{3BD5420F-8264-4A74-AD01-AFEC2C384065}" dt="2024-11-02T17:38:50.646" v="39" actId="2696"/>
        <pc:sldMkLst>
          <pc:docMk/>
          <pc:sldMk cId="3909857899" sldId="321"/>
        </pc:sldMkLst>
      </pc:sldChg>
      <pc:sldChg chg="delSp modSp add del mod">
        <pc:chgData name="Toby Donaldson" userId="2e6e5431-bb17-4c41-9985-d39c50d83c73" providerId="ADAL" clId="{3BD5420F-8264-4A74-AD01-AFEC2C384065}" dt="2024-11-03T21:29:58.246" v="4132" actId="2696"/>
        <pc:sldMkLst>
          <pc:docMk/>
          <pc:sldMk cId="48742512" sldId="322"/>
        </pc:sldMkLst>
      </pc:sldChg>
      <pc:sldChg chg="del">
        <pc:chgData name="Toby Donaldson" userId="2e6e5431-bb17-4c41-9985-d39c50d83c73" providerId="ADAL" clId="{3BD5420F-8264-4A74-AD01-AFEC2C384065}" dt="2024-11-02T17:38:50.646" v="39" actId="2696"/>
        <pc:sldMkLst>
          <pc:docMk/>
          <pc:sldMk cId="2509614308" sldId="322"/>
        </pc:sldMkLst>
      </pc:sldChg>
      <pc:sldChg chg="del">
        <pc:chgData name="Toby Donaldson" userId="2e6e5431-bb17-4c41-9985-d39c50d83c73" providerId="ADAL" clId="{3BD5420F-8264-4A74-AD01-AFEC2C384065}" dt="2024-11-02T17:38:50.646" v="39" actId="2696"/>
        <pc:sldMkLst>
          <pc:docMk/>
          <pc:sldMk cId="1337895630" sldId="323"/>
        </pc:sldMkLst>
      </pc:sldChg>
      <pc:sldChg chg="delSp add del mod">
        <pc:chgData name="Toby Donaldson" userId="2e6e5431-bb17-4c41-9985-d39c50d83c73" providerId="ADAL" clId="{3BD5420F-8264-4A74-AD01-AFEC2C384065}" dt="2024-11-03T21:29:16.541" v="4127" actId="2696"/>
        <pc:sldMkLst>
          <pc:docMk/>
          <pc:sldMk cId="1902867292" sldId="323"/>
        </pc:sldMkLst>
      </pc:sldChg>
      <pc:sldChg chg="delSp modSp add del mod">
        <pc:chgData name="Toby Donaldson" userId="2e6e5431-bb17-4c41-9985-d39c50d83c73" providerId="ADAL" clId="{3BD5420F-8264-4A74-AD01-AFEC2C384065}" dt="2024-11-03T21:29:29.584" v="4128" actId="2696"/>
        <pc:sldMkLst>
          <pc:docMk/>
          <pc:sldMk cId="3096949341" sldId="324"/>
        </pc:sldMkLst>
      </pc:sldChg>
      <pc:sldChg chg="del">
        <pc:chgData name="Toby Donaldson" userId="2e6e5431-bb17-4c41-9985-d39c50d83c73" providerId="ADAL" clId="{3BD5420F-8264-4A74-AD01-AFEC2C384065}" dt="2024-11-02T17:38:50.646" v="39" actId="2696"/>
        <pc:sldMkLst>
          <pc:docMk/>
          <pc:sldMk cId="4190628659" sldId="324"/>
        </pc:sldMkLst>
      </pc:sldChg>
      <pc:sldChg chg="delSp modSp add mod">
        <pc:chgData name="Toby Donaldson" userId="2e6e5431-bb17-4c41-9985-d39c50d83c73" providerId="ADAL" clId="{3BD5420F-8264-4A74-AD01-AFEC2C384065}" dt="2024-11-03T21:22:52.015" v="4097" actId="408"/>
        <pc:sldMkLst>
          <pc:docMk/>
          <pc:sldMk cId="243781180" sldId="325"/>
        </pc:sldMkLst>
      </pc:sldChg>
      <pc:sldChg chg="del">
        <pc:chgData name="Toby Donaldson" userId="2e6e5431-bb17-4c41-9985-d39c50d83c73" providerId="ADAL" clId="{3BD5420F-8264-4A74-AD01-AFEC2C384065}" dt="2024-11-02T17:38:50.646" v="39" actId="2696"/>
        <pc:sldMkLst>
          <pc:docMk/>
          <pc:sldMk cId="1098311652" sldId="325"/>
        </pc:sldMkLst>
      </pc:sldChg>
      <pc:sldChg chg="modSp add del mod">
        <pc:chgData name="Toby Donaldson" userId="2e6e5431-bb17-4c41-9985-d39c50d83c73" providerId="ADAL" clId="{3BD5420F-8264-4A74-AD01-AFEC2C384065}" dt="2024-11-03T21:27:46.200" v="4116" actId="2696"/>
        <pc:sldMkLst>
          <pc:docMk/>
          <pc:sldMk cId="2196358119" sldId="326"/>
        </pc:sldMkLst>
      </pc:sldChg>
      <pc:sldChg chg="del">
        <pc:chgData name="Toby Donaldson" userId="2e6e5431-bb17-4c41-9985-d39c50d83c73" providerId="ADAL" clId="{3BD5420F-8264-4A74-AD01-AFEC2C384065}" dt="2024-11-02T17:38:50.646" v="39" actId="2696"/>
        <pc:sldMkLst>
          <pc:docMk/>
          <pc:sldMk cId="3354571621" sldId="326"/>
        </pc:sldMkLst>
      </pc:sldChg>
      <pc:sldChg chg="del">
        <pc:chgData name="Toby Donaldson" userId="2e6e5431-bb17-4c41-9985-d39c50d83c73" providerId="ADAL" clId="{3BD5420F-8264-4A74-AD01-AFEC2C384065}" dt="2024-11-02T17:38:50.646" v="39" actId="2696"/>
        <pc:sldMkLst>
          <pc:docMk/>
          <pc:sldMk cId="2782017614" sldId="327"/>
        </pc:sldMkLst>
      </pc:sldChg>
      <pc:sldChg chg="addSp delSp modSp add mod">
        <pc:chgData name="Toby Donaldson" userId="2e6e5431-bb17-4c41-9985-d39c50d83c73" providerId="ADAL" clId="{3BD5420F-8264-4A74-AD01-AFEC2C384065}" dt="2024-11-03T21:28:19.816" v="4119" actId="21"/>
        <pc:sldMkLst>
          <pc:docMk/>
          <pc:sldMk cId="3564239030" sldId="327"/>
        </pc:sldMkLst>
      </pc:sldChg>
      <pc:sldChg chg="del">
        <pc:chgData name="Toby Donaldson" userId="2e6e5431-bb17-4c41-9985-d39c50d83c73" providerId="ADAL" clId="{3BD5420F-8264-4A74-AD01-AFEC2C384065}" dt="2024-11-02T17:38:50.646" v="39" actId="2696"/>
        <pc:sldMkLst>
          <pc:docMk/>
          <pc:sldMk cId="291094791" sldId="328"/>
        </pc:sldMkLst>
      </pc:sldChg>
      <pc:sldChg chg="delSp add mod">
        <pc:chgData name="Toby Donaldson" userId="2e6e5431-bb17-4c41-9985-d39c50d83c73" providerId="ADAL" clId="{3BD5420F-8264-4A74-AD01-AFEC2C384065}" dt="2024-11-03T21:28:34.498" v="4121" actId="21"/>
        <pc:sldMkLst>
          <pc:docMk/>
          <pc:sldMk cId="3945989254" sldId="328"/>
        </pc:sldMkLst>
      </pc:sldChg>
      <pc:sldChg chg="del">
        <pc:chgData name="Toby Donaldson" userId="2e6e5431-bb17-4c41-9985-d39c50d83c73" providerId="ADAL" clId="{3BD5420F-8264-4A74-AD01-AFEC2C384065}" dt="2024-11-02T17:38:50.646" v="39" actId="2696"/>
        <pc:sldMkLst>
          <pc:docMk/>
          <pc:sldMk cId="727847569" sldId="329"/>
        </pc:sldMkLst>
      </pc:sldChg>
      <pc:sldChg chg="add">
        <pc:chgData name="Toby Donaldson" userId="2e6e5431-bb17-4c41-9985-d39c50d83c73" providerId="ADAL" clId="{3BD5420F-8264-4A74-AD01-AFEC2C384065}" dt="2024-11-03T21:28:12.589" v="4117" actId="2890"/>
        <pc:sldMkLst>
          <pc:docMk/>
          <pc:sldMk cId="3639081737" sldId="329"/>
        </pc:sldMkLst>
      </pc:sldChg>
      <pc:sldChg chg="del">
        <pc:chgData name="Toby Donaldson" userId="2e6e5431-bb17-4c41-9985-d39c50d83c73" providerId="ADAL" clId="{3BD5420F-8264-4A74-AD01-AFEC2C384065}" dt="2024-11-02T17:38:50.646" v="39" actId="2696"/>
        <pc:sldMkLst>
          <pc:docMk/>
          <pc:sldMk cId="943254403" sldId="330"/>
        </pc:sldMkLst>
      </pc:sldChg>
      <pc:sldChg chg="addSp delSp modSp add mod">
        <pc:chgData name="Toby Donaldson" userId="2e6e5431-bb17-4c41-9985-d39c50d83c73" providerId="ADAL" clId="{3BD5420F-8264-4A74-AD01-AFEC2C384065}" dt="2024-11-03T21:29:02.886" v="4126" actId="21"/>
        <pc:sldMkLst>
          <pc:docMk/>
          <pc:sldMk cId="956606302" sldId="330"/>
        </pc:sldMkLst>
      </pc:sldChg>
      <pc:sldChg chg="add">
        <pc:chgData name="Toby Donaldson" userId="2e6e5431-bb17-4c41-9985-d39c50d83c73" providerId="ADAL" clId="{3BD5420F-8264-4A74-AD01-AFEC2C384065}" dt="2024-11-03T21:28:58.915" v="4124" actId="2890"/>
        <pc:sldMkLst>
          <pc:docMk/>
          <pc:sldMk cId="1004727309" sldId="331"/>
        </pc:sldMkLst>
      </pc:sldChg>
      <pc:sldChg chg="del">
        <pc:chgData name="Toby Donaldson" userId="2e6e5431-bb17-4c41-9985-d39c50d83c73" providerId="ADAL" clId="{3BD5420F-8264-4A74-AD01-AFEC2C384065}" dt="2024-11-02T17:38:50.646" v="39" actId="2696"/>
        <pc:sldMkLst>
          <pc:docMk/>
          <pc:sldMk cId="1743895988" sldId="331"/>
        </pc:sldMkLst>
      </pc:sldChg>
      <pc:sldChg chg="addSp delSp modSp add mod">
        <pc:chgData name="Toby Donaldson" userId="2e6e5431-bb17-4c41-9985-d39c50d83c73" providerId="ADAL" clId="{3BD5420F-8264-4A74-AD01-AFEC2C384065}" dt="2024-11-03T21:29:50.418" v="4131"/>
        <pc:sldMkLst>
          <pc:docMk/>
          <pc:sldMk cId="1971578157" sldId="332"/>
        </pc:sldMkLst>
      </pc:sldChg>
      <pc:sldChg chg="delSp modSp add mod ord">
        <pc:chgData name="Toby Donaldson" userId="2e6e5431-bb17-4c41-9985-d39c50d83c73" providerId="ADAL" clId="{3BD5420F-8264-4A74-AD01-AFEC2C384065}" dt="2024-11-03T22:18:55.325" v="5377" actId="1076"/>
        <pc:sldMkLst>
          <pc:docMk/>
          <pc:sldMk cId="2470756863" sldId="333"/>
        </pc:sldMkLst>
      </pc:sldChg>
      <pc:sldChg chg="delSp add del mod">
        <pc:chgData name="Toby Donaldson" userId="2e6e5431-bb17-4c41-9985-d39c50d83c73" providerId="ADAL" clId="{3BD5420F-8264-4A74-AD01-AFEC2C384065}" dt="2024-11-03T21:49:20.855" v="4841" actId="2696"/>
        <pc:sldMkLst>
          <pc:docMk/>
          <pc:sldMk cId="2055613924" sldId="334"/>
        </pc:sldMkLst>
      </pc:sldChg>
      <pc:sldChg chg="del">
        <pc:chgData name="Toby Donaldson" userId="2e6e5431-bb17-4c41-9985-d39c50d83c73" providerId="ADAL" clId="{3BD5420F-8264-4A74-AD01-AFEC2C384065}" dt="2024-11-02T17:38:50.646" v="39" actId="2696"/>
        <pc:sldMkLst>
          <pc:docMk/>
          <pc:sldMk cId="4232506138" sldId="334"/>
        </pc:sldMkLst>
      </pc:sldChg>
      <pc:sldChg chg="del">
        <pc:chgData name="Toby Donaldson" userId="2e6e5431-bb17-4c41-9985-d39c50d83c73" providerId="ADAL" clId="{3BD5420F-8264-4A74-AD01-AFEC2C384065}" dt="2024-11-02T17:38:50.646" v="39" actId="2696"/>
        <pc:sldMkLst>
          <pc:docMk/>
          <pc:sldMk cId="1940314753" sldId="335"/>
        </pc:sldMkLst>
      </pc:sldChg>
      <pc:sldChg chg="addSp delSp modSp add mod">
        <pc:chgData name="Toby Donaldson" userId="2e6e5431-bb17-4c41-9985-d39c50d83c73" providerId="ADAL" clId="{3BD5420F-8264-4A74-AD01-AFEC2C384065}" dt="2024-11-03T21:48:39.095" v="4837"/>
        <pc:sldMkLst>
          <pc:docMk/>
          <pc:sldMk cId="2555486784" sldId="335"/>
        </pc:sldMkLst>
      </pc:sldChg>
      <pc:sldChg chg="addSp delSp modSp add mod ord">
        <pc:chgData name="Toby Donaldson" userId="2e6e5431-bb17-4c41-9985-d39c50d83c73" providerId="ADAL" clId="{3BD5420F-8264-4A74-AD01-AFEC2C384065}" dt="2024-11-03T21:48:37.676" v="4836"/>
        <pc:sldMkLst>
          <pc:docMk/>
          <pc:sldMk cId="2869353474" sldId="336"/>
        </pc:sldMkLst>
      </pc:sldChg>
      <pc:sldChg chg="del">
        <pc:chgData name="Toby Donaldson" userId="2e6e5431-bb17-4c41-9985-d39c50d83c73" providerId="ADAL" clId="{3BD5420F-8264-4A74-AD01-AFEC2C384065}" dt="2024-11-02T17:38:50.646" v="39" actId="2696"/>
        <pc:sldMkLst>
          <pc:docMk/>
          <pc:sldMk cId="3542897958" sldId="336"/>
        </pc:sldMkLst>
      </pc:sldChg>
      <pc:sldChg chg="modSp add mod ord">
        <pc:chgData name="Toby Donaldson" userId="2e6e5431-bb17-4c41-9985-d39c50d83c73" providerId="ADAL" clId="{3BD5420F-8264-4A74-AD01-AFEC2C384065}" dt="2024-11-03T21:49:13.223" v="4840"/>
        <pc:sldMkLst>
          <pc:docMk/>
          <pc:sldMk cId="1379946002" sldId="337"/>
        </pc:sldMkLst>
      </pc:sldChg>
      <pc:sldChg chg="del">
        <pc:chgData name="Toby Donaldson" userId="2e6e5431-bb17-4c41-9985-d39c50d83c73" providerId="ADAL" clId="{3BD5420F-8264-4A74-AD01-AFEC2C384065}" dt="2024-11-02T17:38:50.646" v="39" actId="2696"/>
        <pc:sldMkLst>
          <pc:docMk/>
          <pc:sldMk cId="3082123790" sldId="337"/>
        </pc:sldMkLst>
      </pc:sldChg>
      <pc:sldChg chg="del">
        <pc:chgData name="Toby Donaldson" userId="2e6e5431-bb17-4c41-9985-d39c50d83c73" providerId="ADAL" clId="{3BD5420F-8264-4A74-AD01-AFEC2C384065}" dt="2024-11-02T17:38:50.646" v="39" actId="2696"/>
        <pc:sldMkLst>
          <pc:docMk/>
          <pc:sldMk cId="489289677" sldId="338"/>
        </pc:sldMkLst>
      </pc:sldChg>
      <pc:sldChg chg="add">
        <pc:chgData name="Toby Donaldson" userId="2e6e5431-bb17-4c41-9985-d39c50d83c73" providerId="ADAL" clId="{3BD5420F-8264-4A74-AD01-AFEC2C384065}" dt="2024-11-03T21:49:45.757" v="4843" actId="2890"/>
        <pc:sldMkLst>
          <pc:docMk/>
          <pc:sldMk cId="3675363778" sldId="338"/>
        </pc:sldMkLst>
      </pc:sldChg>
      <pc:sldChg chg="del">
        <pc:chgData name="Toby Donaldson" userId="2e6e5431-bb17-4c41-9985-d39c50d83c73" providerId="ADAL" clId="{3BD5420F-8264-4A74-AD01-AFEC2C384065}" dt="2024-11-02T17:38:50.646" v="39" actId="2696"/>
        <pc:sldMkLst>
          <pc:docMk/>
          <pc:sldMk cId="69219913" sldId="339"/>
        </pc:sldMkLst>
      </pc:sldChg>
      <pc:sldChg chg="addSp delSp modSp add mod">
        <pc:chgData name="Toby Donaldson" userId="2e6e5431-bb17-4c41-9985-d39c50d83c73" providerId="ADAL" clId="{3BD5420F-8264-4A74-AD01-AFEC2C384065}" dt="2024-11-03T22:29:20.716" v="5809" actId="21"/>
        <pc:sldMkLst>
          <pc:docMk/>
          <pc:sldMk cId="2579216949" sldId="339"/>
        </pc:sldMkLst>
      </pc:sldChg>
      <pc:sldChg chg="addSp delSp modSp add mod">
        <pc:chgData name="Toby Donaldson" userId="2e6e5431-bb17-4c41-9985-d39c50d83c73" providerId="ADAL" clId="{3BD5420F-8264-4A74-AD01-AFEC2C384065}" dt="2024-11-03T22:31:15.226" v="5869" actId="1076"/>
        <pc:sldMkLst>
          <pc:docMk/>
          <pc:sldMk cId="508083452" sldId="340"/>
        </pc:sldMkLst>
      </pc:sldChg>
      <pc:sldChg chg="del">
        <pc:chgData name="Toby Donaldson" userId="2e6e5431-bb17-4c41-9985-d39c50d83c73" providerId="ADAL" clId="{3BD5420F-8264-4A74-AD01-AFEC2C384065}" dt="2024-11-02T17:38:50.646" v="39" actId="2696"/>
        <pc:sldMkLst>
          <pc:docMk/>
          <pc:sldMk cId="2760845824" sldId="340"/>
        </pc:sldMkLst>
      </pc:sldChg>
      <pc:sldChg chg="add">
        <pc:chgData name="Toby Donaldson" userId="2e6e5431-bb17-4c41-9985-d39c50d83c73" providerId="ADAL" clId="{3BD5420F-8264-4A74-AD01-AFEC2C384065}" dt="2024-11-03T22:27:16.913" v="5671" actId="2890"/>
        <pc:sldMkLst>
          <pc:docMk/>
          <pc:sldMk cId="1757061586" sldId="341"/>
        </pc:sldMkLst>
      </pc:sldChg>
      <pc:sldChg chg="del">
        <pc:chgData name="Toby Donaldson" userId="2e6e5431-bb17-4c41-9985-d39c50d83c73" providerId="ADAL" clId="{3BD5420F-8264-4A74-AD01-AFEC2C384065}" dt="2024-11-02T17:38:50.646" v="39" actId="2696"/>
        <pc:sldMkLst>
          <pc:docMk/>
          <pc:sldMk cId="3900862578" sldId="341"/>
        </pc:sldMkLst>
      </pc:sldChg>
      <pc:sldChg chg="delSp modSp add mod">
        <pc:chgData name="Toby Donaldson" userId="2e6e5431-bb17-4c41-9985-d39c50d83c73" providerId="ADAL" clId="{3BD5420F-8264-4A74-AD01-AFEC2C384065}" dt="2024-11-03T22:32:51.693" v="6147" actId="1076"/>
        <pc:sldMkLst>
          <pc:docMk/>
          <pc:sldMk cId="1165086782" sldId="342"/>
        </pc:sldMkLst>
      </pc:sldChg>
      <pc:sldChg chg="del">
        <pc:chgData name="Toby Donaldson" userId="2e6e5431-bb17-4c41-9985-d39c50d83c73" providerId="ADAL" clId="{3BD5420F-8264-4A74-AD01-AFEC2C384065}" dt="2024-11-02T17:38:50.646" v="39" actId="2696"/>
        <pc:sldMkLst>
          <pc:docMk/>
          <pc:sldMk cId="2817996570" sldId="342"/>
        </pc:sldMkLst>
      </pc:sldChg>
      <pc:sldChg chg="del">
        <pc:chgData name="Toby Donaldson" userId="2e6e5431-bb17-4c41-9985-d39c50d83c73" providerId="ADAL" clId="{3BD5420F-8264-4A74-AD01-AFEC2C384065}" dt="2024-11-02T17:38:50.646" v="39" actId="2696"/>
        <pc:sldMkLst>
          <pc:docMk/>
          <pc:sldMk cId="3610070950" sldId="343"/>
        </pc:sldMkLst>
      </pc:sldChg>
      <pc:sldChg chg="del">
        <pc:chgData name="Toby Donaldson" userId="2e6e5431-bb17-4c41-9985-d39c50d83c73" providerId="ADAL" clId="{3BD5420F-8264-4A74-AD01-AFEC2C384065}" dt="2024-11-02T17:38:50.646" v="39" actId="2696"/>
        <pc:sldMkLst>
          <pc:docMk/>
          <pc:sldMk cId="1556383594" sldId="344"/>
        </pc:sldMkLst>
      </pc:sldChg>
      <pc:sldChg chg="del">
        <pc:chgData name="Toby Donaldson" userId="2e6e5431-bb17-4c41-9985-d39c50d83c73" providerId="ADAL" clId="{3BD5420F-8264-4A74-AD01-AFEC2C384065}" dt="2024-11-02T17:38:50.646" v="39" actId="2696"/>
        <pc:sldMkLst>
          <pc:docMk/>
          <pc:sldMk cId="3264327507" sldId="345"/>
        </pc:sldMkLst>
      </pc:sldChg>
      <pc:sldChg chg="del">
        <pc:chgData name="Toby Donaldson" userId="2e6e5431-bb17-4c41-9985-d39c50d83c73" providerId="ADAL" clId="{3BD5420F-8264-4A74-AD01-AFEC2C384065}" dt="2024-11-02T17:38:50.646" v="39" actId="2696"/>
        <pc:sldMkLst>
          <pc:docMk/>
          <pc:sldMk cId="2255662188" sldId="346"/>
        </pc:sldMkLst>
      </pc:sldChg>
      <pc:sldChg chg="del">
        <pc:chgData name="Toby Donaldson" userId="2e6e5431-bb17-4c41-9985-d39c50d83c73" providerId="ADAL" clId="{3BD5420F-8264-4A74-AD01-AFEC2C384065}" dt="2024-11-02T17:38:50.646" v="39" actId="2696"/>
        <pc:sldMkLst>
          <pc:docMk/>
          <pc:sldMk cId="518592599" sldId="347"/>
        </pc:sldMkLst>
      </pc:sldChg>
      <pc:sldChg chg="del">
        <pc:chgData name="Toby Donaldson" userId="2e6e5431-bb17-4c41-9985-d39c50d83c73" providerId="ADAL" clId="{3BD5420F-8264-4A74-AD01-AFEC2C384065}" dt="2024-11-02T17:38:50.646" v="39" actId="2696"/>
        <pc:sldMkLst>
          <pc:docMk/>
          <pc:sldMk cId="3938777344" sldId="348"/>
        </pc:sldMkLst>
      </pc:sldChg>
      <pc:sldChg chg="del">
        <pc:chgData name="Toby Donaldson" userId="2e6e5431-bb17-4c41-9985-d39c50d83c73" providerId="ADAL" clId="{3BD5420F-8264-4A74-AD01-AFEC2C384065}" dt="2024-11-02T17:38:50.646" v="39" actId="2696"/>
        <pc:sldMkLst>
          <pc:docMk/>
          <pc:sldMk cId="1074488400" sldId="349"/>
        </pc:sldMkLst>
      </pc:sldChg>
      <pc:sldChg chg="del">
        <pc:chgData name="Toby Donaldson" userId="2e6e5431-bb17-4c41-9985-d39c50d83c73" providerId="ADAL" clId="{3BD5420F-8264-4A74-AD01-AFEC2C384065}" dt="2024-11-02T17:38:50.646" v="39" actId="2696"/>
        <pc:sldMkLst>
          <pc:docMk/>
          <pc:sldMk cId="2693912225" sldId="350"/>
        </pc:sldMkLst>
      </pc:sldChg>
      <pc:sldChg chg="del">
        <pc:chgData name="Toby Donaldson" userId="2e6e5431-bb17-4c41-9985-d39c50d83c73" providerId="ADAL" clId="{3BD5420F-8264-4A74-AD01-AFEC2C384065}" dt="2024-11-02T17:38:50.646" v="39" actId="2696"/>
        <pc:sldMkLst>
          <pc:docMk/>
          <pc:sldMk cId="2698669342" sldId="351"/>
        </pc:sldMkLst>
      </pc:sldChg>
      <pc:sldChg chg="del">
        <pc:chgData name="Toby Donaldson" userId="2e6e5431-bb17-4c41-9985-d39c50d83c73" providerId="ADAL" clId="{3BD5420F-8264-4A74-AD01-AFEC2C384065}" dt="2024-11-02T17:38:50.646" v="39" actId="2696"/>
        <pc:sldMkLst>
          <pc:docMk/>
          <pc:sldMk cId="1615613375" sldId="352"/>
        </pc:sldMkLst>
      </pc:sldChg>
      <pc:sldChg chg="del">
        <pc:chgData name="Toby Donaldson" userId="2e6e5431-bb17-4c41-9985-d39c50d83c73" providerId="ADAL" clId="{3BD5420F-8264-4A74-AD01-AFEC2C384065}" dt="2024-11-02T17:38:50.646" v="39" actId="2696"/>
        <pc:sldMkLst>
          <pc:docMk/>
          <pc:sldMk cId="1063097408" sldId="353"/>
        </pc:sldMkLst>
      </pc:sldChg>
      <pc:sldChg chg="del">
        <pc:chgData name="Toby Donaldson" userId="2e6e5431-bb17-4c41-9985-d39c50d83c73" providerId="ADAL" clId="{3BD5420F-8264-4A74-AD01-AFEC2C384065}" dt="2024-11-02T17:38:50.646" v="39" actId="2696"/>
        <pc:sldMkLst>
          <pc:docMk/>
          <pc:sldMk cId="437704892" sldId="354"/>
        </pc:sldMkLst>
      </pc:sldChg>
      <pc:sldChg chg="del">
        <pc:chgData name="Toby Donaldson" userId="2e6e5431-bb17-4c41-9985-d39c50d83c73" providerId="ADAL" clId="{3BD5420F-8264-4A74-AD01-AFEC2C384065}" dt="2024-11-02T17:38:50.646" v="39" actId="2696"/>
        <pc:sldMkLst>
          <pc:docMk/>
          <pc:sldMk cId="2809845948" sldId="355"/>
        </pc:sldMkLst>
      </pc:sldChg>
      <pc:sldChg chg="del">
        <pc:chgData name="Toby Donaldson" userId="2e6e5431-bb17-4c41-9985-d39c50d83c73" providerId="ADAL" clId="{3BD5420F-8264-4A74-AD01-AFEC2C384065}" dt="2024-11-02T17:38:50.646" v="39" actId="2696"/>
        <pc:sldMkLst>
          <pc:docMk/>
          <pc:sldMk cId="2745005155" sldId="356"/>
        </pc:sldMkLst>
      </pc:sldChg>
      <pc:sldChg chg="del">
        <pc:chgData name="Toby Donaldson" userId="2e6e5431-bb17-4c41-9985-d39c50d83c73" providerId="ADAL" clId="{3BD5420F-8264-4A74-AD01-AFEC2C384065}" dt="2024-11-02T17:38:50.646" v="39" actId="2696"/>
        <pc:sldMkLst>
          <pc:docMk/>
          <pc:sldMk cId="3119766122" sldId="357"/>
        </pc:sldMkLst>
      </pc:sldChg>
      <pc:sldChg chg="del">
        <pc:chgData name="Toby Donaldson" userId="2e6e5431-bb17-4c41-9985-d39c50d83c73" providerId="ADAL" clId="{3BD5420F-8264-4A74-AD01-AFEC2C384065}" dt="2024-11-02T17:38:50.646" v="39" actId="2696"/>
        <pc:sldMkLst>
          <pc:docMk/>
          <pc:sldMk cId="554056988" sldId="358"/>
        </pc:sldMkLst>
      </pc:sldChg>
      <pc:sldChg chg="del">
        <pc:chgData name="Toby Donaldson" userId="2e6e5431-bb17-4c41-9985-d39c50d83c73" providerId="ADAL" clId="{3BD5420F-8264-4A74-AD01-AFEC2C384065}" dt="2024-11-02T17:38:50.646" v="39" actId="2696"/>
        <pc:sldMkLst>
          <pc:docMk/>
          <pc:sldMk cId="4070484776" sldId="359"/>
        </pc:sldMkLst>
      </pc:sldChg>
      <pc:sldChg chg="del">
        <pc:chgData name="Toby Donaldson" userId="2e6e5431-bb17-4c41-9985-d39c50d83c73" providerId="ADAL" clId="{3BD5420F-8264-4A74-AD01-AFEC2C384065}" dt="2024-11-02T17:38:50.646" v="39" actId="2696"/>
        <pc:sldMkLst>
          <pc:docMk/>
          <pc:sldMk cId="917755974" sldId="360"/>
        </pc:sldMkLst>
      </pc:sldChg>
      <pc:sldChg chg="del">
        <pc:chgData name="Toby Donaldson" userId="2e6e5431-bb17-4c41-9985-d39c50d83c73" providerId="ADAL" clId="{3BD5420F-8264-4A74-AD01-AFEC2C384065}" dt="2024-11-02T17:38:50.646" v="39" actId="2696"/>
        <pc:sldMkLst>
          <pc:docMk/>
          <pc:sldMk cId="1138805861" sldId="361"/>
        </pc:sldMkLst>
      </pc:sldChg>
      <pc:sldChg chg="del">
        <pc:chgData name="Toby Donaldson" userId="2e6e5431-bb17-4c41-9985-d39c50d83c73" providerId="ADAL" clId="{3BD5420F-8264-4A74-AD01-AFEC2C384065}" dt="2024-11-02T17:38:50.646" v="39" actId="2696"/>
        <pc:sldMkLst>
          <pc:docMk/>
          <pc:sldMk cId="1284719906" sldId="362"/>
        </pc:sldMkLst>
      </pc:sldChg>
      <pc:sldChg chg="del">
        <pc:chgData name="Toby Donaldson" userId="2e6e5431-bb17-4c41-9985-d39c50d83c73" providerId="ADAL" clId="{3BD5420F-8264-4A74-AD01-AFEC2C384065}" dt="2024-11-02T17:38:50.646" v="39" actId="2696"/>
        <pc:sldMkLst>
          <pc:docMk/>
          <pc:sldMk cId="2449079006" sldId="363"/>
        </pc:sldMkLst>
      </pc:sldChg>
      <pc:sldChg chg="del">
        <pc:chgData name="Toby Donaldson" userId="2e6e5431-bb17-4c41-9985-d39c50d83c73" providerId="ADAL" clId="{3BD5420F-8264-4A74-AD01-AFEC2C384065}" dt="2024-11-02T17:38:50.646" v="39" actId="2696"/>
        <pc:sldMkLst>
          <pc:docMk/>
          <pc:sldMk cId="4126514322" sldId="364"/>
        </pc:sldMkLst>
      </pc:sldChg>
      <pc:sldChg chg="del">
        <pc:chgData name="Toby Donaldson" userId="2e6e5431-bb17-4c41-9985-d39c50d83c73" providerId="ADAL" clId="{3BD5420F-8264-4A74-AD01-AFEC2C384065}" dt="2024-11-02T17:38:50.646" v="39" actId="2696"/>
        <pc:sldMkLst>
          <pc:docMk/>
          <pc:sldMk cId="1293448474" sldId="365"/>
        </pc:sldMkLst>
      </pc:sldChg>
      <pc:sldChg chg="del">
        <pc:chgData name="Toby Donaldson" userId="2e6e5431-bb17-4c41-9985-d39c50d83c73" providerId="ADAL" clId="{3BD5420F-8264-4A74-AD01-AFEC2C384065}" dt="2024-11-02T17:38:50.646" v="39" actId="2696"/>
        <pc:sldMkLst>
          <pc:docMk/>
          <pc:sldMk cId="421622308" sldId="366"/>
        </pc:sldMkLst>
      </pc:sldChg>
      <pc:sldChg chg="del">
        <pc:chgData name="Toby Donaldson" userId="2e6e5431-bb17-4c41-9985-d39c50d83c73" providerId="ADAL" clId="{3BD5420F-8264-4A74-AD01-AFEC2C384065}" dt="2024-11-02T17:38:50.646" v="39" actId="2696"/>
        <pc:sldMkLst>
          <pc:docMk/>
          <pc:sldMk cId="1753056197" sldId="367"/>
        </pc:sldMkLst>
      </pc:sldChg>
      <pc:sldChg chg="del">
        <pc:chgData name="Toby Donaldson" userId="2e6e5431-bb17-4c41-9985-d39c50d83c73" providerId="ADAL" clId="{3BD5420F-8264-4A74-AD01-AFEC2C384065}" dt="2024-11-02T17:38:50.646" v="39" actId="2696"/>
        <pc:sldMkLst>
          <pc:docMk/>
          <pc:sldMk cId="231730313" sldId="368"/>
        </pc:sldMkLst>
      </pc:sldChg>
      <pc:sldChg chg="del">
        <pc:chgData name="Toby Donaldson" userId="2e6e5431-bb17-4c41-9985-d39c50d83c73" providerId="ADAL" clId="{3BD5420F-8264-4A74-AD01-AFEC2C384065}" dt="2024-11-02T17:38:50.646" v="39" actId="2696"/>
        <pc:sldMkLst>
          <pc:docMk/>
          <pc:sldMk cId="3115980825" sldId="369"/>
        </pc:sldMkLst>
      </pc:sldChg>
      <pc:sldChg chg="del">
        <pc:chgData name="Toby Donaldson" userId="2e6e5431-bb17-4c41-9985-d39c50d83c73" providerId="ADAL" clId="{3BD5420F-8264-4A74-AD01-AFEC2C384065}" dt="2024-11-02T17:38:50.646" v="39" actId="2696"/>
        <pc:sldMkLst>
          <pc:docMk/>
          <pc:sldMk cId="2110725605" sldId="370"/>
        </pc:sldMkLst>
      </pc:sldChg>
      <pc:sldChg chg="del">
        <pc:chgData name="Toby Donaldson" userId="2e6e5431-bb17-4c41-9985-d39c50d83c73" providerId="ADAL" clId="{3BD5420F-8264-4A74-AD01-AFEC2C384065}" dt="2024-11-02T17:38:50.646" v="39" actId="2696"/>
        <pc:sldMkLst>
          <pc:docMk/>
          <pc:sldMk cId="1183669396" sldId="371"/>
        </pc:sldMkLst>
      </pc:sldChg>
    </pc:docChg>
  </pc:docChgLst>
  <pc:docChgLst>
    <pc:chgData name="Toby Donaldson" userId="2e6e5431-bb17-4c41-9985-d39c50d83c73" providerId="ADAL" clId="{D9E01E68-3093-4328-BB93-1B8A087A0E58}"/>
    <pc:docChg chg="undo custSel addSld delSld modSld sldOrd modSection">
      <pc:chgData name="Toby Donaldson" userId="2e6e5431-bb17-4c41-9985-d39c50d83c73" providerId="ADAL" clId="{D9E01E68-3093-4328-BB93-1B8A087A0E58}" dt="2024-09-18T19:05:20.157" v="516" actId="1076"/>
      <pc:docMkLst>
        <pc:docMk/>
      </pc:docMkLst>
      <pc:sldChg chg="modTransition">
        <pc:chgData name="Toby Donaldson" userId="2e6e5431-bb17-4c41-9985-d39c50d83c73" providerId="ADAL" clId="{D9E01E68-3093-4328-BB93-1B8A087A0E58}" dt="2024-09-18T18:26:50.507" v="1"/>
        <pc:sldMkLst>
          <pc:docMk/>
          <pc:sldMk cId="3144938788" sldId="279"/>
        </pc:sldMkLst>
      </pc:sldChg>
      <pc:sldChg chg="modTransition">
        <pc:chgData name="Toby Donaldson" userId="2e6e5431-bb17-4c41-9985-d39c50d83c73" providerId="ADAL" clId="{D9E01E68-3093-4328-BB93-1B8A087A0E58}" dt="2024-09-18T18:26:50.507" v="1"/>
        <pc:sldMkLst>
          <pc:docMk/>
          <pc:sldMk cId="1423446375" sldId="280"/>
        </pc:sldMkLst>
      </pc:sldChg>
      <pc:sldChg chg="modTransition">
        <pc:chgData name="Toby Donaldson" userId="2e6e5431-bb17-4c41-9985-d39c50d83c73" providerId="ADAL" clId="{D9E01E68-3093-4328-BB93-1B8A087A0E58}" dt="2024-09-18T18:26:50.507" v="1"/>
        <pc:sldMkLst>
          <pc:docMk/>
          <pc:sldMk cId="4150615350" sldId="281"/>
        </pc:sldMkLst>
      </pc:sldChg>
      <pc:sldChg chg="modTransition">
        <pc:chgData name="Toby Donaldson" userId="2e6e5431-bb17-4c41-9985-d39c50d83c73" providerId="ADAL" clId="{D9E01E68-3093-4328-BB93-1B8A087A0E58}" dt="2024-09-18T18:26:50.507" v="1"/>
        <pc:sldMkLst>
          <pc:docMk/>
          <pc:sldMk cId="3864837313" sldId="282"/>
        </pc:sldMkLst>
      </pc:sldChg>
      <pc:sldChg chg="modSp mod">
        <pc:chgData name="Toby Donaldson" userId="2e6e5431-bb17-4c41-9985-d39c50d83c73" providerId="ADAL" clId="{D9E01E68-3093-4328-BB93-1B8A087A0E58}" dt="2024-09-18T18:27:33.601" v="13" actId="20577"/>
        <pc:sldMkLst>
          <pc:docMk/>
          <pc:sldMk cId="976387272" sldId="283"/>
        </pc:sldMkLst>
      </pc:sldChg>
      <pc:sldChg chg="modTransition">
        <pc:chgData name="Toby Donaldson" userId="2e6e5431-bb17-4c41-9985-d39c50d83c73" providerId="ADAL" clId="{D9E01E68-3093-4328-BB93-1B8A087A0E58}" dt="2024-09-18T18:26:50.507" v="1"/>
        <pc:sldMkLst>
          <pc:docMk/>
          <pc:sldMk cId="899495814" sldId="284"/>
        </pc:sldMkLst>
      </pc:sldChg>
      <pc:sldChg chg="modSp mod">
        <pc:chgData name="Toby Donaldson" userId="2e6e5431-bb17-4c41-9985-d39c50d83c73" providerId="ADAL" clId="{D9E01E68-3093-4328-BB93-1B8A087A0E58}" dt="2024-09-18T18:27:25.303" v="9" actId="20577"/>
        <pc:sldMkLst>
          <pc:docMk/>
          <pc:sldMk cId="3461707693" sldId="285"/>
        </pc:sldMkLst>
      </pc:sldChg>
      <pc:sldChg chg="modSp mod">
        <pc:chgData name="Toby Donaldson" userId="2e6e5431-bb17-4c41-9985-d39c50d83c73" providerId="ADAL" clId="{D9E01E68-3093-4328-BB93-1B8A087A0E58}" dt="2024-09-18T18:27:40.509" v="17" actId="20577"/>
        <pc:sldMkLst>
          <pc:docMk/>
          <pc:sldMk cId="2835686456" sldId="287"/>
        </pc:sldMkLst>
      </pc:sldChg>
      <pc:sldChg chg="modSp mod">
        <pc:chgData name="Toby Donaldson" userId="2e6e5431-bb17-4c41-9985-d39c50d83c73" providerId="ADAL" clId="{D9E01E68-3093-4328-BB93-1B8A087A0E58}" dt="2024-09-18T18:27:45.927" v="21" actId="20577"/>
        <pc:sldMkLst>
          <pc:docMk/>
          <pc:sldMk cId="3265458198" sldId="288"/>
        </pc:sldMkLst>
      </pc:sldChg>
      <pc:sldChg chg="modSp mod">
        <pc:chgData name="Toby Donaldson" userId="2e6e5431-bb17-4c41-9985-d39c50d83c73" providerId="ADAL" clId="{D9E01E68-3093-4328-BB93-1B8A087A0E58}" dt="2024-09-18T18:27:52.669" v="25" actId="20577"/>
        <pc:sldMkLst>
          <pc:docMk/>
          <pc:sldMk cId="4208034066" sldId="289"/>
        </pc:sldMkLst>
      </pc:sldChg>
      <pc:sldChg chg="modSp mod">
        <pc:chgData name="Toby Donaldson" userId="2e6e5431-bb17-4c41-9985-d39c50d83c73" providerId="ADAL" clId="{D9E01E68-3093-4328-BB93-1B8A087A0E58}" dt="2024-09-18T18:27:58.461" v="29" actId="20577"/>
        <pc:sldMkLst>
          <pc:docMk/>
          <pc:sldMk cId="3579788506" sldId="290"/>
        </pc:sldMkLst>
      </pc:sldChg>
      <pc:sldChg chg="del">
        <pc:chgData name="Toby Donaldson" userId="2e6e5431-bb17-4c41-9985-d39c50d83c73" providerId="ADAL" clId="{D9E01E68-3093-4328-BB93-1B8A087A0E58}" dt="2024-09-18T18:28:23.150" v="30" actId="2696"/>
        <pc:sldMkLst>
          <pc:docMk/>
          <pc:sldMk cId="3287135454" sldId="292"/>
        </pc:sldMkLst>
      </pc:sldChg>
      <pc:sldChg chg="delSp modSp mod">
        <pc:chgData name="Toby Donaldson" userId="2e6e5431-bb17-4c41-9985-d39c50d83c73" providerId="ADAL" clId="{D9E01E68-3093-4328-BB93-1B8A087A0E58}" dt="2024-09-18T18:28:58.298" v="41" actId="20577"/>
        <pc:sldMkLst>
          <pc:docMk/>
          <pc:sldMk cId="3231735434" sldId="293"/>
        </pc:sldMkLst>
      </pc:sldChg>
      <pc:sldChg chg="modSp mod">
        <pc:chgData name="Toby Donaldson" userId="2e6e5431-bb17-4c41-9985-d39c50d83c73" providerId="ADAL" clId="{D9E01E68-3093-4328-BB93-1B8A087A0E58}" dt="2024-09-18T18:31:20.286" v="90" actId="20577"/>
        <pc:sldMkLst>
          <pc:docMk/>
          <pc:sldMk cId="3762144442" sldId="304"/>
        </pc:sldMkLst>
      </pc:sldChg>
      <pc:sldChg chg="addSp delSp modSp mod">
        <pc:chgData name="Toby Donaldson" userId="2e6e5431-bb17-4c41-9985-d39c50d83c73" providerId="ADAL" clId="{D9E01E68-3093-4328-BB93-1B8A087A0E58}" dt="2024-09-18T18:31:39.528" v="92"/>
        <pc:sldMkLst>
          <pc:docMk/>
          <pc:sldMk cId="3098928990" sldId="305"/>
        </pc:sldMkLst>
      </pc:sldChg>
      <pc:sldChg chg="addSp delSp modSp mod">
        <pc:chgData name="Toby Donaldson" userId="2e6e5431-bb17-4c41-9985-d39c50d83c73" providerId="ADAL" clId="{D9E01E68-3093-4328-BB93-1B8A087A0E58}" dt="2024-09-18T18:32:47.435" v="99"/>
        <pc:sldMkLst>
          <pc:docMk/>
          <pc:sldMk cId="2186739661" sldId="306"/>
        </pc:sldMkLst>
      </pc:sldChg>
      <pc:sldChg chg="addSp delSp modSp mod">
        <pc:chgData name="Toby Donaldson" userId="2e6e5431-bb17-4c41-9985-d39c50d83c73" providerId="ADAL" clId="{D9E01E68-3093-4328-BB93-1B8A087A0E58}" dt="2024-09-18T18:32:49.547" v="100"/>
        <pc:sldMkLst>
          <pc:docMk/>
          <pc:sldMk cId="711128939" sldId="307"/>
        </pc:sldMkLst>
      </pc:sldChg>
      <pc:sldChg chg="addSp delSp modSp mod">
        <pc:chgData name="Toby Donaldson" userId="2e6e5431-bb17-4c41-9985-d39c50d83c73" providerId="ADAL" clId="{D9E01E68-3093-4328-BB93-1B8A087A0E58}" dt="2024-09-18T18:32:52.417" v="101"/>
        <pc:sldMkLst>
          <pc:docMk/>
          <pc:sldMk cId="3381048815" sldId="308"/>
        </pc:sldMkLst>
      </pc:sldChg>
      <pc:sldChg chg="modSp mod">
        <pc:chgData name="Toby Donaldson" userId="2e6e5431-bb17-4c41-9985-d39c50d83c73" providerId="ADAL" clId="{D9E01E68-3093-4328-BB93-1B8A087A0E58}" dt="2024-09-18T19:03:55.309" v="395" actId="20577"/>
        <pc:sldMkLst>
          <pc:docMk/>
          <pc:sldMk cId="2722314743" sldId="310"/>
        </pc:sldMkLst>
      </pc:sldChg>
      <pc:sldChg chg="addSp delSp modSp del mod">
        <pc:chgData name="Toby Donaldson" userId="2e6e5431-bb17-4c41-9985-d39c50d83c73" providerId="ADAL" clId="{D9E01E68-3093-4328-BB93-1B8A087A0E58}" dt="2024-09-18T18:39:42.827" v="185" actId="2696"/>
        <pc:sldMkLst>
          <pc:docMk/>
          <pc:sldMk cId="1234247253" sldId="311"/>
        </pc:sldMkLst>
      </pc:sldChg>
      <pc:sldChg chg="addSp delSp modSp del mod">
        <pc:chgData name="Toby Donaldson" userId="2e6e5431-bb17-4c41-9985-d39c50d83c73" providerId="ADAL" clId="{D9E01E68-3093-4328-BB93-1B8A087A0E58}" dt="2024-09-18T18:39:46.809" v="186" actId="2696"/>
        <pc:sldMkLst>
          <pc:docMk/>
          <pc:sldMk cId="2540764007" sldId="312"/>
        </pc:sldMkLst>
      </pc:sldChg>
      <pc:sldChg chg="addSp delSp modSp del mod">
        <pc:chgData name="Toby Donaldson" userId="2e6e5431-bb17-4c41-9985-d39c50d83c73" providerId="ADAL" clId="{D9E01E68-3093-4328-BB93-1B8A087A0E58}" dt="2024-09-18T18:39:50.212" v="187" actId="2696"/>
        <pc:sldMkLst>
          <pc:docMk/>
          <pc:sldMk cId="280561526" sldId="314"/>
        </pc:sldMkLst>
      </pc:sldChg>
      <pc:sldChg chg="addSp modSp del">
        <pc:chgData name="Toby Donaldson" userId="2e6e5431-bb17-4c41-9985-d39c50d83c73" providerId="ADAL" clId="{D9E01E68-3093-4328-BB93-1B8A087A0E58}" dt="2024-09-18T18:40:32.508" v="192" actId="2696"/>
        <pc:sldMkLst>
          <pc:docMk/>
          <pc:sldMk cId="988044877" sldId="315"/>
        </pc:sldMkLst>
      </pc:sldChg>
      <pc:sldChg chg="add del">
        <pc:chgData name="Toby Donaldson" userId="2e6e5431-bb17-4c41-9985-d39c50d83c73" providerId="ADAL" clId="{D9E01E68-3093-4328-BB93-1B8A087A0E58}" dt="2024-09-18T18:57:49.419" v="388" actId="2696"/>
        <pc:sldMkLst>
          <pc:docMk/>
          <pc:sldMk cId="653152084" sldId="316"/>
        </pc:sldMkLst>
      </pc:sldChg>
      <pc:sldChg chg="modSp add del mod">
        <pc:chgData name="Toby Donaldson" userId="2e6e5431-bb17-4c41-9985-d39c50d83c73" providerId="ADAL" clId="{D9E01E68-3093-4328-BB93-1B8A087A0E58}" dt="2024-09-18T18:39:55.573" v="188" actId="2696"/>
        <pc:sldMkLst>
          <pc:docMk/>
          <pc:sldMk cId="2086371819" sldId="316"/>
        </pc:sldMkLst>
      </pc:sldChg>
      <pc:sldChg chg="addSp delSp modSp add mod">
        <pc:chgData name="Toby Donaldson" userId="2e6e5431-bb17-4c41-9985-d39c50d83c73" providerId="ADAL" clId="{D9E01E68-3093-4328-BB93-1B8A087A0E58}" dt="2024-09-18T19:05:20.157" v="516" actId="1076"/>
        <pc:sldMkLst>
          <pc:docMk/>
          <pc:sldMk cId="1963568937" sldId="317"/>
        </pc:sldMkLst>
      </pc:sldChg>
      <pc:sldChg chg="modSp add mod">
        <pc:chgData name="Toby Donaldson" userId="2e6e5431-bb17-4c41-9985-d39c50d83c73" providerId="ADAL" clId="{D9E01E68-3093-4328-BB93-1B8A087A0E58}" dt="2024-09-18T18:43:00.662" v="383" actId="20577"/>
        <pc:sldMkLst>
          <pc:docMk/>
          <pc:sldMk cId="3184009082" sldId="318"/>
        </pc:sldMkLst>
      </pc:sldChg>
      <pc:sldChg chg="modSp add mod ord">
        <pc:chgData name="Toby Donaldson" userId="2e6e5431-bb17-4c41-9985-d39c50d83c73" providerId="ADAL" clId="{D9E01E68-3093-4328-BB93-1B8A087A0E58}" dt="2024-09-18T18:42:45.785" v="377"/>
        <pc:sldMkLst>
          <pc:docMk/>
          <pc:sldMk cId="155828000" sldId="319"/>
        </pc:sldMkLst>
      </pc:sldChg>
      <pc:sldChg chg="add">
        <pc:chgData name="Toby Donaldson" userId="2e6e5431-bb17-4c41-9985-d39c50d83c73" providerId="ADAL" clId="{D9E01E68-3093-4328-BB93-1B8A087A0E58}" dt="2024-09-18T18:42:55.834" v="378" actId="2890"/>
        <pc:sldMkLst>
          <pc:docMk/>
          <pc:sldMk cId="3885649669" sldId="320"/>
        </pc:sldMkLst>
      </pc:sldChg>
      <pc:sldChg chg="add del">
        <pc:chgData name="Toby Donaldson" userId="2e6e5431-bb17-4c41-9985-d39c50d83c73" providerId="ADAL" clId="{D9E01E68-3093-4328-BB93-1B8A087A0E58}" dt="2024-09-18T18:43:31.223" v="387" actId="2696"/>
        <pc:sldMkLst>
          <pc:docMk/>
          <pc:sldMk cId="2938455959" sldId="321"/>
        </pc:sldMkLst>
      </pc:sldChg>
      <pc:sldChg chg="add del">
        <pc:chgData name="Toby Donaldson" userId="2e6e5431-bb17-4c41-9985-d39c50d83c73" providerId="ADAL" clId="{D9E01E68-3093-4328-BB93-1B8A087A0E58}" dt="2024-09-18T18:43:25.050" v="386" actId="2696"/>
        <pc:sldMkLst>
          <pc:docMk/>
          <pc:sldMk cId="29597607" sldId="322"/>
        </pc:sldMkLst>
      </pc:sldChg>
    </pc:docChg>
  </pc:docChgLst>
  <pc:docChgLst>
    <pc:chgData name="Toby Donaldson" userId="2e6e5431-bb17-4c41-9985-d39c50d83c73" providerId="ADAL" clId="{11AE3950-EE88-4FA4-BEA5-7D719EBDFD56}"/>
    <pc:docChg chg="undo redo custSel addSld delSld modSld sldOrd addSection delSection modSection">
      <pc:chgData name="Toby Donaldson" userId="2e6e5431-bb17-4c41-9985-d39c50d83c73" providerId="ADAL" clId="{11AE3950-EE88-4FA4-BEA5-7D719EBDFD56}" dt="2024-10-16T04:56:28.273" v="12879" actId="2696"/>
      <pc:docMkLst>
        <pc:docMk/>
      </pc:docMkLst>
      <pc:sldChg chg="modSp del mod">
        <pc:chgData name="Toby Donaldson" userId="2e6e5431-bb17-4c41-9985-d39c50d83c73" providerId="ADAL" clId="{11AE3950-EE88-4FA4-BEA5-7D719EBDFD56}" dt="2024-10-14T22:53:41.852" v="4614" actId="2696"/>
        <pc:sldMkLst>
          <pc:docMk/>
          <pc:sldMk cId="3113156551" sldId="256"/>
        </pc:sldMkLst>
      </pc:sldChg>
      <pc:sldChg chg="addSp delSp modSp mod">
        <pc:chgData name="Toby Donaldson" userId="2e6e5431-bb17-4c41-9985-d39c50d83c73" providerId="ADAL" clId="{11AE3950-EE88-4FA4-BEA5-7D719EBDFD56}" dt="2024-10-10T20:54:15.525" v="423" actId="113"/>
        <pc:sldMkLst>
          <pc:docMk/>
          <pc:sldMk cId="3108921986" sldId="297"/>
        </pc:sldMkLst>
      </pc:sldChg>
      <pc:sldChg chg="del">
        <pc:chgData name="Toby Donaldson" userId="2e6e5431-bb17-4c41-9985-d39c50d83c73" providerId="ADAL" clId="{11AE3950-EE88-4FA4-BEA5-7D719EBDFD56}" dt="2024-10-10T20:47:24.159" v="42" actId="47"/>
        <pc:sldMkLst>
          <pc:docMk/>
          <pc:sldMk cId="169709043" sldId="298"/>
        </pc:sldMkLst>
      </pc:sldChg>
      <pc:sldChg chg="addSp delSp modSp new mod modClrScheme chgLayout">
        <pc:chgData name="Toby Donaldson" userId="2e6e5431-bb17-4c41-9985-d39c50d83c73" providerId="ADAL" clId="{11AE3950-EE88-4FA4-BEA5-7D719EBDFD56}" dt="2024-10-10T20:48:09.957" v="113" actId="20577"/>
        <pc:sldMkLst>
          <pc:docMk/>
          <pc:sldMk cId="2532483914" sldId="298"/>
        </pc:sldMkLst>
        <pc:spChg chg="mod ord">
          <ac:chgData name="Toby Donaldson" userId="2e6e5431-bb17-4c41-9985-d39c50d83c73" providerId="ADAL" clId="{11AE3950-EE88-4FA4-BEA5-7D719EBDFD56}" dt="2024-10-10T20:47:50.614" v="46" actId="700"/>
          <ac:spMkLst>
            <pc:docMk/>
            <pc:sldMk cId="2532483914" sldId="298"/>
            <ac:spMk id="4" creationId="{39E1978C-967C-20E4-35D0-B3C7160278CF}"/>
          </ac:spMkLst>
        </pc:spChg>
        <pc:spChg chg="add mod ord">
          <ac:chgData name="Toby Donaldson" userId="2e6e5431-bb17-4c41-9985-d39c50d83c73" providerId="ADAL" clId="{11AE3950-EE88-4FA4-BEA5-7D719EBDFD56}" dt="2024-10-10T20:48:03.067" v="92" actId="20577"/>
          <ac:spMkLst>
            <pc:docMk/>
            <pc:sldMk cId="2532483914" sldId="298"/>
            <ac:spMk id="5" creationId="{3A570F83-8E57-E26A-C99C-D5EF564134DD}"/>
          </ac:spMkLst>
        </pc:spChg>
        <pc:spChg chg="add mod ord">
          <ac:chgData name="Toby Donaldson" userId="2e6e5431-bb17-4c41-9985-d39c50d83c73" providerId="ADAL" clId="{11AE3950-EE88-4FA4-BEA5-7D719EBDFD56}" dt="2024-10-10T20:48:09.957" v="113" actId="20577"/>
          <ac:spMkLst>
            <pc:docMk/>
            <pc:sldMk cId="2532483914" sldId="298"/>
            <ac:spMk id="6" creationId="{6F4D5479-D96B-1A4F-E8BD-BBBB7CC21567}"/>
          </ac:spMkLst>
        </pc:spChg>
      </pc:sldChg>
      <pc:sldChg chg="new del">
        <pc:chgData name="Toby Donaldson" userId="2e6e5431-bb17-4c41-9985-d39c50d83c73" providerId="ADAL" clId="{11AE3950-EE88-4FA4-BEA5-7D719EBDFD56}" dt="2024-10-10T20:49:24" v="119" actId="2696"/>
        <pc:sldMkLst>
          <pc:docMk/>
          <pc:sldMk cId="2568780008" sldId="299"/>
        </pc:sldMkLst>
      </pc:sldChg>
      <pc:sldChg chg="del">
        <pc:chgData name="Toby Donaldson" userId="2e6e5431-bb17-4c41-9985-d39c50d83c73" providerId="ADAL" clId="{11AE3950-EE88-4FA4-BEA5-7D719EBDFD56}" dt="2024-10-10T20:47:24.159" v="42" actId="47"/>
        <pc:sldMkLst>
          <pc:docMk/>
          <pc:sldMk cId="3016795140" sldId="299"/>
        </pc:sldMkLst>
      </pc:sldChg>
      <pc:sldChg chg="delSp modSp add mod">
        <pc:chgData name="Toby Donaldson" userId="2e6e5431-bb17-4c41-9985-d39c50d83c73" providerId="ADAL" clId="{11AE3950-EE88-4FA4-BEA5-7D719EBDFD56}" dt="2024-10-15T06:09:46.554" v="10318" actId="1076"/>
        <pc:sldMkLst>
          <pc:docMk/>
          <pc:sldMk cId="3317284084" sldId="299"/>
        </pc:sldMkLst>
      </pc:sldChg>
      <pc:sldChg chg="addSp delSp modSp add mod">
        <pc:chgData name="Toby Donaldson" userId="2e6e5431-bb17-4c41-9985-d39c50d83c73" providerId="ADAL" clId="{11AE3950-EE88-4FA4-BEA5-7D719EBDFD56}" dt="2024-10-15T06:10:11.635" v="10321" actId="1076"/>
        <pc:sldMkLst>
          <pc:docMk/>
          <pc:sldMk cId="760274171" sldId="300"/>
        </pc:sldMkLst>
      </pc:sldChg>
      <pc:sldChg chg="del">
        <pc:chgData name="Toby Donaldson" userId="2e6e5431-bb17-4c41-9985-d39c50d83c73" providerId="ADAL" clId="{11AE3950-EE88-4FA4-BEA5-7D719EBDFD56}" dt="2024-10-10T20:47:24.159" v="42" actId="47"/>
        <pc:sldMkLst>
          <pc:docMk/>
          <pc:sldMk cId="2815964907" sldId="300"/>
        </pc:sldMkLst>
      </pc:sldChg>
      <pc:sldChg chg="del">
        <pc:chgData name="Toby Donaldson" userId="2e6e5431-bb17-4c41-9985-d39c50d83c73" providerId="ADAL" clId="{11AE3950-EE88-4FA4-BEA5-7D719EBDFD56}" dt="2024-10-10T20:47:24.159" v="42" actId="47"/>
        <pc:sldMkLst>
          <pc:docMk/>
          <pc:sldMk cId="2175829944" sldId="301"/>
        </pc:sldMkLst>
      </pc:sldChg>
      <pc:sldChg chg="addSp delSp modSp add mod">
        <pc:chgData name="Toby Donaldson" userId="2e6e5431-bb17-4c41-9985-d39c50d83c73" providerId="ADAL" clId="{11AE3950-EE88-4FA4-BEA5-7D719EBDFD56}" dt="2024-10-15T06:10:21.477" v="10323"/>
        <pc:sldMkLst>
          <pc:docMk/>
          <pc:sldMk cId="3434322379" sldId="301"/>
        </pc:sldMkLst>
      </pc:sldChg>
      <pc:sldChg chg="del">
        <pc:chgData name="Toby Donaldson" userId="2e6e5431-bb17-4c41-9985-d39c50d83c73" providerId="ADAL" clId="{11AE3950-EE88-4FA4-BEA5-7D719EBDFD56}" dt="2024-10-10T20:47:24.159" v="42" actId="47"/>
        <pc:sldMkLst>
          <pc:docMk/>
          <pc:sldMk cId="972195058" sldId="302"/>
        </pc:sldMkLst>
      </pc:sldChg>
      <pc:sldChg chg="addSp delSp modSp add mod ord">
        <pc:chgData name="Toby Donaldson" userId="2e6e5431-bb17-4c41-9985-d39c50d83c73" providerId="ADAL" clId="{11AE3950-EE88-4FA4-BEA5-7D719EBDFD56}" dt="2024-10-15T06:14:28.999" v="10432" actId="1076"/>
        <pc:sldMkLst>
          <pc:docMk/>
          <pc:sldMk cId="2658978882" sldId="302"/>
        </pc:sldMkLst>
      </pc:sldChg>
      <pc:sldChg chg="addSp delSp modSp add del mod">
        <pc:chgData name="Toby Donaldson" userId="2e6e5431-bb17-4c41-9985-d39c50d83c73" providerId="ADAL" clId="{11AE3950-EE88-4FA4-BEA5-7D719EBDFD56}" dt="2024-10-15T06:12:01.410" v="10407" actId="2696"/>
        <pc:sldMkLst>
          <pc:docMk/>
          <pc:sldMk cId="1265038518" sldId="303"/>
        </pc:sldMkLst>
      </pc:sldChg>
      <pc:sldChg chg="del">
        <pc:chgData name="Toby Donaldson" userId="2e6e5431-bb17-4c41-9985-d39c50d83c73" providerId="ADAL" clId="{11AE3950-EE88-4FA4-BEA5-7D719EBDFD56}" dt="2024-10-10T20:47:24.159" v="42" actId="47"/>
        <pc:sldMkLst>
          <pc:docMk/>
          <pc:sldMk cId="3323907594" sldId="304"/>
        </pc:sldMkLst>
      </pc:sldChg>
      <pc:sldChg chg="modSp add mod">
        <pc:chgData name="Toby Donaldson" userId="2e6e5431-bb17-4c41-9985-d39c50d83c73" providerId="ADAL" clId="{11AE3950-EE88-4FA4-BEA5-7D719EBDFD56}" dt="2024-10-15T06:15:07.392" v="10435" actId="114"/>
        <pc:sldMkLst>
          <pc:docMk/>
          <pc:sldMk cId="3332135005" sldId="304"/>
        </pc:sldMkLst>
      </pc:sldChg>
      <pc:sldChg chg="modSp add mod">
        <pc:chgData name="Toby Donaldson" userId="2e6e5431-bb17-4c41-9985-d39c50d83c73" providerId="ADAL" clId="{11AE3950-EE88-4FA4-BEA5-7D719EBDFD56}" dt="2024-10-15T06:12:08.356" v="10408" actId="114"/>
        <pc:sldMkLst>
          <pc:docMk/>
          <pc:sldMk cId="3241349800" sldId="305"/>
        </pc:sldMkLst>
      </pc:sldChg>
      <pc:sldChg chg="del">
        <pc:chgData name="Toby Donaldson" userId="2e6e5431-bb17-4c41-9985-d39c50d83c73" providerId="ADAL" clId="{11AE3950-EE88-4FA4-BEA5-7D719EBDFD56}" dt="2024-10-10T20:47:24.159" v="42" actId="47"/>
        <pc:sldMkLst>
          <pc:docMk/>
          <pc:sldMk cId="3242673173" sldId="305"/>
        </pc:sldMkLst>
      </pc:sldChg>
      <pc:sldChg chg="del">
        <pc:chgData name="Toby Donaldson" userId="2e6e5431-bb17-4c41-9985-d39c50d83c73" providerId="ADAL" clId="{11AE3950-EE88-4FA4-BEA5-7D719EBDFD56}" dt="2024-10-10T20:47:24.159" v="42" actId="47"/>
        <pc:sldMkLst>
          <pc:docMk/>
          <pc:sldMk cId="521494747" sldId="306"/>
        </pc:sldMkLst>
      </pc:sldChg>
      <pc:sldChg chg="addSp delSp modSp add mod ord">
        <pc:chgData name="Toby Donaldson" userId="2e6e5431-bb17-4c41-9985-d39c50d83c73" providerId="ADAL" clId="{11AE3950-EE88-4FA4-BEA5-7D719EBDFD56}" dt="2024-10-10T21:16:47.242" v="1755" actId="20577"/>
        <pc:sldMkLst>
          <pc:docMk/>
          <pc:sldMk cId="4030859673" sldId="306"/>
        </pc:sldMkLst>
      </pc:sldChg>
      <pc:sldChg chg="addSp modSp add mod">
        <pc:chgData name="Toby Donaldson" userId="2e6e5431-bb17-4c41-9985-d39c50d83c73" providerId="ADAL" clId="{11AE3950-EE88-4FA4-BEA5-7D719EBDFD56}" dt="2024-10-15T06:15:48.160" v="10443" actId="20577"/>
        <pc:sldMkLst>
          <pc:docMk/>
          <pc:sldMk cId="1072285377" sldId="307"/>
        </pc:sldMkLst>
      </pc:sldChg>
      <pc:sldChg chg="del">
        <pc:chgData name="Toby Donaldson" userId="2e6e5431-bb17-4c41-9985-d39c50d83c73" providerId="ADAL" clId="{11AE3950-EE88-4FA4-BEA5-7D719EBDFD56}" dt="2024-10-10T20:47:24.159" v="42" actId="47"/>
        <pc:sldMkLst>
          <pc:docMk/>
          <pc:sldMk cId="4062493392" sldId="307"/>
        </pc:sldMkLst>
      </pc:sldChg>
      <pc:sldChg chg="del">
        <pc:chgData name="Toby Donaldson" userId="2e6e5431-bb17-4c41-9985-d39c50d83c73" providerId="ADAL" clId="{11AE3950-EE88-4FA4-BEA5-7D719EBDFD56}" dt="2024-10-10T20:47:24.159" v="42" actId="47"/>
        <pc:sldMkLst>
          <pc:docMk/>
          <pc:sldMk cId="98537914" sldId="308"/>
        </pc:sldMkLst>
      </pc:sldChg>
      <pc:sldChg chg="addSp delSp modSp add mod ord">
        <pc:chgData name="Toby Donaldson" userId="2e6e5431-bb17-4c41-9985-d39c50d83c73" providerId="ADAL" clId="{11AE3950-EE88-4FA4-BEA5-7D719EBDFD56}" dt="2024-10-10T21:24:26.869" v="2487" actId="1076"/>
        <pc:sldMkLst>
          <pc:docMk/>
          <pc:sldMk cId="515663142" sldId="308"/>
        </pc:sldMkLst>
      </pc:sldChg>
      <pc:sldChg chg="addSp delSp modSp add mod">
        <pc:chgData name="Toby Donaldson" userId="2e6e5431-bb17-4c41-9985-d39c50d83c73" providerId="ADAL" clId="{11AE3950-EE88-4FA4-BEA5-7D719EBDFD56}" dt="2024-10-15T06:16:50.026" v="10448" actId="1076"/>
        <pc:sldMkLst>
          <pc:docMk/>
          <pc:sldMk cId="1023544048" sldId="309"/>
        </pc:sldMkLst>
      </pc:sldChg>
      <pc:sldChg chg="del">
        <pc:chgData name="Toby Donaldson" userId="2e6e5431-bb17-4c41-9985-d39c50d83c73" providerId="ADAL" clId="{11AE3950-EE88-4FA4-BEA5-7D719EBDFD56}" dt="2024-10-10T20:47:24.159" v="42" actId="47"/>
        <pc:sldMkLst>
          <pc:docMk/>
          <pc:sldMk cId="3679140938" sldId="309"/>
        </pc:sldMkLst>
      </pc:sldChg>
      <pc:sldChg chg="del">
        <pc:chgData name="Toby Donaldson" userId="2e6e5431-bb17-4c41-9985-d39c50d83c73" providerId="ADAL" clId="{11AE3950-EE88-4FA4-BEA5-7D719EBDFD56}" dt="2024-10-10T20:47:24.159" v="42" actId="47"/>
        <pc:sldMkLst>
          <pc:docMk/>
          <pc:sldMk cId="2657520401" sldId="310"/>
        </pc:sldMkLst>
      </pc:sldChg>
      <pc:sldChg chg="delSp modSp add mod ord">
        <pc:chgData name="Toby Donaldson" userId="2e6e5431-bb17-4c41-9985-d39c50d83c73" providerId="ADAL" clId="{11AE3950-EE88-4FA4-BEA5-7D719EBDFD56}" dt="2024-10-10T21:30:55.735" v="3052"/>
        <pc:sldMkLst>
          <pc:docMk/>
          <pc:sldMk cId="4246999849" sldId="310"/>
        </pc:sldMkLst>
      </pc:sldChg>
      <pc:sldChg chg="addSp delSp modSp add mod">
        <pc:chgData name="Toby Donaldson" userId="2e6e5431-bb17-4c41-9985-d39c50d83c73" providerId="ADAL" clId="{11AE3950-EE88-4FA4-BEA5-7D719EBDFD56}" dt="2024-10-15T06:17:00.760" v="10450"/>
        <pc:sldMkLst>
          <pc:docMk/>
          <pc:sldMk cId="2695134196" sldId="311"/>
        </pc:sldMkLst>
      </pc:sldChg>
      <pc:sldChg chg="del">
        <pc:chgData name="Toby Donaldson" userId="2e6e5431-bb17-4c41-9985-d39c50d83c73" providerId="ADAL" clId="{11AE3950-EE88-4FA4-BEA5-7D719EBDFD56}" dt="2024-10-10T20:47:24.159" v="42" actId="47"/>
        <pc:sldMkLst>
          <pc:docMk/>
          <pc:sldMk cId="3744931505" sldId="311"/>
        </pc:sldMkLst>
      </pc:sldChg>
      <pc:sldChg chg="addSp delSp modSp add mod">
        <pc:chgData name="Toby Donaldson" userId="2e6e5431-bb17-4c41-9985-d39c50d83c73" providerId="ADAL" clId="{11AE3950-EE88-4FA4-BEA5-7D719EBDFD56}" dt="2024-10-15T06:18:05.969" v="10457" actId="207"/>
        <pc:sldMkLst>
          <pc:docMk/>
          <pc:sldMk cId="422164051" sldId="312"/>
        </pc:sldMkLst>
      </pc:sldChg>
      <pc:sldChg chg="del">
        <pc:chgData name="Toby Donaldson" userId="2e6e5431-bb17-4c41-9985-d39c50d83c73" providerId="ADAL" clId="{11AE3950-EE88-4FA4-BEA5-7D719EBDFD56}" dt="2024-10-10T20:47:24.159" v="42" actId="47"/>
        <pc:sldMkLst>
          <pc:docMk/>
          <pc:sldMk cId="3207964120" sldId="312"/>
        </pc:sldMkLst>
      </pc:sldChg>
      <pc:sldChg chg="addSp delSp modSp add mod">
        <pc:chgData name="Toby Donaldson" userId="2e6e5431-bb17-4c41-9985-d39c50d83c73" providerId="ADAL" clId="{11AE3950-EE88-4FA4-BEA5-7D719EBDFD56}" dt="2024-10-10T21:38:10.643" v="3366" actId="14100"/>
        <pc:sldMkLst>
          <pc:docMk/>
          <pc:sldMk cId="2195443414" sldId="313"/>
        </pc:sldMkLst>
      </pc:sldChg>
      <pc:sldChg chg="del">
        <pc:chgData name="Toby Donaldson" userId="2e6e5431-bb17-4c41-9985-d39c50d83c73" providerId="ADAL" clId="{11AE3950-EE88-4FA4-BEA5-7D719EBDFD56}" dt="2024-10-10T20:47:24.159" v="42" actId="47"/>
        <pc:sldMkLst>
          <pc:docMk/>
          <pc:sldMk cId="3982967344" sldId="314"/>
        </pc:sldMkLst>
      </pc:sldChg>
      <pc:sldChg chg="addSp delSp modSp add mod">
        <pc:chgData name="Toby Donaldson" userId="2e6e5431-bb17-4c41-9985-d39c50d83c73" providerId="ADAL" clId="{11AE3950-EE88-4FA4-BEA5-7D719EBDFD56}" dt="2024-10-10T21:44:10.982" v="3487" actId="113"/>
        <pc:sldMkLst>
          <pc:docMk/>
          <pc:sldMk cId="4023133742" sldId="314"/>
        </pc:sldMkLst>
      </pc:sldChg>
      <pc:sldChg chg="del">
        <pc:chgData name="Toby Donaldson" userId="2e6e5431-bb17-4c41-9985-d39c50d83c73" providerId="ADAL" clId="{11AE3950-EE88-4FA4-BEA5-7D719EBDFD56}" dt="2024-10-10T20:47:24.159" v="42" actId="47"/>
        <pc:sldMkLst>
          <pc:docMk/>
          <pc:sldMk cId="2206724113" sldId="315"/>
        </pc:sldMkLst>
      </pc:sldChg>
      <pc:sldChg chg="addSp delSp modSp add mod ord">
        <pc:chgData name="Toby Donaldson" userId="2e6e5431-bb17-4c41-9985-d39c50d83c73" providerId="ADAL" clId="{11AE3950-EE88-4FA4-BEA5-7D719EBDFD56}" dt="2024-10-10T21:49:05.527" v="3786" actId="21"/>
        <pc:sldMkLst>
          <pc:docMk/>
          <pc:sldMk cId="3433693695" sldId="315"/>
        </pc:sldMkLst>
      </pc:sldChg>
      <pc:sldChg chg="delSp modSp add mod">
        <pc:chgData name="Toby Donaldson" userId="2e6e5431-bb17-4c41-9985-d39c50d83c73" providerId="ADAL" clId="{11AE3950-EE88-4FA4-BEA5-7D719EBDFD56}" dt="2024-10-10T21:49:43.473" v="3788" actId="21"/>
        <pc:sldMkLst>
          <pc:docMk/>
          <pc:sldMk cId="2709062917" sldId="316"/>
        </pc:sldMkLst>
      </pc:sldChg>
      <pc:sldChg chg="del">
        <pc:chgData name="Toby Donaldson" userId="2e6e5431-bb17-4c41-9985-d39c50d83c73" providerId="ADAL" clId="{11AE3950-EE88-4FA4-BEA5-7D719EBDFD56}" dt="2024-10-10T20:47:24.159" v="42" actId="47"/>
        <pc:sldMkLst>
          <pc:docMk/>
          <pc:sldMk cId="4046174309" sldId="316"/>
        </pc:sldMkLst>
      </pc:sldChg>
      <pc:sldChg chg="addSp modSp add mod">
        <pc:chgData name="Toby Donaldson" userId="2e6e5431-bb17-4c41-9985-d39c50d83c73" providerId="ADAL" clId="{11AE3950-EE88-4FA4-BEA5-7D719EBDFD56}" dt="2024-10-15T06:19:08.302" v="10473" actId="113"/>
        <pc:sldMkLst>
          <pc:docMk/>
          <pc:sldMk cId="575522744" sldId="317"/>
        </pc:sldMkLst>
      </pc:sldChg>
      <pc:sldChg chg="del">
        <pc:chgData name="Toby Donaldson" userId="2e6e5431-bb17-4c41-9985-d39c50d83c73" providerId="ADAL" clId="{11AE3950-EE88-4FA4-BEA5-7D719EBDFD56}" dt="2024-10-10T20:47:24.159" v="42" actId="47"/>
        <pc:sldMkLst>
          <pc:docMk/>
          <pc:sldMk cId="2317714996" sldId="317"/>
        </pc:sldMkLst>
      </pc:sldChg>
      <pc:sldChg chg="del">
        <pc:chgData name="Toby Donaldson" userId="2e6e5431-bb17-4c41-9985-d39c50d83c73" providerId="ADAL" clId="{11AE3950-EE88-4FA4-BEA5-7D719EBDFD56}" dt="2024-10-10T20:47:24.159" v="42" actId="47"/>
        <pc:sldMkLst>
          <pc:docMk/>
          <pc:sldMk cId="1531055308" sldId="318"/>
        </pc:sldMkLst>
      </pc:sldChg>
      <pc:sldChg chg="addSp delSp modSp add mod">
        <pc:chgData name="Toby Donaldson" userId="2e6e5431-bb17-4c41-9985-d39c50d83c73" providerId="ADAL" clId="{11AE3950-EE88-4FA4-BEA5-7D719EBDFD56}" dt="2024-10-10T23:11:00.279" v="4360" actId="1076"/>
        <pc:sldMkLst>
          <pc:docMk/>
          <pc:sldMk cId="2764276353" sldId="318"/>
        </pc:sldMkLst>
      </pc:sldChg>
      <pc:sldChg chg="modSp add del mod">
        <pc:chgData name="Toby Donaldson" userId="2e6e5431-bb17-4c41-9985-d39c50d83c73" providerId="ADAL" clId="{11AE3950-EE88-4FA4-BEA5-7D719EBDFD56}" dt="2024-10-10T22:38:50.653" v="3866" actId="2696"/>
        <pc:sldMkLst>
          <pc:docMk/>
          <pc:sldMk cId="3249277607" sldId="318"/>
        </pc:sldMkLst>
      </pc:sldChg>
      <pc:sldChg chg="add">
        <pc:chgData name="Toby Donaldson" userId="2e6e5431-bb17-4c41-9985-d39c50d83c73" providerId="ADAL" clId="{11AE3950-EE88-4FA4-BEA5-7D719EBDFD56}" dt="2024-10-10T23:11:05.185" v="4361" actId="2890"/>
        <pc:sldMkLst>
          <pc:docMk/>
          <pc:sldMk cId="2371654267" sldId="319"/>
        </pc:sldMkLst>
      </pc:sldChg>
      <pc:sldChg chg="del">
        <pc:chgData name="Toby Donaldson" userId="2e6e5431-bb17-4c41-9985-d39c50d83c73" providerId="ADAL" clId="{11AE3950-EE88-4FA4-BEA5-7D719EBDFD56}" dt="2024-10-10T20:47:24.159" v="42" actId="47"/>
        <pc:sldMkLst>
          <pc:docMk/>
          <pc:sldMk cId="4273788612" sldId="319"/>
        </pc:sldMkLst>
      </pc:sldChg>
      <pc:sldChg chg="addSp delSp modSp add mod">
        <pc:chgData name="Toby Donaldson" userId="2e6e5431-bb17-4c41-9985-d39c50d83c73" providerId="ADAL" clId="{11AE3950-EE88-4FA4-BEA5-7D719EBDFD56}" dt="2024-10-14T22:53:14.294" v="4613" actId="1076"/>
        <pc:sldMkLst>
          <pc:docMk/>
          <pc:sldMk cId="1895108163" sldId="320"/>
        </pc:sldMkLst>
      </pc:sldChg>
      <pc:sldChg chg="del">
        <pc:chgData name="Toby Donaldson" userId="2e6e5431-bb17-4c41-9985-d39c50d83c73" providerId="ADAL" clId="{11AE3950-EE88-4FA4-BEA5-7D719EBDFD56}" dt="2024-10-10T20:47:24.159" v="42" actId="47"/>
        <pc:sldMkLst>
          <pc:docMk/>
          <pc:sldMk cId="2942349654" sldId="320"/>
        </pc:sldMkLst>
      </pc:sldChg>
      <pc:sldChg chg="addSp delSp modSp add mod ord">
        <pc:chgData name="Toby Donaldson" userId="2e6e5431-bb17-4c41-9985-d39c50d83c73" providerId="ADAL" clId="{11AE3950-EE88-4FA4-BEA5-7D719EBDFD56}" dt="2024-10-14T23:27:23.004" v="5415" actId="1076"/>
        <pc:sldMkLst>
          <pc:docMk/>
          <pc:sldMk cId="2563832036" sldId="321"/>
        </pc:sldMkLst>
      </pc:sldChg>
      <pc:sldChg chg="del">
        <pc:chgData name="Toby Donaldson" userId="2e6e5431-bb17-4c41-9985-d39c50d83c73" providerId="ADAL" clId="{11AE3950-EE88-4FA4-BEA5-7D719EBDFD56}" dt="2024-10-10T20:47:24.159" v="42" actId="47"/>
        <pc:sldMkLst>
          <pc:docMk/>
          <pc:sldMk cId="3803866199" sldId="321"/>
        </pc:sldMkLst>
      </pc:sldChg>
      <pc:sldChg chg="addSp delSp modSp add del mod">
        <pc:chgData name="Toby Donaldson" userId="2e6e5431-bb17-4c41-9985-d39c50d83c73" providerId="ADAL" clId="{11AE3950-EE88-4FA4-BEA5-7D719EBDFD56}" dt="2024-10-14T23:23:13.471" v="5349" actId="2696"/>
        <pc:sldMkLst>
          <pc:docMk/>
          <pc:sldMk cId="1530931363" sldId="322"/>
        </pc:sldMkLst>
      </pc:sldChg>
      <pc:sldChg chg="del">
        <pc:chgData name="Toby Donaldson" userId="2e6e5431-bb17-4c41-9985-d39c50d83c73" providerId="ADAL" clId="{11AE3950-EE88-4FA4-BEA5-7D719EBDFD56}" dt="2024-10-10T20:47:24.159" v="42" actId="47"/>
        <pc:sldMkLst>
          <pc:docMk/>
          <pc:sldMk cId="3735376480" sldId="322"/>
        </pc:sldMkLst>
      </pc:sldChg>
      <pc:sldChg chg="del">
        <pc:chgData name="Toby Donaldson" userId="2e6e5431-bb17-4c41-9985-d39c50d83c73" providerId="ADAL" clId="{11AE3950-EE88-4FA4-BEA5-7D719EBDFD56}" dt="2024-10-10T20:47:24.159" v="42" actId="47"/>
        <pc:sldMkLst>
          <pc:docMk/>
          <pc:sldMk cId="2878214079" sldId="323"/>
        </pc:sldMkLst>
      </pc:sldChg>
      <pc:sldChg chg="addSp delSp modSp add mod ord">
        <pc:chgData name="Toby Donaldson" userId="2e6e5431-bb17-4c41-9985-d39c50d83c73" providerId="ADAL" clId="{11AE3950-EE88-4FA4-BEA5-7D719EBDFD56}" dt="2024-10-14T23:26:16.077" v="5407" actId="21"/>
        <pc:sldMkLst>
          <pc:docMk/>
          <pc:sldMk cId="3974777796" sldId="323"/>
        </pc:sldMkLst>
      </pc:sldChg>
      <pc:sldChg chg="del">
        <pc:chgData name="Toby Donaldson" userId="2e6e5431-bb17-4c41-9985-d39c50d83c73" providerId="ADAL" clId="{11AE3950-EE88-4FA4-BEA5-7D719EBDFD56}" dt="2024-10-10T20:47:24.159" v="42" actId="47"/>
        <pc:sldMkLst>
          <pc:docMk/>
          <pc:sldMk cId="3212215102" sldId="324"/>
        </pc:sldMkLst>
      </pc:sldChg>
      <pc:sldChg chg="addSp delSp modSp add mod">
        <pc:chgData name="Toby Donaldson" userId="2e6e5431-bb17-4c41-9985-d39c50d83c73" providerId="ADAL" clId="{11AE3950-EE88-4FA4-BEA5-7D719EBDFD56}" dt="2024-10-15T06:20:18.929" v="10482"/>
        <pc:sldMkLst>
          <pc:docMk/>
          <pc:sldMk cId="4013562658" sldId="324"/>
        </pc:sldMkLst>
      </pc:sldChg>
      <pc:sldChg chg="addSp delSp add mod">
        <pc:chgData name="Toby Donaldson" userId="2e6e5431-bb17-4c41-9985-d39c50d83c73" providerId="ADAL" clId="{11AE3950-EE88-4FA4-BEA5-7D719EBDFD56}" dt="2024-10-14T23:25:23.690" v="5397" actId="21"/>
        <pc:sldMkLst>
          <pc:docMk/>
          <pc:sldMk cId="3067165854" sldId="325"/>
        </pc:sldMkLst>
      </pc:sldChg>
      <pc:sldChg chg="del">
        <pc:chgData name="Toby Donaldson" userId="2e6e5431-bb17-4c41-9985-d39c50d83c73" providerId="ADAL" clId="{11AE3950-EE88-4FA4-BEA5-7D719EBDFD56}" dt="2024-10-10T20:47:24.159" v="42" actId="47"/>
        <pc:sldMkLst>
          <pc:docMk/>
          <pc:sldMk cId="3902963989" sldId="325"/>
        </pc:sldMkLst>
      </pc:sldChg>
      <pc:sldChg chg="modSp add mod">
        <pc:chgData name="Toby Donaldson" userId="2e6e5431-bb17-4c41-9985-d39c50d83c73" providerId="ADAL" clId="{11AE3950-EE88-4FA4-BEA5-7D719EBDFD56}" dt="2024-10-14T23:25:48.404" v="5403" actId="20577"/>
        <pc:sldMkLst>
          <pc:docMk/>
          <pc:sldMk cId="2242930591" sldId="326"/>
        </pc:sldMkLst>
      </pc:sldChg>
      <pc:sldChg chg="del">
        <pc:chgData name="Toby Donaldson" userId="2e6e5431-bb17-4c41-9985-d39c50d83c73" providerId="ADAL" clId="{11AE3950-EE88-4FA4-BEA5-7D719EBDFD56}" dt="2024-10-10T20:47:24.159" v="42" actId="47"/>
        <pc:sldMkLst>
          <pc:docMk/>
          <pc:sldMk cId="3995934686" sldId="326"/>
        </pc:sldMkLst>
      </pc:sldChg>
      <pc:sldChg chg="delSp add mod">
        <pc:chgData name="Toby Donaldson" userId="2e6e5431-bb17-4c41-9985-d39c50d83c73" providerId="ADAL" clId="{11AE3950-EE88-4FA4-BEA5-7D719EBDFD56}" dt="2024-10-14T23:26:34.068" v="5409" actId="21"/>
        <pc:sldMkLst>
          <pc:docMk/>
          <pc:sldMk cId="3331386130" sldId="327"/>
        </pc:sldMkLst>
      </pc:sldChg>
      <pc:sldChg chg="del">
        <pc:chgData name="Toby Donaldson" userId="2e6e5431-bb17-4c41-9985-d39c50d83c73" providerId="ADAL" clId="{11AE3950-EE88-4FA4-BEA5-7D719EBDFD56}" dt="2024-10-10T20:47:24.159" v="42" actId="47"/>
        <pc:sldMkLst>
          <pc:docMk/>
          <pc:sldMk cId="3331836019" sldId="327"/>
        </pc:sldMkLst>
      </pc:sldChg>
      <pc:sldChg chg="modSp add mod">
        <pc:chgData name="Toby Donaldson" userId="2e6e5431-bb17-4c41-9985-d39c50d83c73" providerId="ADAL" clId="{11AE3950-EE88-4FA4-BEA5-7D719EBDFD56}" dt="2024-10-15T06:19:57.745" v="10480" actId="14100"/>
        <pc:sldMkLst>
          <pc:docMk/>
          <pc:sldMk cId="2474395922" sldId="328"/>
        </pc:sldMkLst>
      </pc:sldChg>
      <pc:sldChg chg="del">
        <pc:chgData name="Toby Donaldson" userId="2e6e5431-bb17-4c41-9985-d39c50d83c73" providerId="ADAL" clId="{11AE3950-EE88-4FA4-BEA5-7D719EBDFD56}" dt="2024-10-10T20:47:24.159" v="42" actId="47"/>
        <pc:sldMkLst>
          <pc:docMk/>
          <pc:sldMk cId="3488065849" sldId="328"/>
        </pc:sldMkLst>
      </pc:sldChg>
      <pc:sldChg chg="del">
        <pc:chgData name="Toby Donaldson" userId="2e6e5431-bb17-4c41-9985-d39c50d83c73" providerId="ADAL" clId="{11AE3950-EE88-4FA4-BEA5-7D719EBDFD56}" dt="2024-10-10T20:47:24.159" v="42" actId="47"/>
        <pc:sldMkLst>
          <pc:docMk/>
          <pc:sldMk cId="2059733870" sldId="329"/>
        </pc:sldMkLst>
      </pc:sldChg>
      <pc:sldChg chg="addSp delSp modSp add mod ord">
        <pc:chgData name="Toby Donaldson" userId="2e6e5431-bb17-4c41-9985-d39c50d83c73" providerId="ADAL" clId="{11AE3950-EE88-4FA4-BEA5-7D719EBDFD56}" dt="2024-10-14T23:31:44.088" v="5638" actId="207"/>
        <pc:sldMkLst>
          <pc:docMk/>
          <pc:sldMk cId="3329072067" sldId="329"/>
        </pc:sldMkLst>
      </pc:sldChg>
      <pc:sldChg chg="del">
        <pc:chgData name="Toby Donaldson" userId="2e6e5431-bb17-4c41-9985-d39c50d83c73" providerId="ADAL" clId="{11AE3950-EE88-4FA4-BEA5-7D719EBDFD56}" dt="2024-10-10T20:47:24.159" v="42" actId="47"/>
        <pc:sldMkLst>
          <pc:docMk/>
          <pc:sldMk cId="2454781990" sldId="330"/>
        </pc:sldMkLst>
      </pc:sldChg>
      <pc:sldChg chg="addSp delSp modSp add mod">
        <pc:chgData name="Toby Donaldson" userId="2e6e5431-bb17-4c41-9985-d39c50d83c73" providerId="ADAL" clId="{11AE3950-EE88-4FA4-BEA5-7D719EBDFD56}" dt="2024-10-15T06:21:17.784" v="10483" actId="20577"/>
        <pc:sldMkLst>
          <pc:docMk/>
          <pc:sldMk cId="3093665967" sldId="330"/>
        </pc:sldMkLst>
      </pc:sldChg>
      <pc:sldChg chg="modSp add">
        <pc:chgData name="Toby Donaldson" userId="2e6e5431-bb17-4c41-9985-d39c50d83c73" providerId="ADAL" clId="{11AE3950-EE88-4FA4-BEA5-7D719EBDFD56}" dt="2024-10-14T23:38:38.847" v="5913" actId="20577"/>
        <pc:sldMkLst>
          <pc:docMk/>
          <pc:sldMk cId="830828984" sldId="331"/>
        </pc:sldMkLst>
      </pc:sldChg>
      <pc:sldChg chg="del">
        <pc:chgData name="Toby Donaldson" userId="2e6e5431-bb17-4c41-9985-d39c50d83c73" providerId="ADAL" clId="{11AE3950-EE88-4FA4-BEA5-7D719EBDFD56}" dt="2024-10-10T20:47:24.159" v="42" actId="47"/>
        <pc:sldMkLst>
          <pc:docMk/>
          <pc:sldMk cId="3107842778" sldId="331"/>
        </pc:sldMkLst>
      </pc:sldChg>
      <pc:sldChg chg="add del">
        <pc:chgData name="Toby Donaldson" userId="2e6e5431-bb17-4c41-9985-d39c50d83c73" providerId="ADAL" clId="{11AE3950-EE88-4FA4-BEA5-7D719EBDFD56}" dt="2024-10-14T23:37:24.729" v="5909" actId="2696"/>
        <pc:sldMkLst>
          <pc:docMk/>
          <pc:sldMk cId="3892356054" sldId="331"/>
        </pc:sldMkLst>
      </pc:sldChg>
      <pc:sldChg chg="del">
        <pc:chgData name="Toby Donaldson" userId="2e6e5431-bb17-4c41-9985-d39c50d83c73" providerId="ADAL" clId="{11AE3950-EE88-4FA4-BEA5-7D719EBDFD56}" dt="2024-10-10T20:47:24.159" v="42" actId="47"/>
        <pc:sldMkLst>
          <pc:docMk/>
          <pc:sldMk cId="825497567" sldId="332"/>
        </pc:sldMkLst>
      </pc:sldChg>
      <pc:sldChg chg="modSp add">
        <pc:chgData name="Toby Donaldson" userId="2e6e5431-bb17-4c41-9985-d39c50d83c73" providerId="ADAL" clId="{11AE3950-EE88-4FA4-BEA5-7D719EBDFD56}" dt="2024-10-15T06:22:20.652" v="10526" actId="207"/>
        <pc:sldMkLst>
          <pc:docMk/>
          <pc:sldMk cId="4099979245" sldId="332"/>
        </pc:sldMkLst>
      </pc:sldChg>
      <pc:sldChg chg="addSp modSp add mod">
        <pc:chgData name="Toby Donaldson" userId="2e6e5431-bb17-4c41-9985-d39c50d83c73" providerId="ADAL" clId="{11AE3950-EE88-4FA4-BEA5-7D719EBDFD56}" dt="2024-10-14T23:42:12.918" v="6102" actId="14100"/>
        <pc:sldMkLst>
          <pc:docMk/>
          <pc:sldMk cId="3908506782" sldId="333"/>
        </pc:sldMkLst>
      </pc:sldChg>
      <pc:sldChg chg="del">
        <pc:chgData name="Toby Donaldson" userId="2e6e5431-bb17-4c41-9985-d39c50d83c73" providerId="ADAL" clId="{11AE3950-EE88-4FA4-BEA5-7D719EBDFD56}" dt="2024-10-10T20:47:24.159" v="42" actId="47"/>
        <pc:sldMkLst>
          <pc:docMk/>
          <pc:sldMk cId="4071468877" sldId="333"/>
        </pc:sldMkLst>
      </pc:sldChg>
      <pc:sldChg chg="addSp modSp add mod">
        <pc:chgData name="Toby Donaldson" userId="2e6e5431-bb17-4c41-9985-d39c50d83c73" providerId="ADAL" clId="{11AE3950-EE88-4FA4-BEA5-7D719EBDFD56}" dt="2024-10-15T06:22:39.242" v="10527" actId="20577"/>
        <pc:sldMkLst>
          <pc:docMk/>
          <pc:sldMk cId="2726431452" sldId="334"/>
        </pc:sldMkLst>
      </pc:sldChg>
      <pc:sldChg chg="del">
        <pc:chgData name="Toby Donaldson" userId="2e6e5431-bb17-4c41-9985-d39c50d83c73" providerId="ADAL" clId="{11AE3950-EE88-4FA4-BEA5-7D719EBDFD56}" dt="2024-10-10T20:47:24.159" v="42" actId="47"/>
        <pc:sldMkLst>
          <pc:docMk/>
          <pc:sldMk cId="3885508006" sldId="334"/>
        </pc:sldMkLst>
      </pc:sldChg>
      <pc:sldChg chg="del">
        <pc:chgData name="Toby Donaldson" userId="2e6e5431-bb17-4c41-9985-d39c50d83c73" providerId="ADAL" clId="{11AE3950-EE88-4FA4-BEA5-7D719EBDFD56}" dt="2024-10-10T20:47:24.159" v="42" actId="47"/>
        <pc:sldMkLst>
          <pc:docMk/>
          <pc:sldMk cId="1720491985" sldId="335"/>
        </pc:sldMkLst>
      </pc:sldChg>
      <pc:sldChg chg="addSp delSp modSp add mod">
        <pc:chgData name="Toby Donaldson" userId="2e6e5431-bb17-4c41-9985-d39c50d83c73" providerId="ADAL" clId="{11AE3950-EE88-4FA4-BEA5-7D719EBDFD56}" dt="2024-10-14T23:46:04.220" v="6402" actId="255"/>
        <pc:sldMkLst>
          <pc:docMk/>
          <pc:sldMk cId="2372350121" sldId="335"/>
        </pc:sldMkLst>
      </pc:sldChg>
      <pc:sldChg chg="addSp delSp modSp add mod">
        <pc:chgData name="Toby Donaldson" userId="2e6e5431-bb17-4c41-9985-d39c50d83c73" providerId="ADAL" clId="{11AE3950-EE88-4FA4-BEA5-7D719EBDFD56}" dt="2024-10-15T05:12:22.593" v="7287" actId="208"/>
        <pc:sldMkLst>
          <pc:docMk/>
          <pc:sldMk cId="1174394563" sldId="336"/>
        </pc:sldMkLst>
      </pc:sldChg>
      <pc:sldChg chg="del">
        <pc:chgData name="Toby Donaldson" userId="2e6e5431-bb17-4c41-9985-d39c50d83c73" providerId="ADAL" clId="{11AE3950-EE88-4FA4-BEA5-7D719EBDFD56}" dt="2024-10-10T20:47:24.159" v="42" actId="47"/>
        <pc:sldMkLst>
          <pc:docMk/>
          <pc:sldMk cId="1702262640" sldId="336"/>
        </pc:sldMkLst>
      </pc:sldChg>
      <pc:sldChg chg="addSp delSp modSp add mod">
        <pc:chgData name="Toby Donaldson" userId="2e6e5431-bb17-4c41-9985-d39c50d83c73" providerId="ADAL" clId="{11AE3950-EE88-4FA4-BEA5-7D719EBDFD56}" dt="2024-10-15T05:11:39.025" v="7283" actId="207"/>
        <pc:sldMkLst>
          <pc:docMk/>
          <pc:sldMk cId="1371794041" sldId="337"/>
        </pc:sldMkLst>
      </pc:sldChg>
      <pc:sldChg chg="del">
        <pc:chgData name="Toby Donaldson" userId="2e6e5431-bb17-4c41-9985-d39c50d83c73" providerId="ADAL" clId="{11AE3950-EE88-4FA4-BEA5-7D719EBDFD56}" dt="2024-10-10T20:47:24.159" v="42" actId="47"/>
        <pc:sldMkLst>
          <pc:docMk/>
          <pc:sldMk cId="1996348735" sldId="337"/>
        </pc:sldMkLst>
      </pc:sldChg>
      <pc:sldChg chg="add">
        <pc:chgData name="Toby Donaldson" userId="2e6e5431-bb17-4c41-9985-d39c50d83c73" providerId="ADAL" clId="{11AE3950-EE88-4FA4-BEA5-7D719EBDFD56}" dt="2024-10-14T23:54:53.863" v="6519" actId="2890"/>
        <pc:sldMkLst>
          <pc:docMk/>
          <pc:sldMk cId="1642937533" sldId="338"/>
        </pc:sldMkLst>
      </pc:sldChg>
      <pc:sldChg chg="del">
        <pc:chgData name="Toby Donaldson" userId="2e6e5431-bb17-4c41-9985-d39c50d83c73" providerId="ADAL" clId="{11AE3950-EE88-4FA4-BEA5-7D719EBDFD56}" dt="2024-10-10T20:47:24.159" v="42" actId="47"/>
        <pc:sldMkLst>
          <pc:docMk/>
          <pc:sldMk cId="2623435609" sldId="338"/>
        </pc:sldMkLst>
      </pc:sldChg>
      <pc:sldChg chg="del">
        <pc:chgData name="Toby Donaldson" userId="2e6e5431-bb17-4c41-9985-d39c50d83c73" providerId="ADAL" clId="{11AE3950-EE88-4FA4-BEA5-7D719EBDFD56}" dt="2024-10-10T20:47:24.159" v="42" actId="47"/>
        <pc:sldMkLst>
          <pc:docMk/>
          <pc:sldMk cId="1038925990" sldId="339"/>
        </pc:sldMkLst>
      </pc:sldChg>
      <pc:sldChg chg="addSp modSp add mod">
        <pc:chgData name="Toby Donaldson" userId="2e6e5431-bb17-4c41-9985-d39c50d83c73" providerId="ADAL" clId="{11AE3950-EE88-4FA4-BEA5-7D719EBDFD56}" dt="2024-10-14T23:58:21.533" v="6903" actId="113"/>
        <pc:sldMkLst>
          <pc:docMk/>
          <pc:sldMk cId="2546697709" sldId="339"/>
        </pc:sldMkLst>
      </pc:sldChg>
      <pc:sldChg chg="del">
        <pc:chgData name="Toby Donaldson" userId="2e6e5431-bb17-4c41-9985-d39c50d83c73" providerId="ADAL" clId="{11AE3950-EE88-4FA4-BEA5-7D719EBDFD56}" dt="2024-10-10T20:47:24.159" v="42" actId="47"/>
        <pc:sldMkLst>
          <pc:docMk/>
          <pc:sldMk cId="2898579699" sldId="340"/>
        </pc:sldMkLst>
      </pc:sldChg>
      <pc:sldChg chg="addSp delSp modSp add mod ord">
        <pc:chgData name="Toby Donaldson" userId="2e6e5431-bb17-4c41-9985-d39c50d83c73" providerId="ADAL" clId="{11AE3950-EE88-4FA4-BEA5-7D719EBDFD56}" dt="2024-10-15T05:09:27.585" v="7241" actId="21"/>
        <pc:sldMkLst>
          <pc:docMk/>
          <pc:sldMk cId="4155798031" sldId="340"/>
        </pc:sldMkLst>
      </pc:sldChg>
      <pc:sldChg chg="addSp delSp modSp add mod">
        <pc:chgData name="Toby Donaldson" userId="2e6e5431-bb17-4c41-9985-d39c50d83c73" providerId="ADAL" clId="{11AE3950-EE88-4FA4-BEA5-7D719EBDFD56}" dt="2024-10-15T05:20:18.257" v="7685" actId="1076"/>
        <pc:sldMkLst>
          <pc:docMk/>
          <pc:sldMk cId="3339854315" sldId="341"/>
        </pc:sldMkLst>
      </pc:sldChg>
      <pc:sldChg chg="del">
        <pc:chgData name="Toby Donaldson" userId="2e6e5431-bb17-4c41-9985-d39c50d83c73" providerId="ADAL" clId="{11AE3950-EE88-4FA4-BEA5-7D719EBDFD56}" dt="2024-10-10T20:47:24.159" v="42" actId="47"/>
        <pc:sldMkLst>
          <pc:docMk/>
          <pc:sldMk cId="4014983717" sldId="341"/>
        </pc:sldMkLst>
      </pc:sldChg>
      <pc:sldChg chg="addSp delSp modSp add mod">
        <pc:chgData name="Toby Donaldson" userId="2e6e5431-bb17-4c41-9985-d39c50d83c73" providerId="ADAL" clId="{11AE3950-EE88-4FA4-BEA5-7D719EBDFD56}" dt="2024-10-15T05:26:14.453" v="8111" actId="20577"/>
        <pc:sldMkLst>
          <pc:docMk/>
          <pc:sldMk cId="336085550" sldId="342"/>
        </pc:sldMkLst>
      </pc:sldChg>
      <pc:sldChg chg="addSp delSp modSp add del mod">
        <pc:chgData name="Toby Donaldson" userId="2e6e5431-bb17-4c41-9985-d39c50d83c73" providerId="ADAL" clId="{11AE3950-EE88-4FA4-BEA5-7D719EBDFD56}" dt="2024-10-15T06:08:12.612" v="10257" actId="2696"/>
        <pc:sldMkLst>
          <pc:docMk/>
          <pc:sldMk cId="422920575" sldId="343"/>
        </pc:sldMkLst>
      </pc:sldChg>
      <pc:sldChg chg="del">
        <pc:chgData name="Toby Donaldson" userId="2e6e5431-bb17-4c41-9985-d39c50d83c73" providerId="ADAL" clId="{11AE3950-EE88-4FA4-BEA5-7D719EBDFD56}" dt="2024-10-10T20:47:24.159" v="42" actId="47"/>
        <pc:sldMkLst>
          <pc:docMk/>
          <pc:sldMk cId="3285907966" sldId="343"/>
        </pc:sldMkLst>
      </pc:sldChg>
      <pc:sldChg chg="del">
        <pc:chgData name="Toby Donaldson" userId="2e6e5431-bb17-4c41-9985-d39c50d83c73" providerId="ADAL" clId="{11AE3950-EE88-4FA4-BEA5-7D719EBDFD56}" dt="2024-10-10T20:47:24.159" v="42" actId="47"/>
        <pc:sldMkLst>
          <pc:docMk/>
          <pc:sldMk cId="41229538" sldId="344"/>
        </pc:sldMkLst>
      </pc:sldChg>
      <pc:sldChg chg="addSp delSp modSp add mod">
        <pc:chgData name="Toby Donaldson" userId="2e6e5431-bb17-4c41-9985-d39c50d83c73" providerId="ADAL" clId="{11AE3950-EE88-4FA4-BEA5-7D719EBDFD56}" dt="2024-10-15T05:27:27.964" v="8118" actId="2711"/>
        <pc:sldMkLst>
          <pc:docMk/>
          <pc:sldMk cId="1517917573" sldId="344"/>
        </pc:sldMkLst>
      </pc:sldChg>
      <pc:sldChg chg="del">
        <pc:chgData name="Toby Donaldson" userId="2e6e5431-bb17-4c41-9985-d39c50d83c73" providerId="ADAL" clId="{11AE3950-EE88-4FA4-BEA5-7D719EBDFD56}" dt="2024-10-10T20:47:24.159" v="42" actId="47"/>
        <pc:sldMkLst>
          <pc:docMk/>
          <pc:sldMk cId="1057551346" sldId="345"/>
        </pc:sldMkLst>
      </pc:sldChg>
      <pc:sldChg chg="addSp delSp modSp add mod ord">
        <pc:chgData name="Toby Donaldson" userId="2e6e5431-bb17-4c41-9985-d39c50d83c73" providerId="ADAL" clId="{11AE3950-EE88-4FA4-BEA5-7D719EBDFD56}" dt="2024-10-15T05:27:53.890" v="8122"/>
        <pc:sldMkLst>
          <pc:docMk/>
          <pc:sldMk cId="1151939366" sldId="345"/>
        </pc:sldMkLst>
      </pc:sldChg>
      <pc:sldChg chg="addSp delSp modSp add mod">
        <pc:chgData name="Toby Donaldson" userId="2e6e5431-bb17-4c41-9985-d39c50d83c73" providerId="ADAL" clId="{11AE3950-EE88-4FA4-BEA5-7D719EBDFD56}" dt="2024-10-15T05:27:55.317" v="8123"/>
        <pc:sldMkLst>
          <pc:docMk/>
          <pc:sldMk cId="13885766" sldId="346"/>
        </pc:sldMkLst>
      </pc:sldChg>
      <pc:sldChg chg="del">
        <pc:chgData name="Toby Donaldson" userId="2e6e5431-bb17-4c41-9985-d39c50d83c73" providerId="ADAL" clId="{11AE3950-EE88-4FA4-BEA5-7D719EBDFD56}" dt="2024-10-10T20:47:24.159" v="42" actId="47"/>
        <pc:sldMkLst>
          <pc:docMk/>
          <pc:sldMk cId="4044506947" sldId="346"/>
        </pc:sldMkLst>
      </pc:sldChg>
      <pc:sldChg chg="del">
        <pc:chgData name="Toby Donaldson" userId="2e6e5431-bb17-4c41-9985-d39c50d83c73" providerId="ADAL" clId="{11AE3950-EE88-4FA4-BEA5-7D719EBDFD56}" dt="2024-10-10T20:47:24.159" v="42" actId="47"/>
        <pc:sldMkLst>
          <pc:docMk/>
          <pc:sldMk cId="2657708492" sldId="347"/>
        </pc:sldMkLst>
      </pc:sldChg>
      <pc:sldChg chg="addSp delSp modSp add mod">
        <pc:chgData name="Toby Donaldson" userId="2e6e5431-bb17-4c41-9985-d39c50d83c73" providerId="ADAL" clId="{11AE3950-EE88-4FA4-BEA5-7D719EBDFD56}" dt="2024-10-15T05:29:22.968" v="8259" actId="1076"/>
        <pc:sldMkLst>
          <pc:docMk/>
          <pc:sldMk cId="3910768386" sldId="347"/>
        </pc:sldMkLst>
      </pc:sldChg>
      <pc:sldChg chg="del">
        <pc:chgData name="Toby Donaldson" userId="2e6e5431-bb17-4c41-9985-d39c50d83c73" providerId="ADAL" clId="{11AE3950-EE88-4FA4-BEA5-7D719EBDFD56}" dt="2024-10-10T20:47:24.159" v="42" actId="47"/>
        <pc:sldMkLst>
          <pc:docMk/>
          <pc:sldMk cId="689492062" sldId="348"/>
        </pc:sldMkLst>
      </pc:sldChg>
      <pc:sldChg chg="addSp delSp modSp add mod">
        <pc:chgData name="Toby Donaldson" userId="2e6e5431-bb17-4c41-9985-d39c50d83c73" providerId="ADAL" clId="{11AE3950-EE88-4FA4-BEA5-7D719EBDFD56}" dt="2024-10-15T05:30:47.392" v="8378" actId="14100"/>
        <pc:sldMkLst>
          <pc:docMk/>
          <pc:sldMk cId="4255971920" sldId="348"/>
        </pc:sldMkLst>
      </pc:sldChg>
      <pc:sldChg chg="del">
        <pc:chgData name="Toby Donaldson" userId="2e6e5431-bb17-4c41-9985-d39c50d83c73" providerId="ADAL" clId="{11AE3950-EE88-4FA4-BEA5-7D719EBDFD56}" dt="2024-10-10T20:47:24.159" v="42" actId="47"/>
        <pc:sldMkLst>
          <pc:docMk/>
          <pc:sldMk cId="1214199312" sldId="349"/>
        </pc:sldMkLst>
      </pc:sldChg>
      <pc:sldChg chg="addSp modSp add mod">
        <pc:chgData name="Toby Donaldson" userId="2e6e5431-bb17-4c41-9985-d39c50d83c73" providerId="ADAL" clId="{11AE3950-EE88-4FA4-BEA5-7D719EBDFD56}" dt="2024-10-15T05:31:25.994" v="8386" actId="14100"/>
        <pc:sldMkLst>
          <pc:docMk/>
          <pc:sldMk cId="3144644832" sldId="349"/>
        </pc:sldMkLst>
      </pc:sldChg>
      <pc:sldChg chg="del">
        <pc:chgData name="Toby Donaldson" userId="2e6e5431-bb17-4c41-9985-d39c50d83c73" providerId="ADAL" clId="{11AE3950-EE88-4FA4-BEA5-7D719EBDFD56}" dt="2024-10-10T20:47:24.159" v="42" actId="47"/>
        <pc:sldMkLst>
          <pc:docMk/>
          <pc:sldMk cId="894663321" sldId="350"/>
        </pc:sldMkLst>
      </pc:sldChg>
      <pc:sldChg chg="addSp delSp modSp add mod">
        <pc:chgData name="Toby Donaldson" userId="2e6e5431-bb17-4c41-9985-d39c50d83c73" providerId="ADAL" clId="{11AE3950-EE88-4FA4-BEA5-7D719EBDFD56}" dt="2024-10-15T05:32:31.900" v="8460" actId="2711"/>
        <pc:sldMkLst>
          <pc:docMk/>
          <pc:sldMk cId="3600028437" sldId="350"/>
        </pc:sldMkLst>
      </pc:sldChg>
      <pc:sldChg chg="del">
        <pc:chgData name="Toby Donaldson" userId="2e6e5431-bb17-4c41-9985-d39c50d83c73" providerId="ADAL" clId="{11AE3950-EE88-4FA4-BEA5-7D719EBDFD56}" dt="2024-10-10T20:47:24.159" v="42" actId="47"/>
        <pc:sldMkLst>
          <pc:docMk/>
          <pc:sldMk cId="237995310" sldId="351"/>
        </pc:sldMkLst>
      </pc:sldChg>
      <pc:sldChg chg="addSp delSp modSp add mod">
        <pc:chgData name="Toby Donaldson" userId="2e6e5431-bb17-4c41-9985-d39c50d83c73" providerId="ADAL" clId="{11AE3950-EE88-4FA4-BEA5-7D719EBDFD56}" dt="2024-10-15T05:38:13.585" v="8895" actId="12788"/>
        <pc:sldMkLst>
          <pc:docMk/>
          <pc:sldMk cId="1768896395" sldId="351"/>
        </pc:sldMkLst>
      </pc:sldChg>
      <pc:sldChg chg="del">
        <pc:chgData name="Toby Donaldson" userId="2e6e5431-bb17-4c41-9985-d39c50d83c73" providerId="ADAL" clId="{11AE3950-EE88-4FA4-BEA5-7D719EBDFD56}" dt="2024-10-10T20:47:24.159" v="42" actId="47"/>
        <pc:sldMkLst>
          <pc:docMk/>
          <pc:sldMk cId="737578770" sldId="352"/>
        </pc:sldMkLst>
      </pc:sldChg>
      <pc:sldChg chg="addSp delSp modSp add mod">
        <pc:chgData name="Toby Donaldson" userId="2e6e5431-bb17-4c41-9985-d39c50d83c73" providerId="ADAL" clId="{11AE3950-EE88-4FA4-BEA5-7D719EBDFD56}" dt="2024-10-15T05:48:34.021" v="9368" actId="1076"/>
        <pc:sldMkLst>
          <pc:docMk/>
          <pc:sldMk cId="3578372094" sldId="352"/>
        </pc:sldMkLst>
      </pc:sldChg>
      <pc:sldChg chg="addSp delSp modSp add mod">
        <pc:chgData name="Toby Donaldson" userId="2e6e5431-bb17-4c41-9985-d39c50d83c73" providerId="ADAL" clId="{11AE3950-EE88-4FA4-BEA5-7D719EBDFD56}" dt="2024-10-15T05:44:20.074" v="9152" actId="14100"/>
        <pc:sldMkLst>
          <pc:docMk/>
          <pc:sldMk cId="2040492478" sldId="353"/>
        </pc:sldMkLst>
      </pc:sldChg>
      <pc:sldChg chg="del">
        <pc:chgData name="Toby Donaldson" userId="2e6e5431-bb17-4c41-9985-d39c50d83c73" providerId="ADAL" clId="{11AE3950-EE88-4FA4-BEA5-7D719EBDFD56}" dt="2024-10-10T20:47:24.159" v="42" actId="47"/>
        <pc:sldMkLst>
          <pc:docMk/>
          <pc:sldMk cId="3682672744" sldId="353"/>
        </pc:sldMkLst>
      </pc:sldChg>
      <pc:sldChg chg="del">
        <pc:chgData name="Toby Donaldson" userId="2e6e5431-bb17-4c41-9985-d39c50d83c73" providerId="ADAL" clId="{11AE3950-EE88-4FA4-BEA5-7D719EBDFD56}" dt="2024-10-10T20:47:24.159" v="42" actId="47"/>
        <pc:sldMkLst>
          <pc:docMk/>
          <pc:sldMk cId="538204599" sldId="354"/>
        </pc:sldMkLst>
      </pc:sldChg>
      <pc:sldChg chg="addSp delSp modSp add del mod">
        <pc:chgData name="Toby Donaldson" userId="2e6e5431-bb17-4c41-9985-d39c50d83c73" providerId="ADAL" clId="{11AE3950-EE88-4FA4-BEA5-7D719EBDFD56}" dt="2024-10-15T05:46:06.616" v="9188" actId="2696"/>
        <pc:sldMkLst>
          <pc:docMk/>
          <pc:sldMk cId="2831864401" sldId="354"/>
        </pc:sldMkLst>
      </pc:sldChg>
      <pc:sldChg chg="del">
        <pc:chgData name="Toby Donaldson" userId="2e6e5431-bb17-4c41-9985-d39c50d83c73" providerId="ADAL" clId="{11AE3950-EE88-4FA4-BEA5-7D719EBDFD56}" dt="2024-10-10T20:47:24.159" v="42" actId="47"/>
        <pc:sldMkLst>
          <pc:docMk/>
          <pc:sldMk cId="1123783993" sldId="355"/>
        </pc:sldMkLst>
      </pc:sldChg>
      <pc:sldChg chg="modSp add mod">
        <pc:chgData name="Toby Donaldson" userId="2e6e5431-bb17-4c41-9985-d39c50d83c73" providerId="ADAL" clId="{11AE3950-EE88-4FA4-BEA5-7D719EBDFD56}" dt="2024-10-15T05:45:25.922" v="9185" actId="14100"/>
        <pc:sldMkLst>
          <pc:docMk/>
          <pc:sldMk cId="1488601082" sldId="355"/>
        </pc:sldMkLst>
      </pc:sldChg>
      <pc:sldChg chg="del">
        <pc:chgData name="Toby Donaldson" userId="2e6e5431-bb17-4c41-9985-d39c50d83c73" providerId="ADAL" clId="{11AE3950-EE88-4FA4-BEA5-7D719EBDFD56}" dt="2024-10-10T20:47:24.159" v="42" actId="47"/>
        <pc:sldMkLst>
          <pc:docMk/>
          <pc:sldMk cId="1944055237" sldId="356"/>
        </pc:sldMkLst>
      </pc:sldChg>
      <pc:sldChg chg="modSp add del mod">
        <pc:chgData name="Toby Donaldson" userId="2e6e5431-bb17-4c41-9985-d39c50d83c73" providerId="ADAL" clId="{11AE3950-EE88-4FA4-BEA5-7D719EBDFD56}" dt="2024-10-15T05:46:45.994" v="9193" actId="1076"/>
        <pc:sldMkLst>
          <pc:docMk/>
          <pc:sldMk cId="3505743955" sldId="356"/>
        </pc:sldMkLst>
      </pc:sldChg>
      <pc:sldChg chg="addSp delSp modSp add mod">
        <pc:chgData name="Toby Donaldson" userId="2e6e5431-bb17-4c41-9985-d39c50d83c73" providerId="ADAL" clId="{11AE3950-EE88-4FA4-BEA5-7D719EBDFD56}" dt="2024-10-15T05:56:07.926" v="9781" actId="2711"/>
        <pc:sldMkLst>
          <pc:docMk/>
          <pc:sldMk cId="416104049" sldId="357"/>
        </pc:sldMkLst>
      </pc:sldChg>
      <pc:sldChg chg="del">
        <pc:chgData name="Toby Donaldson" userId="2e6e5431-bb17-4c41-9985-d39c50d83c73" providerId="ADAL" clId="{11AE3950-EE88-4FA4-BEA5-7D719EBDFD56}" dt="2024-10-10T20:47:24.159" v="42" actId="47"/>
        <pc:sldMkLst>
          <pc:docMk/>
          <pc:sldMk cId="1723111724" sldId="357"/>
        </pc:sldMkLst>
      </pc:sldChg>
      <pc:sldChg chg="addSp delSp modSp add mod">
        <pc:chgData name="Toby Donaldson" userId="2e6e5431-bb17-4c41-9985-d39c50d83c73" providerId="ADAL" clId="{11AE3950-EE88-4FA4-BEA5-7D719EBDFD56}" dt="2024-10-15T05:50:52.323" v="9445" actId="14100"/>
        <pc:sldMkLst>
          <pc:docMk/>
          <pc:sldMk cId="1516446095" sldId="358"/>
        </pc:sldMkLst>
      </pc:sldChg>
      <pc:sldChg chg="del">
        <pc:chgData name="Toby Donaldson" userId="2e6e5431-bb17-4c41-9985-d39c50d83c73" providerId="ADAL" clId="{11AE3950-EE88-4FA4-BEA5-7D719EBDFD56}" dt="2024-10-10T20:47:24.159" v="42" actId="47"/>
        <pc:sldMkLst>
          <pc:docMk/>
          <pc:sldMk cId="4001447535" sldId="358"/>
        </pc:sldMkLst>
      </pc:sldChg>
      <pc:sldChg chg="del">
        <pc:chgData name="Toby Donaldson" userId="2e6e5431-bb17-4c41-9985-d39c50d83c73" providerId="ADAL" clId="{11AE3950-EE88-4FA4-BEA5-7D719EBDFD56}" dt="2024-10-10T20:47:24.159" v="42" actId="47"/>
        <pc:sldMkLst>
          <pc:docMk/>
          <pc:sldMk cId="479954462" sldId="359"/>
        </pc:sldMkLst>
      </pc:sldChg>
      <pc:sldChg chg="modSp add mod">
        <pc:chgData name="Toby Donaldson" userId="2e6e5431-bb17-4c41-9985-d39c50d83c73" providerId="ADAL" clId="{11AE3950-EE88-4FA4-BEA5-7D719EBDFD56}" dt="2024-10-15T05:51:26.267" v="9528" actId="20577"/>
        <pc:sldMkLst>
          <pc:docMk/>
          <pc:sldMk cId="3919385683" sldId="359"/>
        </pc:sldMkLst>
      </pc:sldChg>
      <pc:sldChg chg="addSp delSp modSp add mod">
        <pc:chgData name="Toby Donaldson" userId="2e6e5431-bb17-4c41-9985-d39c50d83c73" providerId="ADAL" clId="{11AE3950-EE88-4FA4-BEA5-7D719EBDFD56}" dt="2024-10-15T06:00:09.162" v="9904" actId="113"/>
        <pc:sldMkLst>
          <pc:docMk/>
          <pc:sldMk cId="2609197238" sldId="360"/>
        </pc:sldMkLst>
      </pc:sldChg>
      <pc:sldChg chg="del">
        <pc:chgData name="Toby Donaldson" userId="2e6e5431-bb17-4c41-9985-d39c50d83c73" providerId="ADAL" clId="{11AE3950-EE88-4FA4-BEA5-7D719EBDFD56}" dt="2024-10-10T20:47:24.159" v="42" actId="47"/>
        <pc:sldMkLst>
          <pc:docMk/>
          <pc:sldMk cId="1494824162" sldId="361"/>
        </pc:sldMkLst>
      </pc:sldChg>
      <pc:sldChg chg="addSp delSp modSp add mod">
        <pc:chgData name="Toby Donaldson" userId="2e6e5431-bb17-4c41-9985-d39c50d83c73" providerId="ADAL" clId="{11AE3950-EE88-4FA4-BEA5-7D719EBDFD56}" dt="2024-10-15T05:55:54.991" v="9780" actId="1076"/>
        <pc:sldMkLst>
          <pc:docMk/>
          <pc:sldMk cId="1516092794" sldId="361"/>
        </pc:sldMkLst>
      </pc:sldChg>
      <pc:sldChg chg="addSp delSp modSp add mod">
        <pc:chgData name="Toby Donaldson" userId="2e6e5431-bb17-4c41-9985-d39c50d83c73" providerId="ADAL" clId="{11AE3950-EE88-4FA4-BEA5-7D719EBDFD56}" dt="2024-10-15T06:01:49.884" v="9913" actId="20577"/>
        <pc:sldMkLst>
          <pc:docMk/>
          <pc:sldMk cId="190601291" sldId="362"/>
        </pc:sldMkLst>
      </pc:sldChg>
      <pc:sldChg chg="del">
        <pc:chgData name="Toby Donaldson" userId="2e6e5431-bb17-4c41-9985-d39c50d83c73" providerId="ADAL" clId="{11AE3950-EE88-4FA4-BEA5-7D719EBDFD56}" dt="2024-10-10T20:47:24.159" v="42" actId="47"/>
        <pc:sldMkLst>
          <pc:docMk/>
          <pc:sldMk cId="876541978" sldId="362"/>
        </pc:sldMkLst>
      </pc:sldChg>
      <pc:sldChg chg="modSp add mod ord">
        <pc:chgData name="Toby Donaldson" userId="2e6e5431-bb17-4c41-9985-d39c50d83c73" providerId="ADAL" clId="{11AE3950-EE88-4FA4-BEA5-7D719EBDFD56}" dt="2024-10-15T06:00:58.826" v="9912" actId="20577"/>
        <pc:sldMkLst>
          <pc:docMk/>
          <pc:sldMk cId="1958484672" sldId="363"/>
        </pc:sldMkLst>
      </pc:sldChg>
      <pc:sldChg chg="del">
        <pc:chgData name="Toby Donaldson" userId="2e6e5431-bb17-4c41-9985-d39c50d83c73" providerId="ADAL" clId="{11AE3950-EE88-4FA4-BEA5-7D719EBDFD56}" dt="2024-10-10T20:47:24.159" v="42" actId="47"/>
        <pc:sldMkLst>
          <pc:docMk/>
          <pc:sldMk cId="1998224056" sldId="363"/>
        </pc:sldMkLst>
      </pc:sldChg>
      <pc:sldChg chg="delSp modSp add mod">
        <pc:chgData name="Toby Donaldson" userId="2e6e5431-bb17-4c41-9985-d39c50d83c73" providerId="ADAL" clId="{11AE3950-EE88-4FA4-BEA5-7D719EBDFD56}" dt="2024-10-15T06:00:04.744" v="9903" actId="20577"/>
        <pc:sldMkLst>
          <pc:docMk/>
          <pc:sldMk cId="1958756334" sldId="364"/>
        </pc:sldMkLst>
      </pc:sldChg>
      <pc:sldChg chg="del">
        <pc:chgData name="Toby Donaldson" userId="2e6e5431-bb17-4c41-9985-d39c50d83c73" providerId="ADAL" clId="{11AE3950-EE88-4FA4-BEA5-7D719EBDFD56}" dt="2024-10-10T20:47:24.159" v="42" actId="47"/>
        <pc:sldMkLst>
          <pc:docMk/>
          <pc:sldMk cId="3804911334" sldId="364"/>
        </pc:sldMkLst>
      </pc:sldChg>
      <pc:sldChg chg="del">
        <pc:chgData name="Toby Donaldson" userId="2e6e5431-bb17-4c41-9985-d39c50d83c73" providerId="ADAL" clId="{11AE3950-EE88-4FA4-BEA5-7D719EBDFD56}" dt="2024-10-10T20:47:24.159" v="42" actId="47"/>
        <pc:sldMkLst>
          <pc:docMk/>
          <pc:sldMk cId="2226048549" sldId="365"/>
        </pc:sldMkLst>
      </pc:sldChg>
      <pc:sldChg chg="addSp modSp add mod">
        <pc:chgData name="Toby Donaldson" userId="2e6e5431-bb17-4c41-9985-d39c50d83c73" providerId="ADAL" clId="{11AE3950-EE88-4FA4-BEA5-7D719EBDFD56}" dt="2024-10-15T06:00:28.389" v="9907" actId="1076"/>
        <pc:sldMkLst>
          <pc:docMk/>
          <pc:sldMk cId="2786851511" sldId="365"/>
        </pc:sldMkLst>
      </pc:sldChg>
      <pc:sldChg chg="addSp delSp modSp add mod">
        <pc:chgData name="Toby Donaldson" userId="2e6e5431-bb17-4c41-9985-d39c50d83c73" providerId="ADAL" clId="{11AE3950-EE88-4FA4-BEA5-7D719EBDFD56}" dt="2024-10-15T06:05:06.267" v="9997"/>
        <pc:sldMkLst>
          <pc:docMk/>
          <pc:sldMk cId="2284118100" sldId="366"/>
        </pc:sldMkLst>
      </pc:sldChg>
      <pc:sldChg chg="del">
        <pc:chgData name="Toby Donaldson" userId="2e6e5431-bb17-4c41-9985-d39c50d83c73" providerId="ADAL" clId="{11AE3950-EE88-4FA4-BEA5-7D719EBDFD56}" dt="2024-10-10T20:47:24.159" v="42" actId="47"/>
        <pc:sldMkLst>
          <pc:docMk/>
          <pc:sldMk cId="3292605436" sldId="366"/>
        </pc:sldMkLst>
      </pc:sldChg>
      <pc:sldChg chg="del">
        <pc:chgData name="Toby Donaldson" userId="2e6e5431-bb17-4c41-9985-d39c50d83c73" providerId="ADAL" clId="{11AE3950-EE88-4FA4-BEA5-7D719EBDFD56}" dt="2024-10-10T20:47:24.159" v="42" actId="47"/>
        <pc:sldMkLst>
          <pc:docMk/>
          <pc:sldMk cId="1281652328" sldId="367"/>
        </pc:sldMkLst>
      </pc:sldChg>
      <pc:sldChg chg="addSp delSp modSp add mod">
        <pc:chgData name="Toby Donaldson" userId="2e6e5431-bb17-4c41-9985-d39c50d83c73" providerId="ADAL" clId="{11AE3950-EE88-4FA4-BEA5-7D719EBDFD56}" dt="2024-10-15T06:02:48.038" v="9925" actId="11529"/>
        <pc:sldMkLst>
          <pc:docMk/>
          <pc:sldMk cId="2113328223" sldId="367"/>
        </pc:sldMkLst>
      </pc:sldChg>
      <pc:sldChg chg="addSp delSp modSp add mod">
        <pc:chgData name="Toby Donaldson" userId="2e6e5431-bb17-4c41-9985-d39c50d83c73" providerId="ADAL" clId="{11AE3950-EE88-4FA4-BEA5-7D719EBDFD56}" dt="2024-10-15T06:05:24.068" v="10001" actId="11529"/>
        <pc:sldMkLst>
          <pc:docMk/>
          <pc:sldMk cId="457840613" sldId="368"/>
        </pc:sldMkLst>
      </pc:sldChg>
      <pc:sldChg chg="del">
        <pc:chgData name="Toby Donaldson" userId="2e6e5431-bb17-4c41-9985-d39c50d83c73" providerId="ADAL" clId="{11AE3950-EE88-4FA4-BEA5-7D719EBDFD56}" dt="2024-10-10T20:47:24.159" v="42" actId="47"/>
        <pc:sldMkLst>
          <pc:docMk/>
          <pc:sldMk cId="4088079527" sldId="368"/>
        </pc:sldMkLst>
      </pc:sldChg>
      <pc:sldChg chg="del">
        <pc:chgData name="Toby Donaldson" userId="2e6e5431-bb17-4c41-9985-d39c50d83c73" providerId="ADAL" clId="{11AE3950-EE88-4FA4-BEA5-7D719EBDFD56}" dt="2024-10-10T20:47:24.159" v="42" actId="47"/>
        <pc:sldMkLst>
          <pc:docMk/>
          <pc:sldMk cId="258802373" sldId="369"/>
        </pc:sldMkLst>
      </pc:sldChg>
      <pc:sldChg chg="modSp add mod">
        <pc:chgData name="Toby Donaldson" userId="2e6e5431-bb17-4c41-9985-d39c50d83c73" providerId="ADAL" clId="{11AE3950-EE88-4FA4-BEA5-7D719EBDFD56}" dt="2024-10-15T06:06:00.946" v="10043" actId="20577"/>
        <pc:sldMkLst>
          <pc:docMk/>
          <pc:sldMk cId="1388488476" sldId="369"/>
        </pc:sldMkLst>
      </pc:sldChg>
      <pc:sldChg chg="del">
        <pc:chgData name="Toby Donaldson" userId="2e6e5431-bb17-4c41-9985-d39c50d83c73" providerId="ADAL" clId="{11AE3950-EE88-4FA4-BEA5-7D719EBDFD56}" dt="2024-10-10T20:47:24.159" v="42" actId="47"/>
        <pc:sldMkLst>
          <pc:docMk/>
          <pc:sldMk cId="1877160746" sldId="370"/>
        </pc:sldMkLst>
      </pc:sldChg>
      <pc:sldChg chg="addSp delSp modSp add mod">
        <pc:chgData name="Toby Donaldson" userId="2e6e5431-bb17-4c41-9985-d39c50d83c73" providerId="ADAL" clId="{11AE3950-EE88-4FA4-BEA5-7D719EBDFD56}" dt="2024-10-15T06:07:03.072" v="10148" actId="113"/>
        <pc:sldMkLst>
          <pc:docMk/>
          <pc:sldMk cId="3613898507" sldId="370"/>
        </pc:sldMkLst>
      </pc:sldChg>
      <pc:sldChg chg="addSp delSp modSp add mod">
        <pc:chgData name="Toby Donaldson" userId="2e6e5431-bb17-4c41-9985-d39c50d83c73" providerId="ADAL" clId="{11AE3950-EE88-4FA4-BEA5-7D719EBDFD56}" dt="2024-10-15T06:08:02.449" v="10255" actId="11529"/>
        <pc:sldMkLst>
          <pc:docMk/>
          <pc:sldMk cId="2445780534" sldId="371"/>
        </pc:sldMkLst>
      </pc:sldChg>
      <pc:sldChg chg="del">
        <pc:chgData name="Toby Donaldson" userId="2e6e5431-bb17-4c41-9985-d39c50d83c73" providerId="ADAL" clId="{11AE3950-EE88-4FA4-BEA5-7D719EBDFD56}" dt="2024-10-10T20:47:24.159" v="42" actId="47"/>
        <pc:sldMkLst>
          <pc:docMk/>
          <pc:sldMk cId="3159336100" sldId="371"/>
        </pc:sldMkLst>
      </pc:sldChg>
      <pc:sldChg chg="del">
        <pc:chgData name="Toby Donaldson" userId="2e6e5431-bb17-4c41-9985-d39c50d83c73" providerId="ADAL" clId="{11AE3950-EE88-4FA4-BEA5-7D719EBDFD56}" dt="2024-10-10T20:47:24.159" v="42" actId="47"/>
        <pc:sldMkLst>
          <pc:docMk/>
          <pc:sldMk cId="1016439760" sldId="372"/>
        </pc:sldMkLst>
      </pc:sldChg>
      <pc:sldChg chg="add del">
        <pc:chgData name="Toby Donaldson" userId="2e6e5431-bb17-4c41-9985-d39c50d83c73" providerId="ADAL" clId="{11AE3950-EE88-4FA4-BEA5-7D719EBDFD56}" dt="2024-10-15T06:08:15.698" v="10258" actId="2696"/>
        <pc:sldMkLst>
          <pc:docMk/>
          <pc:sldMk cId="1649605415" sldId="372"/>
        </pc:sldMkLst>
      </pc:sldChg>
      <pc:sldChg chg="del">
        <pc:chgData name="Toby Donaldson" userId="2e6e5431-bb17-4c41-9985-d39c50d83c73" providerId="ADAL" clId="{11AE3950-EE88-4FA4-BEA5-7D719EBDFD56}" dt="2024-10-10T20:47:24.159" v="42" actId="47"/>
        <pc:sldMkLst>
          <pc:docMk/>
          <pc:sldMk cId="2270743596" sldId="373"/>
        </pc:sldMkLst>
      </pc:sldChg>
      <pc:sldChg chg="del">
        <pc:chgData name="Toby Donaldson" userId="2e6e5431-bb17-4c41-9985-d39c50d83c73" providerId="ADAL" clId="{11AE3950-EE88-4FA4-BEA5-7D719EBDFD56}" dt="2024-10-10T20:47:24.159" v="42" actId="47"/>
        <pc:sldMkLst>
          <pc:docMk/>
          <pc:sldMk cId="692975195" sldId="374"/>
        </pc:sldMkLst>
      </pc:sldChg>
      <pc:sldChg chg="addSp delSp modSp add mod ord">
        <pc:chgData name="Toby Donaldson" userId="2e6e5431-bb17-4c41-9985-d39c50d83c73" providerId="ADAL" clId="{11AE3950-EE88-4FA4-BEA5-7D719EBDFD56}" dt="2024-10-16T03:57:17.252" v="10630" actId="207"/>
        <pc:sldMkLst>
          <pc:docMk/>
          <pc:sldMk cId="1423492479" sldId="375"/>
        </pc:sldMkLst>
      </pc:sldChg>
      <pc:sldChg chg="del">
        <pc:chgData name="Toby Donaldson" userId="2e6e5431-bb17-4c41-9985-d39c50d83c73" providerId="ADAL" clId="{11AE3950-EE88-4FA4-BEA5-7D719EBDFD56}" dt="2024-10-10T20:47:24.159" v="42" actId="47"/>
        <pc:sldMkLst>
          <pc:docMk/>
          <pc:sldMk cId="3244514818" sldId="375"/>
        </pc:sldMkLst>
      </pc:sldChg>
      <pc:sldChg chg="addSp modSp add mod">
        <pc:chgData name="Toby Donaldson" userId="2e6e5431-bb17-4c41-9985-d39c50d83c73" providerId="ADAL" clId="{11AE3950-EE88-4FA4-BEA5-7D719EBDFD56}" dt="2024-10-16T04:01:47.459" v="10936" actId="1076"/>
        <pc:sldMkLst>
          <pc:docMk/>
          <pc:sldMk cId="1155341117" sldId="376"/>
        </pc:sldMkLst>
      </pc:sldChg>
      <pc:sldChg chg="del">
        <pc:chgData name="Toby Donaldson" userId="2e6e5431-bb17-4c41-9985-d39c50d83c73" providerId="ADAL" clId="{11AE3950-EE88-4FA4-BEA5-7D719EBDFD56}" dt="2024-10-10T20:47:24.159" v="42" actId="47"/>
        <pc:sldMkLst>
          <pc:docMk/>
          <pc:sldMk cId="2628541888" sldId="376"/>
        </pc:sldMkLst>
      </pc:sldChg>
      <pc:sldChg chg="del">
        <pc:chgData name="Toby Donaldson" userId="2e6e5431-bb17-4c41-9985-d39c50d83c73" providerId="ADAL" clId="{11AE3950-EE88-4FA4-BEA5-7D719EBDFD56}" dt="2024-10-10T20:47:24.159" v="42" actId="47"/>
        <pc:sldMkLst>
          <pc:docMk/>
          <pc:sldMk cId="710564396" sldId="377"/>
        </pc:sldMkLst>
      </pc:sldChg>
      <pc:sldChg chg="addSp delSp modSp add mod">
        <pc:chgData name="Toby Donaldson" userId="2e6e5431-bb17-4c41-9985-d39c50d83c73" providerId="ADAL" clId="{11AE3950-EE88-4FA4-BEA5-7D719EBDFD56}" dt="2024-10-16T03:59:17.789" v="10733" actId="1076"/>
        <pc:sldMkLst>
          <pc:docMk/>
          <pc:sldMk cId="1387091156" sldId="377"/>
        </pc:sldMkLst>
      </pc:sldChg>
      <pc:sldChg chg="del">
        <pc:chgData name="Toby Donaldson" userId="2e6e5431-bb17-4c41-9985-d39c50d83c73" providerId="ADAL" clId="{11AE3950-EE88-4FA4-BEA5-7D719EBDFD56}" dt="2024-10-10T20:47:24.159" v="42" actId="47"/>
        <pc:sldMkLst>
          <pc:docMk/>
          <pc:sldMk cId="1310001430" sldId="378"/>
        </pc:sldMkLst>
      </pc:sldChg>
      <pc:sldChg chg="addSp modSp add mod">
        <pc:chgData name="Toby Donaldson" userId="2e6e5431-bb17-4c41-9985-d39c50d83c73" providerId="ADAL" clId="{11AE3950-EE88-4FA4-BEA5-7D719EBDFD56}" dt="2024-10-16T04:00:11.017" v="10828" actId="11529"/>
        <pc:sldMkLst>
          <pc:docMk/>
          <pc:sldMk cId="3529617682" sldId="378"/>
        </pc:sldMkLst>
      </pc:sldChg>
      <pc:sldChg chg="addSp delSp modSp add mod">
        <pc:chgData name="Toby Donaldson" userId="2e6e5431-bb17-4c41-9985-d39c50d83c73" providerId="ADAL" clId="{11AE3950-EE88-4FA4-BEA5-7D719EBDFD56}" dt="2024-10-16T04:07:12.151" v="11199" actId="1076"/>
        <pc:sldMkLst>
          <pc:docMk/>
          <pc:sldMk cId="1536171663" sldId="379"/>
        </pc:sldMkLst>
      </pc:sldChg>
      <pc:sldChg chg="del">
        <pc:chgData name="Toby Donaldson" userId="2e6e5431-bb17-4c41-9985-d39c50d83c73" providerId="ADAL" clId="{11AE3950-EE88-4FA4-BEA5-7D719EBDFD56}" dt="2024-10-10T20:47:24.159" v="42" actId="47"/>
        <pc:sldMkLst>
          <pc:docMk/>
          <pc:sldMk cId="3545286888" sldId="379"/>
        </pc:sldMkLst>
      </pc:sldChg>
      <pc:sldChg chg="del">
        <pc:chgData name="Toby Donaldson" userId="2e6e5431-bb17-4c41-9985-d39c50d83c73" providerId="ADAL" clId="{11AE3950-EE88-4FA4-BEA5-7D719EBDFD56}" dt="2024-10-10T20:47:24.159" v="42" actId="47"/>
        <pc:sldMkLst>
          <pc:docMk/>
          <pc:sldMk cId="1519189130" sldId="380"/>
        </pc:sldMkLst>
      </pc:sldChg>
      <pc:sldChg chg="addSp delSp modSp add mod">
        <pc:chgData name="Toby Donaldson" userId="2e6e5431-bb17-4c41-9985-d39c50d83c73" providerId="ADAL" clId="{11AE3950-EE88-4FA4-BEA5-7D719EBDFD56}" dt="2024-10-16T04:19:46.443" v="11384" actId="1076"/>
        <pc:sldMkLst>
          <pc:docMk/>
          <pc:sldMk cId="1593311143" sldId="380"/>
        </pc:sldMkLst>
      </pc:sldChg>
      <pc:sldChg chg="add del">
        <pc:chgData name="Toby Donaldson" userId="2e6e5431-bb17-4c41-9985-d39c50d83c73" providerId="ADAL" clId="{11AE3950-EE88-4FA4-BEA5-7D719EBDFD56}" dt="2024-10-16T04:44:16.632" v="12377" actId="2696"/>
        <pc:sldMkLst>
          <pc:docMk/>
          <pc:sldMk cId="766199262" sldId="381"/>
        </pc:sldMkLst>
      </pc:sldChg>
      <pc:sldChg chg="del">
        <pc:chgData name="Toby Donaldson" userId="2e6e5431-bb17-4c41-9985-d39c50d83c73" providerId="ADAL" clId="{11AE3950-EE88-4FA4-BEA5-7D719EBDFD56}" dt="2024-10-10T20:47:24.159" v="42" actId="47"/>
        <pc:sldMkLst>
          <pc:docMk/>
          <pc:sldMk cId="2307418349" sldId="381"/>
        </pc:sldMkLst>
      </pc:sldChg>
      <pc:sldChg chg="del">
        <pc:chgData name="Toby Donaldson" userId="2e6e5431-bb17-4c41-9985-d39c50d83c73" providerId="ADAL" clId="{11AE3950-EE88-4FA4-BEA5-7D719EBDFD56}" dt="2024-10-10T20:47:24.159" v="42" actId="47"/>
        <pc:sldMkLst>
          <pc:docMk/>
          <pc:sldMk cId="44120911" sldId="382"/>
        </pc:sldMkLst>
      </pc:sldChg>
      <pc:sldChg chg="addSp modSp add mod">
        <pc:chgData name="Toby Donaldson" userId="2e6e5431-bb17-4c41-9985-d39c50d83c73" providerId="ADAL" clId="{11AE3950-EE88-4FA4-BEA5-7D719EBDFD56}" dt="2024-10-16T04:21:34.701" v="11525" actId="1076"/>
        <pc:sldMkLst>
          <pc:docMk/>
          <pc:sldMk cId="3250130683" sldId="382"/>
        </pc:sldMkLst>
      </pc:sldChg>
      <pc:sldChg chg="addSp delSp modSp add mod">
        <pc:chgData name="Toby Donaldson" userId="2e6e5431-bb17-4c41-9985-d39c50d83c73" providerId="ADAL" clId="{11AE3950-EE88-4FA4-BEA5-7D719EBDFD56}" dt="2024-10-16T04:21:55.012" v="11528"/>
        <pc:sldMkLst>
          <pc:docMk/>
          <pc:sldMk cId="2963131715" sldId="383"/>
        </pc:sldMkLst>
      </pc:sldChg>
      <pc:sldChg chg="del">
        <pc:chgData name="Toby Donaldson" userId="2e6e5431-bb17-4c41-9985-d39c50d83c73" providerId="ADAL" clId="{11AE3950-EE88-4FA4-BEA5-7D719EBDFD56}" dt="2024-10-10T20:47:24.159" v="42" actId="47"/>
        <pc:sldMkLst>
          <pc:docMk/>
          <pc:sldMk cId="4182207593" sldId="383"/>
        </pc:sldMkLst>
      </pc:sldChg>
      <pc:sldChg chg="del">
        <pc:chgData name="Toby Donaldson" userId="2e6e5431-bb17-4c41-9985-d39c50d83c73" providerId="ADAL" clId="{11AE3950-EE88-4FA4-BEA5-7D719EBDFD56}" dt="2024-10-10T20:47:24.159" v="42" actId="47"/>
        <pc:sldMkLst>
          <pc:docMk/>
          <pc:sldMk cId="2933430818" sldId="384"/>
        </pc:sldMkLst>
      </pc:sldChg>
      <pc:sldChg chg="addSp modSp add mod">
        <pc:chgData name="Toby Donaldson" userId="2e6e5431-bb17-4c41-9985-d39c50d83c73" providerId="ADAL" clId="{11AE3950-EE88-4FA4-BEA5-7D719EBDFD56}" dt="2024-10-16T04:27:38.290" v="11741" actId="113"/>
        <pc:sldMkLst>
          <pc:docMk/>
          <pc:sldMk cId="3808253120" sldId="384"/>
        </pc:sldMkLst>
      </pc:sldChg>
      <pc:sldChg chg="del">
        <pc:chgData name="Toby Donaldson" userId="2e6e5431-bb17-4c41-9985-d39c50d83c73" providerId="ADAL" clId="{11AE3950-EE88-4FA4-BEA5-7D719EBDFD56}" dt="2024-10-10T20:47:24.159" v="42" actId="47"/>
        <pc:sldMkLst>
          <pc:docMk/>
          <pc:sldMk cId="1168675715" sldId="385"/>
        </pc:sldMkLst>
      </pc:sldChg>
      <pc:sldChg chg="addSp delSp modSp add mod">
        <pc:chgData name="Toby Donaldson" userId="2e6e5431-bb17-4c41-9985-d39c50d83c73" providerId="ADAL" clId="{11AE3950-EE88-4FA4-BEA5-7D719EBDFD56}" dt="2024-10-16T04:27:28.588" v="11740" actId="207"/>
        <pc:sldMkLst>
          <pc:docMk/>
          <pc:sldMk cId="3686952131" sldId="385"/>
        </pc:sldMkLst>
      </pc:sldChg>
      <pc:sldChg chg="del">
        <pc:chgData name="Toby Donaldson" userId="2e6e5431-bb17-4c41-9985-d39c50d83c73" providerId="ADAL" clId="{11AE3950-EE88-4FA4-BEA5-7D719EBDFD56}" dt="2024-10-10T20:47:24.159" v="42" actId="47"/>
        <pc:sldMkLst>
          <pc:docMk/>
          <pc:sldMk cId="1134019399" sldId="386"/>
        </pc:sldMkLst>
      </pc:sldChg>
      <pc:sldChg chg="addSp delSp modSp add mod">
        <pc:chgData name="Toby Donaldson" userId="2e6e5431-bb17-4c41-9985-d39c50d83c73" providerId="ADAL" clId="{11AE3950-EE88-4FA4-BEA5-7D719EBDFD56}" dt="2024-10-16T04:27:20.270" v="11739" actId="207"/>
        <pc:sldMkLst>
          <pc:docMk/>
          <pc:sldMk cId="1274651573" sldId="386"/>
        </pc:sldMkLst>
      </pc:sldChg>
      <pc:sldChg chg="addSp modSp add">
        <pc:chgData name="Toby Donaldson" userId="2e6e5431-bb17-4c41-9985-d39c50d83c73" providerId="ADAL" clId="{11AE3950-EE88-4FA4-BEA5-7D719EBDFD56}" dt="2024-10-16T04:27:14.978" v="11738" actId="207"/>
        <pc:sldMkLst>
          <pc:docMk/>
          <pc:sldMk cId="2388711429" sldId="387"/>
        </pc:sldMkLst>
      </pc:sldChg>
      <pc:sldChg chg="del">
        <pc:chgData name="Toby Donaldson" userId="2e6e5431-bb17-4c41-9985-d39c50d83c73" providerId="ADAL" clId="{11AE3950-EE88-4FA4-BEA5-7D719EBDFD56}" dt="2024-10-10T20:47:24.159" v="42" actId="47"/>
        <pc:sldMkLst>
          <pc:docMk/>
          <pc:sldMk cId="2495630857" sldId="387"/>
        </pc:sldMkLst>
      </pc:sldChg>
      <pc:sldChg chg="del">
        <pc:chgData name="Toby Donaldson" userId="2e6e5431-bb17-4c41-9985-d39c50d83c73" providerId="ADAL" clId="{11AE3950-EE88-4FA4-BEA5-7D719EBDFD56}" dt="2024-10-10T20:47:24.159" v="42" actId="47"/>
        <pc:sldMkLst>
          <pc:docMk/>
          <pc:sldMk cId="1015683910" sldId="388"/>
        </pc:sldMkLst>
      </pc:sldChg>
      <pc:sldChg chg="addSp modSp add">
        <pc:chgData name="Toby Donaldson" userId="2e6e5431-bb17-4c41-9985-d39c50d83c73" providerId="ADAL" clId="{11AE3950-EE88-4FA4-BEA5-7D719EBDFD56}" dt="2024-10-16T04:27:10.290" v="11737" actId="207"/>
        <pc:sldMkLst>
          <pc:docMk/>
          <pc:sldMk cId="3236620219" sldId="388"/>
        </pc:sldMkLst>
      </pc:sldChg>
      <pc:sldChg chg="addSp modSp add">
        <pc:chgData name="Toby Donaldson" userId="2e6e5431-bb17-4c41-9985-d39c50d83c73" providerId="ADAL" clId="{11AE3950-EE88-4FA4-BEA5-7D719EBDFD56}" dt="2024-10-16T04:27:04.300" v="11736" actId="207"/>
        <pc:sldMkLst>
          <pc:docMk/>
          <pc:sldMk cId="1577716139" sldId="389"/>
        </pc:sldMkLst>
      </pc:sldChg>
      <pc:sldChg chg="del">
        <pc:chgData name="Toby Donaldson" userId="2e6e5431-bb17-4c41-9985-d39c50d83c73" providerId="ADAL" clId="{11AE3950-EE88-4FA4-BEA5-7D719EBDFD56}" dt="2024-10-10T20:47:24.159" v="42" actId="47"/>
        <pc:sldMkLst>
          <pc:docMk/>
          <pc:sldMk cId="3158190651" sldId="389"/>
        </pc:sldMkLst>
      </pc:sldChg>
      <pc:sldChg chg="del">
        <pc:chgData name="Toby Donaldson" userId="2e6e5431-bb17-4c41-9985-d39c50d83c73" providerId="ADAL" clId="{11AE3950-EE88-4FA4-BEA5-7D719EBDFD56}" dt="2024-10-10T20:47:24.159" v="42" actId="47"/>
        <pc:sldMkLst>
          <pc:docMk/>
          <pc:sldMk cId="684983360" sldId="390"/>
        </pc:sldMkLst>
      </pc:sldChg>
      <pc:sldChg chg="addSp modSp add mod">
        <pc:chgData name="Toby Donaldson" userId="2e6e5431-bb17-4c41-9985-d39c50d83c73" providerId="ADAL" clId="{11AE3950-EE88-4FA4-BEA5-7D719EBDFD56}" dt="2024-10-16T04:29:43.497" v="11887" actId="5793"/>
        <pc:sldMkLst>
          <pc:docMk/>
          <pc:sldMk cId="3530378055" sldId="390"/>
        </pc:sldMkLst>
      </pc:sldChg>
      <pc:sldChg chg="del">
        <pc:chgData name="Toby Donaldson" userId="2e6e5431-bb17-4c41-9985-d39c50d83c73" providerId="ADAL" clId="{11AE3950-EE88-4FA4-BEA5-7D719EBDFD56}" dt="2024-10-10T20:47:24.159" v="42" actId="47"/>
        <pc:sldMkLst>
          <pc:docMk/>
          <pc:sldMk cId="2490867769" sldId="391"/>
        </pc:sldMkLst>
      </pc:sldChg>
      <pc:sldChg chg="modSp add mod">
        <pc:chgData name="Toby Donaldson" userId="2e6e5431-bb17-4c41-9985-d39c50d83c73" providerId="ADAL" clId="{11AE3950-EE88-4FA4-BEA5-7D719EBDFD56}" dt="2024-10-16T04:30:53.885" v="11898" actId="207"/>
        <pc:sldMkLst>
          <pc:docMk/>
          <pc:sldMk cId="2783137732" sldId="391"/>
        </pc:sldMkLst>
      </pc:sldChg>
      <pc:sldChg chg="modSp add mod">
        <pc:chgData name="Toby Donaldson" userId="2e6e5431-bb17-4c41-9985-d39c50d83c73" providerId="ADAL" clId="{11AE3950-EE88-4FA4-BEA5-7D719EBDFD56}" dt="2024-10-16T04:31:22.969" v="11904" actId="207"/>
        <pc:sldMkLst>
          <pc:docMk/>
          <pc:sldMk cId="2749001916" sldId="392"/>
        </pc:sldMkLst>
      </pc:sldChg>
      <pc:sldChg chg="del">
        <pc:chgData name="Toby Donaldson" userId="2e6e5431-bb17-4c41-9985-d39c50d83c73" providerId="ADAL" clId="{11AE3950-EE88-4FA4-BEA5-7D719EBDFD56}" dt="2024-10-10T20:47:24.159" v="42" actId="47"/>
        <pc:sldMkLst>
          <pc:docMk/>
          <pc:sldMk cId="1641751640" sldId="393"/>
        </pc:sldMkLst>
      </pc:sldChg>
      <pc:sldChg chg="modSp add mod">
        <pc:chgData name="Toby Donaldson" userId="2e6e5431-bb17-4c41-9985-d39c50d83c73" providerId="ADAL" clId="{11AE3950-EE88-4FA4-BEA5-7D719EBDFD56}" dt="2024-10-16T04:31:57.886" v="11910" actId="207"/>
        <pc:sldMkLst>
          <pc:docMk/>
          <pc:sldMk cId="2867936421" sldId="393"/>
        </pc:sldMkLst>
      </pc:sldChg>
      <pc:sldChg chg="modSp add mod">
        <pc:chgData name="Toby Donaldson" userId="2e6e5431-bb17-4c41-9985-d39c50d83c73" providerId="ADAL" clId="{11AE3950-EE88-4FA4-BEA5-7D719EBDFD56}" dt="2024-10-16T04:32:25.772" v="11915" actId="207"/>
        <pc:sldMkLst>
          <pc:docMk/>
          <pc:sldMk cId="1377394535" sldId="394"/>
        </pc:sldMkLst>
      </pc:sldChg>
      <pc:sldChg chg="del">
        <pc:chgData name="Toby Donaldson" userId="2e6e5431-bb17-4c41-9985-d39c50d83c73" providerId="ADAL" clId="{11AE3950-EE88-4FA4-BEA5-7D719EBDFD56}" dt="2024-10-10T20:47:24.159" v="42" actId="47"/>
        <pc:sldMkLst>
          <pc:docMk/>
          <pc:sldMk cId="1243566442" sldId="395"/>
        </pc:sldMkLst>
      </pc:sldChg>
      <pc:sldChg chg="modSp add mod">
        <pc:chgData name="Toby Donaldson" userId="2e6e5431-bb17-4c41-9985-d39c50d83c73" providerId="ADAL" clId="{11AE3950-EE88-4FA4-BEA5-7D719EBDFD56}" dt="2024-10-16T04:33:09.290" v="11924" actId="207"/>
        <pc:sldMkLst>
          <pc:docMk/>
          <pc:sldMk cId="3282964049" sldId="395"/>
        </pc:sldMkLst>
      </pc:sldChg>
      <pc:sldChg chg="modSp add mod">
        <pc:chgData name="Toby Donaldson" userId="2e6e5431-bb17-4c41-9985-d39c50d83c73" providerId="ADAL" clId="{11AE3950-EE88-4FA4-BEA5-7D719EBDFD56}" dt="2024-10-16T04:33:54.165" v="11931" actId="207"/>
        <pc:sldMkLst>
          <pc:docMk/>
          <pc:sldMk cId="1935541044" sldId="396"/>
        </pc:sldMkLst>
      </pc:sldChg>
      <pc:sldChg chg="modSp add">
        <pc:chgData name="Toby Donaldson" userId="2e6e5431-bb17-4c41-9985-d39c50d83c73" providerId="ADAL" clId="{11AE3950-EE88-4FA4-BEA5-7D719EBDFD56}" dt="2024-10-16T04:34:24.180" v="11934" actId="207"/>
        <pc:sldMkLst>
          <pc:docMk/>
          <pc:sldMk cId="2036512137" sldId="397"/>
        </pc:sldMkLst>
      </pc:sldChg>
      <pc:sldChg chg="del">
        <pc:chgData name="Toby Donaldson" userId="2e6e5431-bb17-4c41-9985-d39c50d83c73" providerId="ADAL" clId="{11AE3950-EE88-4FA4-BEA5-7D719EBDFD56}" dt="2024-10-10T20:47:24.159" v="42" actId="47"/>
        <pc:sldMkLst>
          <pc:docMk/>
          <pc:sldMk cId="3215829657" sldId="397"/>
        </pc:sldMkLst>
      </pc:sldChg>
      <pc:sldChg chg="addSp modSp add mod">
        <pc:chgData name="Toby Donaldson" userId="2e6e5431-bb17-4c41-9985-d39c50d83c73" providerId="ADAL" clId="{11AE3950-EE88-4FA4-BEA5-7D719EBDFD56}" dt="2024-10-16T04:35:18.463" v="12035" actId="1076"/>
        <pc:sldMkLst>
          <pc:docMk/>
          <pc:sldMk cId="2455208171" sldId="398"/>
        </pc:sldMkLst>
      </pc:sldChg>
      <pc:sldChg chg="addSp delSp modSp add mod">
        <pc:chgData name="Toby Donaldson" userId="2e6e5431-bb17-4c41-9985-d39c50d83c73" providerId="ADAL" clId="{11AE3950-EE88-4FA4-BEA5-7D719EBDFD56}" dt="2024-10-16T04:37:59.708" v="12087" actId="21"/>
        <pc:sldMkLst>
          <pc:docMk/>
          <pc:sldMk cId="3741981752" sldId="399"/>
        </pc:sldMkLst>
      </pc:sldChg>
      <pc:sldChg chg="addSp modSp add mod">
        <pc:chgData name="Toby Donaldson" userId="2e6e5431-bb17-4c41-9985-d39c50d83c73" providerId="ADAL" clId="{11AE3950-EE88-4FA4-BEA5-7D719EBDFD56}" dt="2024-10-16T04:39:37.736" v="12126" actId="1076"/>
        <pc:sldMkLst>
          <pc:docMk/>
          <pc:sldMk cId="3450531365" sldId="400"/>
        </pc:sldMkLst>
      </pc:sldChg>
      <pc:sldChg chg="add del">
        <pc:chgData name="Toby Donaldson" userId="2e6e5431-bb17-4c41-9985-d39c50d83c73" providerId="ADAL" clId="{11AE3950-EE88-4FA4-BEA5-7D719EBDFD56}" dt="2024-10-16T04:37:11.885" v="12058" actId="2890"/>
        <pc:sldMkLst>
          <pc:docMk/>
          <pc:sldMk cId="4034276291" sldId="400"/>
        </pc:sldMkLst>
      </pc:sldChg>
      <pc:sldChg chg="addSp delSp modSp add mod">
        <pc:chgData name="Toby Donaldson" userId="2e6e5431-bb17-4c41-9985-d39c50d83c73" providerId="ADAL" clId="{11AE3950-EE88-4FA4-BEA5-7D719EBDFD56}" dt="2024-10-16T04:43:09.737" v="12300" actId="1076"/>
        <pc:sldMkLst>
          <pc:docMk/>
          <pc:sldMk cId="1957416096" sldId="401"/>
        </pc:sldMkLst>
      </pc:sldChg>
      <pc:sldChg chg="addSp modSp add mod">
        <pc:chgData name="Toby Donaldson" userId="2e6e5431-bb17-4c41-9985-d39c50d83c73" providerId="ADAL" clId="{11AE3950-EE88-4FA4-BEA5-7D719EBDFD56}" dt="2024-10-16T04:44:02.856" v="12376" actId="20577"/>
        <pc:sldMkLst>
          <pc:docMk/>
          <pc:sldMk cId="100819765" sldId="402"/>
        </pc:sldMkLst>
      </pc:sldChg>
      <pc:sldChg chg="addSp delSp modSp add mod">
        <pc:chgData name="Toby Donaldson" userId="2e6e5431-bb17-4c41-9985-d39c50d83c73" providerId="ADAL" clId="{11AE3950-EE88-4FA4-BEA5-7D719EBDFD56}" dt="2024-10-16T04:47:09.050" v="12494" actId="21"/>
        <pc:sldMkLst>
          <pc:docMk/>
          <pc:sldMk cId="2357367200" sldId="403"/>
        </pc:sldMkLst>
      </pc:sldChg>
      <pc:sldChg chg="addSp delSp modSp add mod">
        <pc:chgData name="Toby Donaldson" userId="2e6e5431-bb17-4c41-9985-d39c50d83c73" providerId="ADAL" clId="{11AE3950-EE88-4FA4-BEA5-7D719EBDFD56}" dt="2024-10-16T04:48:26.340" v="12605" actId="12788"/>
        <pc:sldMkLst>
          <pc:docMk/>
          <pc:sldMk cId="1514169941" sldId="404"/>
        </pc:sldMkLst>
      </pc:sldChg>
      <pc:sldChg chg="add del">
        <pc:chgData name="Toby Donaldson" userId="2e6e5431-bb17-4c41-9985-d39c50d83c73" providerId="ADAL" clId="{11AE3950-EE88-4FA4-BEA5-7D719EBDFD56}" dt="2024-10-16T04:48:12.834" v="12602" actId="2890"/>
        <pc:sldMkLst>
          <pc:docMk/>
          <pc:sldMk cId="1170484381" sldId="405"/>
        </pc:sldMkLst>
      </pc:sldChg>
      <pc:sldChg chg="addSp delSp modSp add mod">
        <pc:chgData name="Toby Donaldson" userId="2e6e5431-bb17-4c41-9985-d39c50d83c73" providerId="ADAL" clId="{11AE3950-EE88-4FA4-BEA5-7D719EBDFD56}" dt="2024-10-16T04:55:59.385" v="12876" actId="1076"/>
        <pc:sldMkLst>
          <pc:docMk/>
          <pc:sldMk cId="3369581558" sldId="405"/>
        </pc:sldMkLst>
      </pc:sldChg>
      <pc:sldChg chg="add del">
        <pc:chgData name="Toby Donaldson" userId="2e6e5431-bb17-4c41-9985-d39c50d83c73" providerId="ADAL" clId="{11AE3950-EE88-4FA4-BEA5-7D719EBDFD56}" dt="2024-10-16T04:56:25.248" v="12878" actId="2696"/>
        <pc:sldMkLst>
          <pc:docMk/>
          <pc:sldMk cId="3848397072" sldId="406"/>
        </pc:sldMkLst>
      </pc:sldChg>
      <pc:sldChg chg="add del">
        <pc:chgData name="Toby Donaldson" userId="2e6e5431-bb17-4c41-9985-d39c50d83c73" providerId="ADAL" clId="{11AE3950-EE88-4FA4-BEA5-7D719EBDFD56}" dt="2024-10-16T04:56:28.273" v="12879" actId="2696"/>
        <pc:sldMkLst>
          <pc:docMk/>
          <pc:sldMk cId="1233031367" sldId="407"/>
        </pc:sldMkLst>
      </pc:sldChg>
    </pc:docChg>
  </pc:docChgLst>
  <pc:docChgLst>
    <pc:chgData name="Toby Donaldson" userId="2e6e5431-bb17-4c41-9985-d39c50d83c73" providerId="ADAL" clId="{65DA46F3-C033-4AB1-A623-5FD9368B4889}"/>
    <pc:docChg chg="custSel modSld">
      <pc:chgData name="Toby Donaldson" userId="2e6e5431-bb17-4c41-9985-d39c50d83c73" providerId="ADAL" clId="{65DA46F3-C033-4AB1-A623-5FD9368B4889}" dt="2024-10-21T23:11:01.707" v="198"/>
      <pc:docMkLst>
        <pc:docMk/>
      </pc:docMkLst>
      <pc:sldChg chg="addSp modSp mod">
        <pc:chgData name="Toby Donaldson" userId="2e6e5431-bb17-4c41-9985-d39c50d83c73" providerId="ADAL" clId="{65DA46F3-C033-4AB1-A623-5FD9368B4889}" dt="2024-10-21T21:21:09.533" v="196" actId="14100"/>
        <pc:sldMkLst>
          <pc:docMk/>
          <pc:sldMk cId="3108921986" sldId="297"/>
        </pc:sldMkLst>
      </pc:sldChg>
      <pc:sldChg chg="addSp delSp modSp mod">
        <pc:chgData name="Toby Donaldson" userId="2e6e5431-bb17-4c41-9985-d39c50d83c73" providerId="ADAL" clId="{65DA46F3-C033-4AB1-A623-5FD9368B4889}" dt="2024-10-21T21:21:18.769" v="197" actId="21"/>
        <pc:sldMkLst>
          <pc:docMk/>
          <pc:sldMk cId="2532483914" sldId="298"/>
        </pc:sldMkLst>
        <pc:spChg chg="mod">
          <ac:chgData name="Toby Donaldson" userId="2e6e5431-bb17-4c41-9985-d39c50d83c73" providerId="ADAL" clId="{65DA46F3-C033-4AB1-A623-5FD9368B4889}" dt="2024-10-21T17:49:32.941" v="1" actId="20577"/>
          <ac:spMkLst>
            <pc:docMk/>
            <pc:sldMk cId="2532483914" sldId="298"/>
            <ac:spMk id="6" creationId="{6F4D5479-D96B-1A4F-E8BD-BBBB7CC21567}"/>
          </ac:spMkLst>
        </pc:spChg>
      </pc:sldChg>
      <pc:sldChg chg="addSp">
        <pc:chgData name="Toby Donaldson" userId="2e6e5431-bb17-4c41-9985-d39c50d83c73" providerId="ADAL" clId="{65DA46F3-C033-4AB1-A623-5FD9368B4889}" dt="2024-10-21T23:11:01.707" v="198"/>
        <pc:sldMkLst>
          <pc:docMk/>
          <pc:sldMk cId="533314460" sldId="299"/>
        </pc:sldMkLst>
      </pc:sldChg>
      <pc:sldChg chg="addSp">
        <pc:chgData name="Toby Donaldson" userId="2e6e5431-bb17-4c41-9985-d39c50d83c73" providerId="ADAL" clId="{65DA46F3-C033-4AB1-A623-5FD9368B4889}" dt="2024-10-21T23:11:01.707" v="198"/>
        <pc:sldMkLst>
          <pc:docMk/>
          <pc:sldMk cId="3585977241" sldId="300"/>
        </pc:sldMkLst>
      </pc:sldChg>
      <pc:sldChg chg="addSp">
        <pc:chgData name="Toby Donaldson" userId="2e6e5431-bb17-4c41-9985-d39c50d83c73" providerId="ADAL" clId="{65DA46F3-C033-4AB1-A623-5FD9368B4889}" dt="2024-10-21T23:11:01.707" v="198"/>
        <pc:sldMkLst>
          <pc:docMk/>
          <pc:sldMk cId="1495128168" sldId="301"/>
        </pc:sldMkLst>
      </pc:sldChg>
      <pc:sldChg chg="addSp">
        <pc:chgData name="Toby Donaldson" userId="2e6e5431-bb17-4c41-9985-d39c50d83c73" providerId="ADAL" clId="{65DA46F3-C033-4AB1-A623-5FD9368B4889}" dt="2024-10-21T23:11:01.707" v="198"/>
        <pc:sldMkLst>
          <pc:docMk/>
          <pc:sldMk cId="751930175" sldId="302"/>
        </pc:sldMkLst>
      </pc:sldChg>
      <pc:sldChg chg="addSp">
        <pc:chgData name="Toby Donaldson" userId="2e6e5431-bb17-4c41-9985-d39c50d83c73" providerId="ADAL" clId="{65DA46F3-C033-4AB1-A623-5FD9368B4889}" dt="2024-10-21T23:11:01.707" v="198"/>
        <pc:sldMkLst>
          <pc:docMk/>
          <pc:sldMk cId="2097316468" sldId="305"/>
        </pc:sldMkLst>
      </pc:sldChg>
      <pc:sldChg chg="addSp">
        <pc:chgData name="Toby Donaldson" userId="2e6e5431-bb17-4c41-9985-d39c50d83c73" providerId="ADAL" clId="{65DA46F3-C033-4AB1-A623-5FD9368B4889}" dt="2024-10-21T23:11:01.707" v="198"/>
        <pc:sldMkLst>
          <pc:docMk/>
          <pc:sldMk cId="1365592690" sldId="306"/>
        </pc:sldMkLst>
      </pc:sldChg>
      <pc:sldChg chg="addSp">
        <pc:chgData name="Toby Donaldson" userId="2e6e5431-bb17-4c41-9985-d39c50d83c73" providerId="ADAL" clId="{65DA46F3-C033-4AB1-A623-5FD9368B4889}" dt="2024-10-21T23:11:01.707" v="198"/>
        <pc:sldMkLst>
          <pc:docMk/>
          <pc:sldMk cId="1753625361" sldId="307"/>
        </pc:sldMkLst>
      </pc:sldChg>
      <pc:sldChg chg="addSp">
        <pc:chgData name="Toby Donaldson" userId="2e6e5431-bb17-4c41-9985-d39c50d83c73" providerId="ADAL" clId="{65DA46F3-C033-4AB1-A623-5FD9368B4889}" dt="2024-10-21T23:11:01.707" v="198"/>
        <pc:sldMkLst>
          <pc:docMk/>
          <pc:sldMk cId="2152713045" sldId="308"/>
        </pc:sldMkLst>
      </pc:sldChg>
      <pc:sldChg chg="addSp">
        <pc:chgData name="Toby Donaldson" userId="2e6e5431-bb17-4c41-9985-d39c50d83c73" providerId="ADAL" clId="{65DA46F3-C033-4AB1-A623-5FD9368B4889}" dt="2024-10-21T23:11:01.707" v="198"/>
        <pc:sldMkLst>
          <pc:docMk/>
          <pc:sldMk cId="2808343893" sldId="310"/>
        </pc:sldMkLst>
      </pc:sldChg>
      <pc:sldChg chg="addSp">
        <pc:chgData name="Toby Donaldson" userId="2e6e5431-bb17-4c41-9985-d39c50d83c73" providerId="ADAL" clId="{65DA46F3-C033-4AB1-A623-5FD9368B4889}" dt="2024-10-21T23:11:01.707" v="198"/>
        <pc:sldMkLst>
          <pc:docMk/>
          <pc:sldMk cId="1178667518" sldId="311"/>
        </pc:sldMkLst>
      </pc:sldChg>
      <pc:sldChg chg="addSp">
        <pc:chgData name="Toby Donaldson" userId="2e6e5431-bb17-4c41-9985-d39c50d83c73" providerId="ADAL" clId="{65DA46F3-C033-4AB1-A623-5FD9368B4889}" dt="2024-10-21T23:11:01.707" v="198"/>
        <pc:sldMkLst>
          <pc:docMk/>
          <pc:sldMk cId="3679495432" sldId="313"/>
        </pc:sldMkLst>
      </pc:sldChg>
      <pc:sldChg chg="addSp">
        <pc:chgData name="Toby Donaldson" userId="2e6e5431-bb17-4c41-9985-d39c50d83c73" providerId="ADAL" clId="{65DA46F3-C033-4AB1-A623-5FD9368B4889}" dt="2024-10-21T23:11:01.707" v="198"/>
        <pc:sldMkLst>
          <pc:docMk/>
          <pc:sldMk cId="3344777113" sldId="316"/>
        </pc:sldMkLst>
      </pc:sldChg>
      <pc:sldChg chg="addSp">
        <pc:chgData name="Toby Donaldson" userId="2e6e5431-bb17-4c41-9985-d39c50d83c73" providerId="ADAL" clId="{65DA46F3-C033-4AB1-A623-5FD9368B4889}" dt="2024-10-21T23:11:01.707" v="198"/>
        <pc:sldMkLst>
          <pc:docMk/>
          <pc:sldMk cId="2217005126" sldId="317"/>
        </pc:sldMkLst>
      </pc:sldChg>
      <pc:sldChg chg="addSp">
        <pc:chgData name="Toby Donaldson" userId="2e6e5431-bb17-4c41-9985-d39c50d83c73" providerId="ADAL" clId="{65DA46F3-C033-4AB1-A623-5FD9368B4889}" dt="2024-10-21T23:11:01.707" v="198"/>
        <pc:sldMkLst>
          <pc:docMk/>
          <pc:sldMk cId="307709859" sldId="318"/>
        </pc:sldMkLst>
      </pc:sldChg>
      <pc:sldChg chg="addSp">
        <pc:chgData name="Toby Donaldson" userId="2e6e5431-bb17-4c41-9985-d39c50d83c73" providerId="ADAL" clId="{65DA46F3-C033-4AB1-A623-5FD9368B4889}" dt="2024-10-21T23:11:01.707" v="198"/>
        <pc:sldMkLst>
          <pc:docMk/>
          <pc:sldMk cId="2223747460" sldId="320"/>
        </pc:sldMkLst>
      </pc:sldChg>
      <pc:sldChg chg="addSp">
        <pc:chgData name="Toby Donaldson" userId="2e6e5431-bb17-4c41-9985-d39c50d83c73" providerId="ADAL" clId="{65DA46F3-C033-4AB1-A623-5FD9368B4889}" dt="2024-10-21T23:11:01.707" v="198"/>
        <pc:sldMkLst>
          <pc:docMk/>
          <pc:sldMk cId="2509614308" sldId="322"/>
        </pc:sldMkLst>
      </pc:sldChg>
      <pc:sldChg chg="addSp">
        <pc:chgData name="Toby Donaldson" userId="2e6e5431-bb17-4c41-9985-d39c50d83c73" providerId="ADAL" clId="{65DA46F3-C033-4AB1-A623-5FD9368B4889}" dt="2024-10-21T23:11:01.707" v="198"/>
        <pc:sldMkLst>
          <pc:docMk/>
          <pc:sldMk cId="1337895630" sldId="323"/>
        </pc:sldMkLst>
      </pc:sldChg>
      <pc:sldChg chg="addSp">
        <pc:chgData name="Toby Donaldson" userId="2e6e5431-bb17-4c41-9985-d39c50d83c73" providerId="ADAL" clId="{65DA46F3-C033-4AB1-A623-5FD9368B4889}" dt="2024-10-21T23:11:01.707" v="198"/>
        <pc:sldMkLst>
          <pc:docMk/>
          <pc:sldMk cId="4190628659" sldId="324"/>
        </pc:sldMkLst>
      </pc:sldChg>
      <pc:sldChg chg="addSp">
        <pc:chgData name="Toby Donaldson" userId="2e6e5431-bb17-4c41-9985-d39c50d83c73" providerId="ADAL" clId="{65DA46F3-C033-4AB1-A623-5FD9368B4889}" dt="2024-10-21T23:11:01.707" v="198"/>
        <pc:sldMkLst>
          <pc:docMk/>
          <pc:sldMk cId="291094791" sldId="328"/>
        </pc:sldMkLst>
      </pc:sldChg>
      <pc:sldChg chg="addSp">
        <pc:chgData name="Toby Donaldson" userId="2e6e5431-bb17-4c41-9985-d39c50d83c73" providerId="ADAL" clId="{65DA46F3-C033-4AB1-A623-5FD9368B4889}" dt="2024-10-21T23:11:01.707" v="198"/>
        <pc:sldMkLst>
          <pc:docMk/>
          <pc:sldMk cId="1743895988" sldId="331"/>
        </pc:sldMkLst>
      </pc:sldChg>
      <pc:sldChg chg="addSp">
        <pc:chgData name="Toby Donaldson" userId="2e6e5431-bb17-4c41-9985-d39c50d83c73" providerId="ADAL" clId="{65DA46F3-C033-4AB1-A623-5FD9368B4889}" dt="2024-10-21T23:11:01.707" v="198"/>
        <pc:sldMkLst>
          <pc:docMk/>
          <pc:sldMk cId="1316409034" sldId="332"/>
        </pc:sldMkLst>
      </pc:sldChg>
      <pc:sldChg chg="addSp">
        <pc:chgData name="Toby Donaldson" userId="2e6e5431-bb17-4c41-9985-d39c50d83c73" providerId="ADAL" clId="{65DA46F3-C033-4AB1-A623-5FD9368B4889}" dt="2024-10-21T23:11:01.707" v="198"/>
        <pc:sldMkLst>
          <pc:docMk/>
          <pc:sldMk cId="135699873" sldId="333"/>
        </pc:sldMkLst>
      </pc:sldChg>
      <pc:sldChg chg="addSp">
        <pc:chgData name="Toby Donaldson" userId="2e6e5431-bb17-4c41-9985-d39c50d83c73" providerId="ADAL" clId="{65DA46F3-C033-4AB1-A623-5FD9368B4889}" dt="2024-10-21T23:11:01.707" v="198"/>
        <pc:sldMkLst>
          <pc:docMk/>
          <pc:sldMk cId="4232506138" sldId="334"/>
        </pc:sldMkLst>
      </pc:sldChg>
      <pc:sldChg chg="addSp">
        <pc:chgData name="Toby Donaldson" userId="2e6e5431-bb17-4c41-9985-d39c50d83c73" providerId="ADAL" clId="{65DA46F3-C033-4AB1-A623-5FD9368B4889}" dt="2024-10-21T23:11:01.707" v="198"/>
        <pc:sldMkLst>
          <pc:docMk/>
          <pc:sldMk cId="1940314753" sldId="335"/>
        </pc:sldMkLst>
      </pc:sldChg>
      <pc:sldChg chg="addSp">
        <pc:chgData name="Toby Donaldson" userId="2e6e5431-bb17-4c41-9985-d39c50d83c73" providerId="ADAL" clId="{65DA46F3-C033-4AB1-A623-5FD9368B4889}" dt="2024-10-21T23:11:01.707" v="198"/>
        <pc:sldMkLst>
          <pc:docMk/>
          <pc:sldMk cId="3082123790" sldId="337"/>
        </pc:sldMkLst>
      </pc:sldChg>
      <pc:sldChg chg="addSp">
        <pc:chgData name="Toby Donaldson" userId="2e6e5431-bb17-4c41-9985-d39c50d83c73" providerId="ADAL" clId="{65DA46F3-C033-4AB1-A623-5FD9368B4889}" dt="2024-10-21T23:11:01.707" v="198"/>
        <pc:sldMkLst>
          <pc:docMk/>
          <pc:sldMk cId="3264327507" sldId="345"/>
        </pc:sldMkLst>
      </pc:sldChg>
      <pc:sldChg chg="addSp">
        <pc:chgData name="Toby Donaldson" userId="2e6e5431-bb17-4c41-9985-d39c50d83c73" providerId="ADAL" clId="{65DA46F3-C033-4AB1-A623-5FD9368B4889}" dt="2024-10-21T23:11:01.707" v="198"/>
        <pc:sldMkLst>
          <pc:docMk/>
          <pc:sldMk cId="518592599" sldId="347"/>
        </pc:sldMkLst>
      </pc:sldChg>
      <pc:sldChg chg="addSp">
        <pc:chgData name="Toby Donaldson" userId="2e6e5431-bb17-4c41-9985-d39c50d83c73" providerId="ADAL" clId="{65DA46F3-C033-4AB1-A623-5FD9368B4889}" dt="2024-10-21T23:11:01.707" v="198"/>
        <pc:sldMkLst>
          <pc:docMk/>
          <pc:sldMk cId="3938777344" sldId="348"/>
        </pc:sldMkLst>
      </pc:sldChg>
      <pc:sldChg chg="addSp">
        <pc:chgData name="Toby Donaldson" userId="2e6e5431-bb17-4c41-9985-d39c50d83c73" providerId="ADAL" clId="{65DA46F3-C033-4AB1-A623-5FD9368B4889}" dt="2024-10-21T23:11:01.707" v="198"/>
        <pc:sldMkLst>
          <pc:docMk/>
          <pc:sldMk cId="1074488400" sldId="349"/>
        </pc:sldMkLst>
      </pc:sldChg>
      <pc:sldChg chg="addSp">
        <pc:chgData name="Toby Donaldson" userId="2e6e5431-bb17-4c41-9985-d39c50d83c73" providerId="ADAL" clId="{65DA46F3-C033-4AB1-A623-5FD9368B4889}" dt="2024-10-21T23:11:01.707" v="198"/>
        <pc:sldMkLst>
          <pc:docMk/>
          <pc:sldMk cId="2693912225" sldId="350"/>
        </pc:sldMkLst>
      </pc:sldChg>
      <pc:sldChg chg="addSp">
        <pc:chgData name="Toby Donaldson" userId="2e6e5431-bb17-4c41-9985-d39c50d83c73" providerId="ADAL" clId="{65DA46F3-C033-4AB1-A623-5FD9368B4889}" dt="2024-10-21T23:11:01.707" v="198"/>
        <pc:sldMkLst>
          <pc:docMk/>
          <pc:sldMk cId="2698669342" sldId="351"/>
        </pc:sldMkLst>
      </pc:sldChg>
      <pc:sldChg chg="addSp">
        <pc:chgData name="Toby Donaldson" userId="2e6e5431-bb17-4c41-9985-d39c50d83c73" providerId="ADAL" clId="{65DA46F3-C033-4AB1-A623-5FD9368B4889}" dt="2024-10-21T23:11:01.707" v="198"/>
        <pc:sldMkLst>
          <pc:docMk/>
          <pc:sldMk cId="1615613375" sldId="352"/>
        </pc:sldMkLst>
      </pc:sldChg>
      <pc:sldChg chg="addSp">
        <pc:chgData name="Toby Donaldson" userId="2e6e5431-bb17-4c41-9985-d39c50d83c73" providerId="ADAL" clId="{65DA46F3-C033-4AB1-A623-5FD9368B4889}" dt="2024-10-21T23:11:01.707" v="198"/>
        <pc:sldMkLst>
          <pc:docMk/>
          <pc:sldMk cId="1063097408" sldId="353"/>
        </pc:sldMkLst>
      </pc:sldChg>
      <pc:sldChg chg="addSp">
        <pc:chgData name="Toby Donaldson" userId="2e6e5431-bb17-4c41-9985-d39c50d83c73" providerId="ADAL" clId="{65DA46F3-C033-4AB1-A623-5FD9368B4889}" dt="2024-10-21T23:11:01.707" v="198"/>
        <pc:sldMkLst>
          <pc:docMk/>
          <pc:sldMk cId="437704892" sldId="354"/>
        </pc:sldMkLst>
      </pc:sldChg>
      <pc:sldChg chg="addSp">
        <pc:chgData name="Toby Donaldson" userId="2e6e5431-bb17-4c41-9985-d39c50d83c73" providerId="ADAL" clId="{65DA46F3-C033-4AB1-A623-5FD9368B4889}" dt="2024-10-21T23:11:01.707" v="198"/>
        <pc:sldMkLst>
          <pc:docMk/>
          <pc:sldMk cId="2745005155" sldId="356"/>
        </pc:sldMkLst>
      </pc:sldChg>
      <pc:sldChg chg="addSp">
        <pc:chgData name="Toby Donaldson" userId="2e6e5431-bb17-4c41-9985-d39c50d83c73" providerId="ADAL" clId="{65DA46F3-C033-4AB1-A623-5FD9368B4889}" dt="2024-10-21T23:11:01.707" v="198"/>
        <pc:sldMkLst>
          <pc:docMk/>
          <pc:sldMk cId="554056988" sldId="358"/>
        </pc:sldMkLst>
      </pc:sldChg>
      <pc:sldChg chg="addSp">
        <pc:chgData name="Toby Donaldson" userId="2e6e5431-bb17-4c41-9985-d39c50d83c73" providerId="ADAL" clId="{65DA46F3-C033-4AB1-A623-5FD9368B4889}" dt="2024-10-21T23:11:01.707" v="198"/>
        <pc:sldMkLst>
          <pc:docMk/>
          <pc:sldMk cId="4070484776" sldId="359"/>
        </pc:sldMkLst>
      </pc:sldChg>
      <pc:sldChg chg="addSp">
        <pc:chgData name="Toby Donaldson" userId="2e6e5431-bb17-4c41-9985-d39c50d83c73" providerId="ADAL" clId="{65DA46F3-C033-4AB1-A623-5FD9368B4889}" dt="2024-10-21T23:11:01.707" v="198"/>
        <pc:sldMkLst>
          <pc:docMk/>
          <pc:sldMk cId="2449079006" sldId="363"/>
        </pc:sldMkLst>
      </pc:sldChg>
      <pc:sldChg chg="addSp">
        <pc:chgData name="Toby Donaldson" userId="2e6e5431-bb17-4c41-9985-d39c50d83c73" providerId="ADAL" clId="{65DA46F3-C033-4AB1-A623-5FD9368B4889}" dt="2024-10-21T23:11:01.707" v="198"/>
        <pc:sldMkLst>
          <pc:docMk/>
          <pc:sldMk cId="1293448474" sldId="365"/>
        </pc:sldMkLst>
      </pc:sldChg>
      <pc:sldChg chg="addSp">
        <pc:chgData name="Toby Donaldson" userId="2e6e5431-bb17-4c41-9985-d39c50d83c73" providerId="ADAL" clId="{65DA46F3-C033-4AB1-A623-5FD9368B4889}" dt="2024-10-21T23:11:01.707" v="198"/>
        <pc:sldMkLst>
          <pc:docMk/>
          <pc:sldMk cId="421622308" sldId="366"/>
        </pc:sldMkLst>
      </pc:sldChg>
      <pc:sldChg chg="addSp">
        <pc:chgData name="Toby Donaldson" userId="2e6e5431-bb17-4c41-9985-d39c50d83c73" providerId="ADAL" clId="{65DA46F3-C033-4AB1-A623-5FD9368B4889}" dt="2024-10-21T23:11:01.707" v="198"/>
        <pc:sldMkLst>
          <pc:docMk/>
          <pc:sldMk cId="1753056197" sldId="367"/>
        </pc:sldMkLst>
      </pc:sldChg>
      <pc:sldChg chg="addSp">
        <pc:chgData name="Toby Donaldson" userId="2e6e5431-bb17-4c41-9985-d39c50d83c73" providerId="ADAL" clId="{65DA46F3-C033-4AB1-A623-5FD9368B4889}" dt="2024-10-21T23:11:01.707" v="198"/>
        <pc:sldMkLst>
          <pc:docMk/>
          <pc:sldMk cId="3115980825" sldId="369"/>
        </pc:sldMkLst>
      </pc:sldChg>
    </pc:docChg>
  </pc:docChgLst>
  <pc:docChgLst>
    <pc:chgData name="Toby Donaldson" userId="2e6e5431-bb17-4c41-9985-d39c50d83c73" providerId="ADAL" clId="{4180A1E8-8934-374C-B4C5-13283C50A140}"/>
    <pc:docChg chg="undo custSel addSld delSld modSld sldOrd addSection modSection">
      <pc:chgData name="Toby Donaldson" userId="2e6e5431-bb17-4c41-9985-d39c50d83c73" providerId="ADAL" clId="{4180A1E8-8934-374C-B4C5-13283C50A140}" dt="2024-11-21T01:28:35.352" v="6322" actId="1076"/>
      <pc:docMkLst>
        <pc:docMk/>
      </pc:docMkLst>
      <pc:sldChg chg="modSp mod">
        <pc:chgData name="Toby Donaldson" userId="2e6e5431-bb17-4c41-9985-d39c50d83c73" providerId="ADAL" clId="{4180A1E8-8934-374C-B4C5-13283C50A140}" dt="2024-11-20T03:14:36.925" v="22" actId="20577"/>
        <pc:sldMkLst>
          <pc:docMk/>
          <pc:sldMk cId="2532483914" sldId="298"/>
        </pc:sldMkLst>
        <pc:spChg chg="mod">
          <ac:chgData name="Toby Donaldson" userId="2e6e5431-bb17-4c41-9985-d39c50d83c73" providerId="ADAL" clId="{4180A1E8-8934-374C-B4C5-13283C50A140}" dt="2024-11-20T03:14:36.925" v="22" actId="20577"/>
          <ac:spMkLst>
            <pc:docMk/>
            <pc:sldMk cId="2532483914" sldId="298"/>
            <ac:spMk id="5" creationId="{3A570F83-8E57-E26A-C99C-D5EF564134DD}"/>
          </ac:spMkLst>
        </pc:spChg>
      </pc:sldChg>
      <pc:sldChg chg="addSp delSp modSp mod">
        <pc:chgData name="Toby Donaldson" userId="2e6e5431-bb17-4c41-9985-d39c50d83c73" providerId="ADAL" clId="{4180A1E8-8934-374C-B4C5-13283C50A140}" dt="2024-11-20T03:34:10.586" v="1072" actId="21"/>
        <pc:sldMkLst>
          <pc:docMk/>
          <pc:sldMk cId="704332154" sldId="299"/>
        </pc:sldMkLst>
        <pc:spChg chg="mod">
          <ac:chgData name="Toby Donaldson" userId="2e6e5431-bb17-4c41-9985-d39c50d83c73" providerId="ADAL" clId="{4180A1E8-8934-374C-B4C5-13283C50A140}" dt="2024-11-20T03:14:58.212" v="33" actId="20577"/>
          <ac:spMkLst>
            <pc:docMk/>
            <pc:sldMk cId="704332154" sldId="299"/>
            <ac:spMk id="15" creationId="{80A66A1F-3A39-38FD-BF08-FB6B79100C42}"/>
          </ac:spMkLst>
        </pc:spChg>
        <pc:spChg chg="mod">
          <ac:chgData name="Toby Donaldson" userId="2e6e5431-bb17-4c41-9985-d39c50d83c73" providerId="ADAL" clId="{4180A1E8-8934-374C-B4C5-13283C50A140}" dt="2024-11-20T03:15:59.869" v="47" actId="113"/>
          <ac:spMkLst>
            <pc:docMk/>
            <pc:sldMk cId="704332154" sldId="299"/>
            <ac:spMk id="16" creationId="{835045DE-6CF8-EBFA-7D5E-B9063A3ADB70}"/>
          </ac:spMkLst>
        </pc:spChg>
      </pc:sldChg>
      <pc:sldChg chg="addSp delSp modSp add mod">
        <pc:chgData name="Toby Donaldson" userId="2e6e5431-bb17-4c41-9985-d39c50d83c73" providerId="ADAL" clId="{4180A1E8-8934-374C-B4C5-13283C50A140}" dt="2024-11-20T03:28:56.396" v="912" actId="14100"/>
        <pc:sldMkLst>
          <pc:docMk/>
          <pc:sldMk cId="501040267" sldId="300"/>
        </pc:sldMkLst>
      </pc:sldChg>
      <pc:sldChg chg="addSp delSp modSp add mod ord">
        <pc:chgData name="Toby Donaldson" userId="2e6e5431-bb17-4c41-9985-d39c50d83c73" providerId="ADAL" clId="{4180A1E8-8934-374C-B4C5-13283C50A140}" dt="2024-11-20T03:35:36.380" v="1078" actId="20578"/>
        <pc:sldMkLst>
          <pc:docMk/>
          <pc:sldMk cId="510819724" sldId="301"/>
        </pc:sldMkLst>
      </pc:sldChg>
      <pc:sldChg chg="del">
        <pc:chgData name="Toby Donaldson" userId="2e6e5431-bb17-4c41-9985-d39c50d83c73" providerId="ADAL" clId="{4180A1E8-8934-374C-B4C5-13283C50A140}" dt="2024-11-20T03:14:50.691" v="23" actId="2696"/>
        <pc:sldMkLst>
          <pc:docMk/>
          <pc:sldMk cId="4155162727" sldId="301"/>
        </pc:sldMkLst>
      </pc:sldChg>
      <pc:sldChg chg="del">
        <pc:chgData name="Toby Donaldson" userId="2e6e5431-bb17-4c41-9985-d39c50d83c73" providerId="ADAL" clId="{4180A1E8-8934-374C-B4C5-13283C50A140}" dt="2024-11-20T03:14:50.691" v="23" actId="2696"/>
        <pc:sldMkLst>
          <pc:docMk/>
          <pc:sldMk cId="3537362281" sldId="302"/>
        </pc:sldMkLst>
      </pc:sldChg>
      <pc:sldChg chg="add">
        <pc:chgData name="Toby Donaldson" userId="2e6e5431-bb17-4c41-9985-d39c50d83c73" providerId="ADAL" clId="{4180A1E8-8934-374C-B4C5-13283C50A140}" dt="2024-11-20T03:33:59.661" v="1070" actId="2890"/>
        <pc:sldMkLst>
          <pc:docMk/>
          <pc:sldMk cId="4232833029" sldId="302"/>
        </pc:sldMkLst>
      </pc:sldChg>
      <pc:sldChg chg="delSp add mod ord">
        <pc:chgData name="Toby Donaldson" userId="2e6e5431-bb17-4c41-9985-d39c50d83c73" providerId="ADAL" clId="{4180A1E8-8934-374C-B4C5-13283C50A140}" dt="2024-11-20T03:34:36.953" v="1075" actId="20578"/>
        <pc:sldMkLst>
          <pc:docMk/>
          <pc:sldMk cId="1042135653" sldId="303"/>
        </pc:sldMkLst>
      </pc:sldChg>
      <pc:sldChg chg="del">
        <pc:chgData name="Toby Donaldson" userId="2e6e5431-bb17-4c41-9985-d39c50d83c73" providerId="ADAL" clId="{4180A1E8-8934-374C-B4C5-13283C50A140}" dt="2024-11-20T03:14:50.691" v="23" actId="2696"/>
        <pc:sldMkLst>
          <pc:docMk/>
          <pc:sldMk cId="1603675038" sldId="303"/>
        </pc:sldMkLst>
      </pc:sldChg>
      <pc:sldChg chg="del">
        <pc:chgData name="Toby Donaldson" userId="2e6e5431-bb17-4c41-9985-d39c50d83c73" providerId="ADAL" clId="{4180A1E8-8934-374C-B4C5-13283C50A140}" dt="2024-11-20T03:14:50.691" v="23" actId="2696"/>
        <pc:sldMkLst>
          <pc:docMk/>
          <pc:sldMk cId="670618474" sldId="304"/>
        </pc:sldMkLst>
      </pc:sldChg>
      <pc:sldChg chg="addSp delSp modSp add mod ord">
        <pc:chgData name="Toby Donaldson" userId="2e6e5431-bb17-4c41-9985-d39c50d83c73" providerId="ADAL" clId="{4180A1E8-8934-374C-B4C5-13283C50A140}" dt="2024-11-21T01:18:06.608" v="5740" actId="14100"/>
        <pc:sldMkLst>
          <pc:docMk/>
          <pc:sldMk cId="1743495196" sldId="304"/>
        </pc:sldMkLst>
      </pc:sldChg>
      <pc:sldChg chg="addSp delSp modSp add mod">
        <pc:chgData name="Toby Donaldson" userId="2e6e5431-bb17-4c41-9985-d39c50d83c73" providerId="ADAL" clId="{4180A1E8-8934-374C-B4C5-13283C50A140}" dt="2024-11-21T01:18:20.687" v="5744"/>
        <pc:sldMkLst>
          <pc:docMk/>
          <pc:sldMk cId="41044590" sldId="305"/>
        </pc:sldMkLst>
      </pc:sldChg>
      <pc:sldChg chg="del">
        <pc:chgData name="Toby Donaldson" userId="2e6e5431-bb17-4c41-9985-d39c50d83c73" providerId="ADAL" clId="{4180A1E8-8934-374C-B4C5-13283C50A140}" dt="2024-11-20T03:14:50.691" v="23" actId="2696"/>
        <pc:sldMkLst>
          <pc:docMk/>
          <pc:sldMk cId="3070792585" sldId="305"/>
        </pc:sldMkLst>
      </pc:sldChg>
      <pc:sldChg chg="del">
        <pc:chgData name="Toby Donaldson" userId="2e6e5431-bb17-4c41-9985-d39c50d83c73" providerId="ADAL" clId="{4180A1E8-8934-374C-B4C5-13283C50A140}" dt="2024-11-20T03:14:50.691" v="23" actId="2696"/>
        <pc:sldMkLst>
          <pc:docMk/>
          <pc:sldMk cId="741336921" sldId="306"/>
        </pc:sldMkLst>
      </pc:sldChg>
      <pc:sldChg chg="addSp delSp modSp add mod">
        <pc:chgData name="Toby Donaldson" userId="2e6e5431-bb17-4c41-9985-d39c50d83c73" providerId="ADAL" clId="{4180A1E8-8934-374C-B4C5-13283C50A140}" dt="2024-11-21T01:18:34.850" v="5747" actId="478"/>
        <pc:sldMkLst>
          <pc:docMk/>
          <pc:sldMk cId="4167362768" sldId="306"/>
        </pc:sldMkLst>
      </pc:sldChg>
      <pc:sldChg chg="del">
        <pc:chgData name="Toby Donaldson" userId="2e6e5431-bb17-4c41-9985-d39c50d83c73" providerId="ADAL" clId="{4180A1E8-8934-374C-B4C5-13283C50A140}" dt="2024-11-20T03:14:50.691" v="23" actId="2696"/>
        <pc:sldMkLst>
          <pc:docMk/>
          <pc:sldMk cId="1477628512" sldId="307"/>
        </pc:sldMkLst>
      </pc:sldChg>
      <pc:sldChg chg="addSp delSp modSp add mod">
        <pc:chgData name="Toby Donaldson" userId="2e6e5431-bb17-4c41-9985-d39c50d83c73" providerId="ADAL" clId="{4180A1E8-8934-374C-B4C5-13283C50A140}" dt="2024-11-21T01:18:40.870" v="5749"/>
        <pc:sldMkLst>
          <pc:docMk/>
          <pc:sldMk cId="3726390942" sldId="307"/>
        </pc:sldMkLst>
      </pc:sldChg>
      <pc:sldChg chg="addSp delSp modSp add mod">
        <pc:chgData name="Toby Donaldson" userId="2e6e5431-bb17-4c41-9985-d39c50d83c73" providerId="ADAL" clId="{4180A1E8-8934-374C-B4C5-13283C50A140}" dt="2024-11-21T01:18:55.129" v="5753"/>
        <pc:sldMkLst>
          <pc:docMk/>
          <pc:sldMk cId="620294648" sldId="308"/>
        </pc:sldMkLst>
      </pc:sldChg>
      <pc:sldChg chg="del">
        <pc:chgData name="Toby Donaldson" userId="2e6e5431-bb17-4c41-9985-d39c50d83c73" providerId="ADAL" clId="{4180A1E8-8934-374C-B4C5-13283C50A140}" dt="2024-11-20T03:14:50.691" v="23" actId="2696"/>
        <pc:sldMkLst>
          <pc:docMk/>
          <pc:sldMk cId="1211536643" sldId="308"/>
        </pc:sldMkLst>
      </pc:sldChg>
      <pc:sldChg chg="del">
        <pc:chgData name="Toby Donaldson" userId="2e6e5431-bb17-4c41-9985-d39c50d83c73" providerId="ADAL" clId="{4180A1E8-8934-374C-B4C5-13283C50A140}" dt="2024-11-20T03:14:50.691" v="23" actId="2696"/>
        <pc:sldMkLst>
          <pc:docMk/>
          <pc:sldMk cId="2565013502" sldId="309"/>
        </pc:sldMkLst>
      </pc:sldChg>
      <pc:sldChg chg="addSp delSp modSp add mod">
        <pc:chgData name="Toby Donaldson" userId="2e6e5431-bb17-4c41-9985-d39c50d83c73" providerId="ADAL" clId="{4180A1E8-8934-374C-B4C5-13283C50A140}" dt="2024-11-21T01:19:29.904" v="5765"/>
        <pc:sldMkLst>
          <pc:docMk/>
          <pc:sldMk cId="4254598628" sldId="309"/>
        </pc:sldMkLst>
      </pc:sldChg>
      <pc:sldChg chg="addSp delSp modSp add mod ord">
        <pc:chgData name="Toby Donaldson" userId="2e6e5431-bb17-4c41-9985-d39c50d83c73" providerId="ADAL" clId="{4180A1E8-8934-374C-B4C5-13283C50A140}" dt="2024-11-21T01:19:00.336" v="5755"/>
        <pc:sldMkLst>
          <pc:docMk/>
          <pc:sldMk cId="232605240" sldId="310"/>
        </pc:sldMkLst>
      </pc:sldChg>
      <pc:sldChg chg="del">
        <pc:chgData name="Toby Donaldson" userId="2e6e5431-bb17-4c41-9985-d39c50d83c73" providerId="ADAL" clId="{4180A1E8-8934-374C-B4C5-13283C50A140}" dt="2024-11-20T03:14:50.691" v="23" actId="2696"/>
        <pc:sldMkLst>
          <pc:docMk/>
          <pc:sldMk cId="2990804474" sldId="310"/>
        </pc:sldMkLst>
      </pc:sldChg>
      <pc:sldChg chg="addSp delSp modSp add mod">
        <pc:chgData name="Toby Donaldson" userId="2e6e5431-bb17-4c41-9985-d39c50d83c73" providerId="ADAL" clId="{4180A1E8-8934-374C-B4C5-13283C50A140}" dt="2024-11-21T01:19:07.124" v="5757"/>
        <pc:sldMkLst>
          <pc:docMk/>
          <pc:sldMk cId="1101459675" sldId="311"/>
        </pc:sldMkLst>
      </pc:sldChg>
      <pc:sldChg chg="del">
        <pc:chgData name="Toby Donaldson" userId="2e6e5431-bb17-4c41-9985-d39c50d83c73" providerId="ADAL" clId="{4180A1E8-8934-374C-B4C5-13283C50A140}" dt="2024-11-20T03:14:50.691" v="23" actId="2696"/>
        <pc:sldMkLst>
          <pc:docMk/>
          <pc:sldMk cId="2160413496" sldId="311"/>
        </pc:sldMkLst>
      </pc:sldChg>
      <pc:sldChg chg="del">
        <pc:chgData name="Toby Donaldson" userId="2e6e5431-bb17-4c41-9985-d39c50d83c73" providerId="ADAL" clId="{4180A1E8-8934-374C-B4C5-13283C50A140}" dt="2024-11-20T03:14:50.691" v="23" actId="2696"/>
        <pc:sldMkLst>
          <pc:docMk/>
          <pc:sldMk cId="1179084613" sldId="312"/>
        </pc:sldMkLst>
      </pc:sldChg>
      <pc:sldChg chg="addSp delSp modSp add mod">
        <pc:chgData name="Toby Donaldson" userId="2e6e5431-bb17-4c41-9985-d39c50d83c73" providerId="ADAL" clId="{4180A1E8-8934-374C-B4C5-13283C50A140}" dt="2024-11-21T01:19:16.067" v="5759"/>
        <pc:sldMkLst>
          <pc:docMk/>
          <pc:sldMk cId="2567046053" sldId="312"/>
        </pc:sldMkLst>
      </pc:sldChg>
      <pc:sldChg chg="addSp delSp modSp add mod">
        <pc:chgData name="Toby Donaldson" userId="2e6e5431-bb17-4c41-9985-d39c50d83c73" providerId="ADAL" clId="{4180A1E8-8934-374C-B4C5-13283C50A140}" dt="2024-11-21T01:19:20.788" v="5761"/>
        <pc:sldMkLst>
          <pc:docMk/>
          <pc:sldMk cId="2083170262" sldId="313"/>
        </pc:sldMkLst>
      </pc:sldChg>
      <pc:sldChg chg="del">
        <pc:chgData name="Toby Donaldson" userId="2e6e5431-bb17-4c41-9985-d39c50d83c73" providerId="ADAL" clId="{4180A1E8-8934-374C-B4C5-13283C50A140}" dt="2024-11-20T03:14:50.691" v="23" actId="2696"/>
        <pc:sldMkLst>
          <pc:docMk/>
          <pc:sldMk cId="3569791285" sldId="313"/>
        </pc:sldMkLst>
      </pc:sldChg>
      <pc:sldChg chg="addSp delSp modSp add mod">
        <pc:chgData name="Toby Donaldson" userId="2e6e5431-bb17-4c41-9985-d39c50d83c73" providerId="ADAL" clId="{4180A1E8-8934-374C-B4C5-13283C50A140}" dt="2024-11-21T01:19:25.375" v="5763"/>
        <pc:sldMkLst>
          <pc:docMk/>
          <pc:sldMk cId="1256063422" sldId="314"/>
        </pc:sldMkLst>
      </pc:sldChg>
      <pc:sldChg chg="del">
        <pc:chgData name="Toby Donaldson" userId="2e6e5431-bb17-4c41-9985-d39c50d83c73" providerId="ADAL" clId="{4180A1E8-8934-374C-B4C5-13283C50A140}" dt="2024-11-20T03:14:50.691" v="23" actId="2696"/>
        <pc:sldMkLst>
          <pc:docMk/>
          <pc:sldMk cId="2445330101" sldId="314"/>
        </pc:sldMkLst>
      </pc:sldChg>
      <pc:sldChg chg="del">
        <pc:chgData name="Toby Donaldson" userId="2e6e5431-bb17-4c41-9985-d39c50d83c73" providerId="ADAL" clId="{4180A1E8-8934-374C-B4C5-13283C50A140}" dt="2024-11-20T03:14:50.691" v="23" actId="2696"/>
        <pc:sldMkLst>
          <pc:docMk/>
          <pc:sldMk cId="1377238358" sldId="315"/>
        </pc:sldMkLst>
      </pc:sldChg>
      <pc:sldChg chg="addSp delSp modSp add mod">
        <pc:chgData name="Toby Donaldson" userId="2e6e5431-bb17-4c41-9985-d39c50d83c73" providerId="ADAL" clId="{4180A1E8-8934-374C-B4C5-13283C50A140}" dt="2024-11-21T01:19:34.455" v="5767"/>
        <pc:sldMkLst>
          <pc:docMk/>
          <pc:sldMk cId="3157634246" sldId="315"/>
        </pc:sldMkLst>
      </pc:sldChg>
      <pc:sldChg chg="addSp delSp modSp add mod">
        <pc:chgData name="Toby Donaldson" userId="2e6e5431-bb17-4c41-9985-d39c50d83c73" providerId="ADAL" clId="{4180A1E8-8934-374C-B4C5-13283C50A140}" dt="2024-11-21T01:19:38.641" v="5769"/>
        <pc:sldMkLst>
          <pc:docMk/>
          <pc:sldMk cId="181054468" sldId="316"/>
        </pc:sldMkLst>
      </pc:sldChg>
      <pc:sldChg chg="del">
        <pc:chgData name="Toby Donaldson" userId="2e6e5431-bb17-4c41-9985-d39c50d83c73" providerId="ADAL" clId="{4180A1E8-8934-374C-B4C5-13283C50A140}" dt="2024-11-20T03:14:50.691" v="23" actId="2696"/>
        <pc:sldMkLst>
          <pc:docMk/>
          <pc:sldMk cId="3039758997" sldId="316"/>
        </pc:sldMkLst>
      </pc:sldChg>
      <pc:sldChg chg="addSp delSp modSp add mod">
        <pc:chgData name="Toby Donaldson" userId="2e6e5431-bb17-4c41-9985-d39c50d83c73" providerId="ADAL" clId="{4180A1E8-8934-374C-B4C5-13283C50A140}" dt="2024-11-21T01:20:16.736" v="5787"/>
        <pc:sldMkLst>
          <pc:docMk/>
          <pc:sldMk cId="2240499269" sldId="317"/>
        </pc:sldMkLst>
      </pc:sldChg>
      <pc:sldChg chg="del">
        <pc:chgData name="Toby Donaldson" userId="2e6e5431-bb17-4c41-9985-d39c50d83c73" providerId="ADAL" clId="{4180A1E8-8934-374C-B4C5-13283C50A140}" dt="2024-11-20T03:14:50.691" v="23" actId="2696"/>
        <pc:sldMkLst>
          <pc:docMk/>
          <pc:sldMk cId="4100857923" sldId="317"/>
        </pc:sldMkLst>
      </pc:sldChg>
      <pc:sldChg chg="del">
        <pc:chgData name="Toby Donaldson" userId="2e6e5431-bb17-4c41-9985-d39c50d83c73" providerId="ADAL" clId="{4180A1E8-8934-374C-B4C5-13283C50A140}" dt="2024-11-20T03:14:50.691" v="23" actId="2696"/>
        <pc:sldMkLst>
          <pc:docMk/>
          <pc:sldMk cId="321858369" sldId="318"/>
        </pc:sldMkLst>
      </pc:sldChg>
      <pc:sldChg chg="addSp delSp modSp add mod">
        <pc:chgData name="Toby Donaldson" userId="2e6e5431-bb17-4c41-9985-d39c50d83c73" providerId="ADAL" clId="{4180A1E8-8934-374C-B4C5-13283C50A140}" dt="2024-11-21T01:19:46.708" v="5773"/>
        <pc:sldMkLst>
          <pc:docMk/>
          <pc:sldMk cId="1949460120" sldId="318"/>
        </pc:sldMkLst>
      </pc:sldChg>
      <pc:sldChg chg="del">
        <pc:chgData name="Toby Donaldson" userId="2e6e5431-bb17-4c41-9985-d39c50d83c73" providerId="ADAL" clId="{4180A1E8-8934-374C-B4C5-13283C50A140}" dt="2024-11-20T03:14:50.691" v="23" actId="2696"/>
        <pc:sldMkLst>
          <pc:docMk/>
          <pc:sldMk cId="514764050" sldId="319"/>
        </pc:sldMkLst>
      </pc:sldChg>
      <pc:sldChg chg="addSp delSp modSp add mod">
        <pc:chgData name="Toby Donaldson" userId="2e6e5431-bb17-4c41-9985-d39c50d83c73" providerId="ADAL" clId="{4180A1E8-8934-374C-B4C5-13283C50A140}" dt="2024-11-21T01:19:50.953" v="5775"/>
        <pc:sldMkLst>
          <pc:docMk/>
          <pc:sldMk cId="4106708011" sldId="319"/>
        </pc:sldMkLst>
      </pc:sldChg>
      <pc:sldChg chg="addSp delSp modSp add mod">
        <pc:chgData name="Toby Donaldson" userId="2e6e5431-bb17-4c41-9985-d39c50d83c73" providerId="ADAL" clId="{4180A1E8-8934-374C-B4C5-13283C50A140}" dt="2024-11-21T01:19:59.398" v="5779"/>
        <pc:sldMkLst>
          <pc:docMk/>
          <pc:sldMk cId="1180506894" sldId="320"/>
        </pc:sldMkLst>
      </pc:sldChg>
      <pc:sldChg chg="del">
        <pc:chgData name="Toby Donaldson" userId="2e6e5431-bb17-4c41-9985-d39c50d83c73" providerId="ADAL" clId="{4180A1E8-8934-374C-B4C5-13283C50A140}" dt="2024-11-20T03:14:50.691" v="23" actId="2696"/>
        <pc:sldMkLst>
          <pc:docMk/>
          <pc:sldMk cId="2138203009" sldId="320"/>
        </pc:sldMkLst>
      </pc:sldChg>
      <pc:sldChg chg="addSp delSp modSp add mod">
        <pc:chgData name="Toby Donaldson" userId="2e6e5431-bb17-4c41-9985-d39c50d83c73" providerId="ADAL" clId="{4180A1E8-8934-374C-B4C5-13283C50A140}" dt="2024-11-21T01:20:04.716" v="5781"/>
        <pc:sldMkLst>
          <pc:docMk/>
          <pc:sldMk cId="948346448" sldId="321"/>
        </pc:sldMkLst>
      </pc:sldChg>
      <pc:sldChg chg="addSp delSp modSp add mod">
        <pc:chgData name="Toby Donaldson" userId="2e6e5431-bb17-4c41-9985-d39c50d83c73" providerId="ADAL" clId="{4180A1E8-8934-374C-B4C5-13283C50A140}" dt="2024-11-21T01:20:12.807" v="5785"/>
        <pc:sldMkLst>
          <pc:docMk/>
          <pc:sldMk cId="1252264213" sldId="322"/>
        </pc:sldMkLst>
      </pc:sldChg>
      <pc:sldChg chg="addSp delSp modSp add mod">
        <pc:chgData name="Toby Donaldson" userId="2e6e5431-bb17-4c41-9985-d39c50d83c73" providerId="ADAL" clId="{4180A1E8-8934-374C-B4C5-13283C50A140}" dt="2024-11-21T01:20:21.260" v="5789"/>
        <pc:sldMkLst>
          <pc:docMk/>
          <pc:sldMk cId="3737289013" sldId="323"/>
        </pc:sldMkLst>
      </pc:sldChg>
      <pc:sldChg chg="addSp delSp modSp add mod">
        <pc:chgData name="Toby Donaldson" userId="2e6e5431-bb17-4c41-9985-d39c50d83c73" providerId="ADAL" clId="{4180A1E8-8934-374C-B4C5-13283C50A140}" dt="2024-11-20T06:26:10.036" v="3588" actId="20577"/>
        <pc:sldMkLst>
          <pc:docMk/>
          <pc:sldMk cId="2648292738" sldId="324"/>
        </pc:sldMkLst>
      </pc:sldChg>
      <pc:sldChg chg="modSp add mod">
        <pc:chgData name="Toby Donaldson" userId="2e6e5431-bb17-4c41-9985-d39c50d83c73" providerId="ADAL" clId="{4180A1E8-8934-374C-B4C5-13283C50A140}" dt="2024-11-20T06:25:35.925" v="3564" actId="20577"/>
        <pc:sldMkLst>
          <pc:docMk/>
          <pc:sldMk cId="2221690860" sldId="325"/>
        </pc:sldMkLst>
      </pc:sldChg>
      <pc:sldChg chg="addSp delSp modSp add mod">
        <pc:chgData name="Toby Donaldson" userId="2e6e5431-bb17-4c41-9985-d39c50d83c73" providerId="ADAL" clId="{4180A1E8-8934-374C-B4C5-13283C50A140}" dt="2024-11-20T06:26:55.393" v="3626" actId="20577"/>
        <pc:sldMkLst>
          <pc:docMk/>
          <pc:sldMk cId="3442896842" sldId="326"/>
        </pc:sldMkLst>
      </pc:sldChg>
      <pc:sldChg chg="addSp delSp modSp add mod">
        <pc:chgData name="Toby Donaldson" userId="2e6e5431-bb17-4c41-9985-d39c50d83c73" providerId="ADAL" clId="{4180A1E8-8934-374C-B4C5-13283C50A140}" dt="2024-11-21T01:17:26.415" v="5736" actId="21"/>
        <pc:sldMkLst>
          <pc:docMk/>
          <pc:sldMk cId="1689969795" sldId="327"/>
        </pc:sldMkLst>
      </pc:sldChg>
      <pc:sldChg chg="addSp modSp add mod">
        <pc:chgData name="Toby Donaldson" userId="2e6e5431-bb17-4c41-9985-d39c50d83c73" providerId="ADAL" clId="{4180A1E8-8934-374C-B4C5-13283C50A140}" dt="2024-11-20T06:51:32.347" v="4307" actId="20577"/>
        <pc:sldMkLst>
          <pc:docMk/>
          <pc:sldMk cId="1243416911" sldId="328"/>
        </pc:sldMkLst>
      </pc:sldChg>
      <pc:sldChg chg="addSp modSp add mod">
        <pc:chgData name="Toby Donaldson" userId="2e6e5431-bb17-4c41-9985-d39c50d83c73" providerId="ADAL" clId="{4180A1E8-8934-374C-B4C5-13283C50A140}" dt="2024-11-21T01:21:04.857" v="5828" actId="113"/>
        <pc:sldMkLst>
          <pc:docMk/>
          <pc:sldMk cId="2652533487" sldId="329"/>
        </pc:sldMkLst>
      </pc:sldChg>
      <pc:sldChg chg="addSp modSp add mod">
        <pc:chgData name="Toby Donaldson" userId="2e6e5431-bb17-4c41-9985-d39c50d83c73" providerId="ADAL" clId="{4180A1E8-8934-374C-B4C5-13283C50A140}" dt="2024-11-20T07:00:04.440" v="5174" actId="1076"/>
        <pc:sldMkLst>
          <pc:docMk/>
          <pc:sldMk cId="958810622" sldId="330"/>
        </pc:sldMkLst>
      </pc:sldChg>
      <pc:sldChg chg="addSp delSp modSp add mod">
        <pc:chgData name="Toby Donaldson" userId="2e6e5431-bb17-4c41-9985-d39c50d83c73" providerId="ADAL" clId="{4180A1E8-8934-374C-B4C5-13283C50A140}" dt="2024-11-20T07:07:06.525" v="5734" actId="1076"/>
        <pc:sldMkLst>
          <pc:docMk/>
          <pc:sldMk cId="3975405519" sldId="331"/>
        </pc:sldMkLst>
      </pc:sldChg>
      <pc:sldChg chg="addSp delSp modSp mod">
        <pc:chgData name="Toby Donaldson" userId="2e6e5431-bb17-4c41-9985-d39c50d83c73" providerId="ADAL" clId="{4180A1E8-8934-374C-B4C5-13283C50A140}" dt="2024-11-21T01:18:16.030" v="5742"/>
        <pc:sldMkLst>
          <pc:docMk/>
          <pc:sldMk cId="265986242" sldId="333"/>
        </pc:sldMkLst>
      </pc:sldChg>
      <pc:sldChg chg="addSp delSp modSp mod">
        <pc:chgData name="Toby Donaldson" userId="2e6e5431-bb17-4c41-9985-d39c50d83c73" providerId="ADAL" clId="{4180A1E8-8934-374C-B4C5-13283C50A140}" dt="2024-11-21T01:19:42.300" v="5771"/>
        <pc:sldMkLst>
          <pc:docMk/>
          <pc:sldMk cId="2311564467" sldId="334"/>
        </pc:sldMkLst>
      </pc:sldChg>
      <pc:sldChg chg="addSp delSp modSp mod">
        <pc:chgData name="Toby Donaldson" userId="2e6e5431-bb17-4c41-9985-d39c50d83c73" providerId="ADAL" clId="{4180A1E8-8934-374C-B4C5-13283C50A140}" dt="2024-11-21T01:19:54.475" v="5777"/>
        <pc:sldMkLst>
          <pc:docMk/>
          <pc:sldMk cId="3081407938" sldId="335"/>
        </pc:sldMkLst>
      </pc:sldChg>
      <pc:sldChg chg="addSp delSp modSp mod">
        <pc:chgData name="Toby Donaldson" userId="2e6e5431-bb17-4c41-9985-d39c50d83c73" providerId="ADAL" clId="{4180A1E8-8934-374C-B4C5-13283C50A140}" dt="2024-11-21T01:20:08.652" v="5783"/>
        <pc:sldMkLst>
          <pc:docMk/>
          <pc:sldMk cId="2163838651" sldId="336"/>
        </pc:sldMkLst>
      </pc:sldChg>
      <pc:sldChg chg="add">
        <pc:chgData name="Toby Donaldson" userId="2e6e5431-bb17-4c41-9985-d39c50d83c73" providerId="ADAL" clId="{4180A1E8-8934-374C-B4C5-13283C50A140}" dt="2024-11-21T01:17:20.398" v="5735" actId="2890"/>
        <pc:sldMkLst>
          <pc:docMk/>
          <pc:sldMk cId="3335722576" sldId="337"/>
        </pc:sldMkLst>
      </pc:sldChg>
      <pc:sldChg chg="addSp delSp modSp add mod">
        <pc:chgData name="Toby Donaldson" userId="2e6e5431-bb17-4c41-9985-d39c50d83c73" providerId="ADAL" clId="{4180A1E8-8934-374C-B4C5-13283C50A140}" dt="2024-11-21T01:24:43.380" v="6020" actId="11529"/>
        <pc:sldMkLst>
          <pc:docMk/>
          <pc:sldMk cId="1796464016" sldId="338"/>
        </pc:sldMkLst>
      </pc:sldChg>
      <pc:sldChg chg="modSp add mod">
        <pc:chgData name="Toby Donaldson" userId="2e6e5431-bb17-4c41-9985-d39c50d83c73" providerId="ADAL" clId="{4180A1E8-8934-374C-B4C5-13283C50A140}" dt="2024-11-21T01:26:29.958" v="6160" actId="20577"/>
        <pc:sldMkLst>
          <pc:docMk/>
          <pc:sldMk cId="2334068134" sldId="339"/>
        </pc:sldMkLst>
      </pc:sldChg>
      <pc:sldChg chg="addSp delSp modSp add mod">
        <pc:chgData name="Toby Donaldson" userId="2e6e5431-bb17-4c41-9985-d39c50d83c73" providerId="ADAL" clId="{4180A1E8-8934-374C-B4C5-13283C50A140}" dt="2024-11-21T01:28:35.352" v="6322" actId="1076"/>
        <pc:sldMkLst>
          <pc:docMk/>
          <pc:sldMk cId="304985727" sldId="340"/>
        </pc:sldMkLst>
      </pc:sldChg>
    </pc:docChg>
  </pc:docChgLst>
  <pc:docChgLst>
    <pc:chgData name="Toby Donaldson" userId="2e6e5431-bb17-4c41-9985-d39c50d83c73" providerId="ADAL" clId="{71B42E49-0CFF-5046-8A8C-71F3C67F1AEA}"/>
    <pc:docChg chg="undo custSel addSld delSld modSld sldOrd delSection modSection">
      <pc:chgData name="Toby Donaldson" userId="2e6e5431-bb17-4c41-9985-d39c50d83c73" providerId="ADAL" clId="{71B42E49-0CFF-5046-8A8C-71F3C67F1AEA}" dt="2024-11-18T03:37:15.134" v="3781" actId="20577"/>
      <pc:docMkLst>
        <pc:docMk/>
      </pc:docMkLst>
      <pc:sldChg chg="del">
        <pc:chgData name="Toby Donaldson" userId="2e6e5431-bb17-4c41-9985-d39c50d83c73" providerId="ADAL" clId="{71B42E49-0CFF-5046-8A8C-71F3C67F1AEA}" dt="2024-11-15T04:25:44.363" v="589" actId="2696"/>
        <pc:sldMkLst>
          <pc:docMk/>
          <pc:sldMk cId="3108921986" sldId="297"/>
        </pc:sldMkLst>
      </pc:sldChg>
      <pc:sldChg chg="modSp mod">
        <pc:chgData name="Toby Donaldson" userId="2e6e5431-bb17-4c41-9985-d39c50d83c73" providerId="ADAL" clId="{71B42E49-0CFF-5046-8A8C-71F3C67F1AEA}" dt="2024-11-15T04:17:46.703" v="15" actId="20577"/>
        <pc:sldMkLst>
          <pc:docMk/>
          <pc:sldMk cId="2532483914" sldId="298"/>
        </pc:sldMkLst>
        <pc:spChg chg="mod">
          <ac:chgData name="Toby Donaldson" userId="2e6e5431-bb17-4c41-9985-d39c50d83c73" providerId="ADAL" clId="{71B42E49-0CFF-5046-8A8C-71F3C67F1AEA}" dt="2024-11-15T04:17:46.703" v="15" actId="20577"/>
          <ac:spMkLst>
            <pc:docMk/>
            <pc:sldMk cId="2532483914" sldId="298"/>
            <ac:spMk id="5" creationId="{3A570F83-8E57-E26A-C99C-D5EF564134DD}"/>
          </ac:spMkLst>
        </pc:spChg>
      </pc:sldChg>
      <pc:sldChg chg="addSp delSp modSp add mod ord">
        <pc:chgData name="Toby Donaldson" userId="2e6e5431-bb17-4c41-9985-d39c50d83c73" providerId="ADAL" clId="{71B42E49-0CFF-5046-8A8C-71F3C67F1AEA}" dt="2024-11-18T03:12:47.199" v="3277" actId="21"/>
        <pc:sldMkLst>
          <pc:docMk/>
          <pc:sldMk cId="704332154" sldId="299"/>
        </pc:sldMkLst>
        <pc:spChg chg="mod">
          <ac:chgData name="Toby Donaldson" userId="2e6e5431-bb17-4c41-9985-d39c50d83c73" providerId="ADAL" clId="{71B42E49-0CFF-5046-8A8C-71F3C67F1AEA}" dt="2024-11-15T04:23:18.006" v="408" actId="1076"/>
          <ac:spMkLst>
            <pc:docMk/>
            <pc:sldMk cId="704332154" sldId="299"/>
            <ac:spMk id="15" creationId="{80A66A1F-3A39-38FD-BF08-FB6B79100C42}"/>
          </ac:spMkLst>
        </pc:spChg>
        <pc:spChg chg="mod">
          <ac:chgData name="Toby Donaldson" userId="2e6e5431-bb17-4c41-9985-d39c50d83c73" providerId="ADAL" clId="{71B42E49-0CFF-5046-8A8C-71F3C67F1AEA}" dt="2024-11-15T04:23:18.006" v="408" actId="1076"/>
          <ac:spMkLst>
            <pc:docMk/>
            <pc:sldMk cId="704332154" sldId="299"/>
            <ac:spMk id="16" creationId="{835045DE-6CF8-EBFA-7D5E-B9063A3ADB70}"/>
          </ac:spMkLst>
        </pc:spChg>
      </pc:sldChg>
      <pc:sldChg chg="add del">
        <pc:chgData name="Toby Donaldson" userId="2e6e5431-bb17-4c41-9985-d39c50d83c73" providerId="ADAL" clId="{71B42E49-0CFF-5046-8A8C-71F3C67F1AEA}" dt="2024-11-15T04:26:50.536" v="592" actId="2696"/>
        <pc:sldMkLst>
          <pc:docMk/>
          <pc:sldMk cId="240578336" sldId="300"/>
        </pc:sldMkLst>
      </pc:sldChg>
      <pc:sldChg chg="del">
        <pc:chgData name="Toby Donaldson" userId="2e6e5431-bb17-4c41-9985-d39c50d83c73" providerId="ADAL" clId="{71B42E49-0CFF-5046-8A8C-71F3C67F1AEA}" dt="2024-11-15T04:17:32.367" v="2" actId="2696"/>
        <pc:sldMkLst>
          <pc:docMk/>
          <pc:sldMk cId="2310511591" sldId="301"/>
        </pc:sldMkLst>
      </pc:sldChg>
      <pc:sldChg chg="addSp delSp modSp add mod">
        <pc:chgData name="Toby Donaldson" userId="2e6e5431-bb17-4c41-9985-d39c50d83c73" providerId="ADAL" clId="{71B42E49-0CFF-5046-8A8C-71F3C67F1AEA}" dt="2024-11-18T03:13:29.919" v="3283" actId="21"/>
        <pc:sldMkLst>
          <pc:docMk/>
          <pc:sldMk cId="4155162727" sldId="301"/>
        </pc:sldMkLst>
      </pc:sldChg>
      <pc:sldChg chg="addSp delSp modSp add mod ord">
        <pc:chgData name="Toby Donaldson" userId="2e6e5431-bb17-4c41-9985-d39c50d83c73" providerId="ADAL" clId="{71B42E49-0CFF-5046-8A8C-71F3C67F1AEA}" dt="2024-11-18T03:29:06.600" v="3749" actId="20578"/>
        <pc:sldMkLst>
          <pc:docMk/>
          <pc:sldMk cId="3537362281" sldId="302"/>
        </pc:sldMkLst>
      </pc:sldChg>
      <pc:sldChg chg="addSp modSp add mod">
        <pc:chgData name="Toby Donaldson" userId="2e6e5431-bb17-4c41-9985-d39c50d83c73" providerId="ADAL" clId="{71B42E49-0CFF-5046-8A8C-71F3C67F1AEA}" dt="2024-11-18T03:31:01.641" v="3771" actId="1076"/>
        <pc:sldMkLst>
          <pc:docMk/>
          <pc:sldMk cId="1603675038" sldId="303"/>
        </pc:sldMkLst>
      </pc:sldChg>
      <pc:sldChg chg="addSp modSp add mod ord">
        <pc:chgData name="Toby Donaldson" userId="2e6e5431-bb17-4c41-9985-d39c50d83c73" providerId="ADAL" clId="{71B42E49-0CFF-5046-8A8C-71F3C67F1AEA}" dt="2024-11-18T03:31:46.851" v="3772" actId="2711"/>
        <pc:sldMkLst>
          <pc:docMk/>
          <pc:sldMk cId="670618474" sldId="304"/>
        </pc:sldMkLst>
      </pc:sldChg>
      <pc:sldChg chg="addSp modSp add mod">
        <pc:chgData name="Toby Donaldson" userId="2e6e5431-bb17-4c41-9985-d39c50d83c73" providerId="ADAL" clId="{71B42E49-0CFF-5046-8A8C-71F3C67F1AEA}" dt="2024-11-18T03:02:21.405" v="3106" actId="20577"/>
        <pc:sldMkLst>
          <pc:docMk/>
          <pc:sldMk cId="3070792585" sldId="305"/>
        </pc:sldMkLst>
      </pc:sldChg>
      <pc:sldChg chg="addSp delSp modSp add mod">
        <pc:chgData name="Toby Donaldson" userId="2e6e5431-bb17-4c41-9985-d39c50d83c73" providerId="ADAL" clId="{71B42E49-0CFF-5046-8A8C-71F3C67F1AEA}" dt="2024-11-18T03:23:32.955" v="3731" actId="21"/>
        <pc:sldMkLst>
          <pc:docMk/>
          <pc:sldMk cId="741336921" sldId="306"/>
        </pc:sldMkLst>
      </pc:sldChg>
      <pc:sldChg chg="delSp modSp add mod">
        <pc:chgData name="Toby Donaldson" userId="2e6e5431-bb17-4c41-9985-d39c50d83c73" providerId="ADAL" clId="{71B42E49-0CFF-5046-8A8C-71F3C67F1AEA}" dt="2024-11-18T03:37:15.134" v="3781" actId="20577"/>
        <pc:sldMkLst>
          <pc:docMk/>
          <pc:sldMk cId="1477628512" sldId="307"/>
        </pc:sldMkLst>
      </pc:sldChg>
      <pc:sldChg chg="modSp add mod">
        <pc:chgData name="Toby Donaldson" userId="2e6e5431-bb17-4c41-9985-d39c50d83c73" providerId="ADAL" clId="{71B42E49-0CFF-5046-8A8C-71F3C67F1AEA}" dt="2024-11-18T03:35:57.003" v="3774" actId="2711"/>
        <pc:sldMkLst>
          <pc:docMk/>
          <pc:sldMk cId="1211536643" sldId="308"/>
        </pc:sldMkLst>
      </pc:sldChg>
      <pc:sldChg chg="modSp add mod">
        <pc:chgData name="Toby Donaldson" userId="2e6e5431-bb17-4c41-9985-d39c50d83c73" providerId="ADAL" clId="{71B42E49-0CFF-5046-8A8C-71F3C67F1AEA}" dt="2024-11-18T03:36:22.590" v="3777" actId="2711"/>
        <pc:sldMkLst>
          <pc:docMk/>
          <pc:sldMk cId="2565013502" sldId="309"/>
        </pc:sldMkLst>
      </pc:sldChg>
      <pc:sldChg chg="delSp add mod">
        <pc:chgData name="Toby Donaldson" userId="2e6e5431-bb17-4c41-9985-d39c50d83c73" providerId="ADAL" clId="{71B42E49-0CFF-5046-8A8C-71F3C67F1AEA}" dt="2024-11-18T03:12:53.869" v="3279" actId="21"/>
        <pc:sldMkLst>
          <pc:docMk/>
          <pc:sldMk cId="2990804474" sldId="310"/>
        </pc:sldMkLst>
      </pc:sldChg>
      <pc:sldChg chg="delSp add mod">
        <pc:chgData name="Toby Donaldson" userId="2e6e5431-bb17-4c41-9985-d39c50d83c73" providerId="ADAL" clId="{71B42E49-0CFF-5046-8A8C-71F3C67F1AEA}" dt="2024-11-18T03:13:02.161" v="3281" actId="21"/>
        <pc:sldMkLst>
          <pc:docMk/>
          <pc:sldMk cId="2160413496" sldId="311"/>
        </pc:sldMkLst>
      </pc:sldChg>
      <pc:sldChg chg="add">
        <pc:chgData name="Toby Donaldson" userId="2e6e5431-bb17-4c41-9985-d39c50d83c73" providerId="ADAL" clId="{71B42E49-0CFF-5046-8A8C-71F3C67F1AEA}" dt="2024-11-18T03:12:57.269" v="3280" actId="2890"/>
        <pc:sldMkLst>
          <pc:docMk/>
          <pc:sldMk cId="1179084613" sldId="312"/>
        </pc:sldMkLst>
      </pc:sldChg>
      <pc:sldChg chg="add">
        <pc:chgData name="Toby Donaldson" userId="2e6e5431-bb17-4c41-9985-d39c50d83c73" providerId="ADAL" clId="{71B42E49-0CFF-5046-8A8C-71F3C67F1AEA}" dt="2024-11-18T03:13:25.660" v="3282" actId="2890"/>
        <pc:sldMkLst>
          <pc:docMk/>
          <pc:sldMk cId="3569791285" sldId="313"/>
        </pc:sldMkLst>
      </pc:sldChg>
      <pc:sldChg chg="modSp add mod">
        <pc:chgData name="Toby Donaldson" userId="2e6e5431-bb17-4c41-9985-d39c50d83c73" providerId="ADAL" clId="{71B42E49-0CFF-5046-8A8C-71F3C67F1AEA}" dt="2024-11-18T03:24:27.616" v="3732" actId="1076"/>
        <pc:sldMkLst>
          <pc:docMk/>
          <pc:sldMk cId="2445330101" sldId="314"/>
        </pc:sldMkLst>
      </pc:sldChg>
      <pc:sldChg chg="addSp modSp add mod">
        <pc:chgData name="Toby Donaldson" userId="2e6e5431-bb17-4c41-9985-d39c50d83c73" providerId="ADAL" clId="{71B42E49-0CFF-5046-8A8C-71F3C67F1AEA}" dt="2024-11-18T03:29:51.443" v="3755" actId="1076"/>
        <pc:sldMkLst>
          <pc:docMk/>
          <pc:sldMk cId="1377238358" sldId="315"/>
        </pc:sldMkLst>
      </pc:sldChg>
      <pc:sldChg chg="addSp modSp add mod ord">
        <pc:chgData name="Toby Donaldson" userId="2e6e5431-bb17-4c41-9985-d39c50d83c73" providerId="ADAL" clId="{71B42E49-0CFF-5046-8A8C-71F3C67F1AEA}" dt="2024-11-18T03:29:23.031" v="3751" actId="1076"/>
        <pc:sldMkLst>
          <pc:docMk/>
          <pc:sldMk cId="3039758997" sldId="316"/>
        </pc:sldMkLst>
      </pc:sldChg>
      <pc:sldChg chg="add">
        <pc:chgData name="Toby Donaldson" userId="2e6e5431-bb17-4c41-9985-d39c50d83c73" providerId="ADAL" clId="{71B42E49-0CFF-5046-8A8C-71F3C67F1AEA}" dt="2024-11-18T03:29:30.355" v="3752" actId="2890"/>
        <pc:sldMkLst>
          <pc:docMk/>
          <pc:sldMk cId="4100857923" sldId="317"/>
        </pc:sldMkLst>
      </pc:sldChg>
      <pc:sldChg chg="addSp modSp add mod ord">
        <pc:chgData name="Toby Donaldson" userId="2e6e5431-bb17-4c41-9985-d39c50d83c73" providerId="ADAL" clId="{71B42E49-0CFF-5046-8A8C-71F3C67F1AEA}" dt="2024-11-18T03:30:30.775" v="3767" actId="20578"/>
        <pc:sldMkLst>
          <pc:docMk/>
          <pc:sldMk cId="321858369" sldId="318"/>
        </pc:sldMkLst>
      </pc:sldChg>
      <pc:sldChg chg="add">
        <pc:chgData name="Toby Donaldson" userId="2e6e5431-bb17-4c41-9985-d39c50d83c73" providerId="ADAL" clId="{71B42E49-0CFF-5046-8A8C-71F3C67F1AEA}" dt="2024-11-18T03:30:44.804" v="3768" actId="2890"/>
        <pc:sldMkLst>
          <pc:docMk/>
          <pc:sldMk cId="514764050" sldId="319"/>
        </pc:sldMkLst>
      </pc:sldChg>
      <pc:sldChg chg="del">
        <pc:chgData name="Toby Donaldson" userId="2e6e5431-bb17-4c41-9985-d39c50d83c73" providerId="ADAL" clId="{71B42E49-0CFF-5046-8A8C-71F3C67F1AEA}" dt="2024-11-15T04:17:32.367" v="2" actId="2696"/>
        <pc:sldMkLst>
          <pc:docMk/>
          <pc:sldMk cId="2579216949" sldId="339"/>
        </pc:sldMkLst>
      </pc:sldChg>
      <pc:sldChg chg="del">
        <pc:chgData name="Toby Donaldson" userId="2e6e5431-bb17-4c41-9985-d39c50d83c73" providerId="ADAL" clId="{71B42E49-0CFF-5046-8A8C-71F3C67F1AEA}" dt="2024-11-15T04:17:32.367" v="2" actId="2696"/>
        <pc:sldMkLst>
          <pc:docMk/>
          <pc:sldMk cId="2266901553" sldId="357"/>
        </pc:sldMkLst>
      </pc:sldChg>
      <pc:sldChg chg="del">
        <pc:chgData name="Toby Donaldson" userId="2e6e5431-bb17-4c41-9985-d39c50d83c73" providerId="ADAL" clId="{71B42E49-0CFF-5046-8A8C-71F3C67F1AEA}" dt="2024-11-15T04:17:32.367" v="2" actId="2696"/>
        <pc:sldMkLst>
          <pc:docMk/>
          <pc:sldMk cId="3785498372" sldId="362"/>
        </pc:sldMkLst>
      </pc:sldChg>
      <pc:sldChg chg="del">
        <pc:chgData name="Toby Donaldson" userId="2e6e5431-bb17-4c41-9985-d39c50d83c73" providerId="ADAL" clId="{71B42E49-0CFF-5046-8A8C-71F3C67F1AEA}" dt="2024-11-15T04:17:32.367" v="2" actId="2696"/>
        <pc:sldMkLst>
          <pc:docMk/>
          <pc:sldMk cId="3819978950" sldId="363"/>
        </pc:sldMkLst>
      </pc:sldChg>
      <pc:sldChg chg="del">
        <pc:chgData name="Toby Donaldson" userId="2e6e5431-bb17-4c41-9985-d39c50d83c73" providerId="ADAL" clId="{71B42E49-0CFF-5046-8A8C-71F3C67F1AEA}" dt="2024-11-15T04:17:32.367" v="2" actId="2696"/>
        <pc:sldMkLst>
          <pc:docMk/>
          <pc:sldMk cId="2225316138" sldId="364"/>
        </pc:sldMkLst>
      </pc:sldChg>
      <pc:sldChg chg="del">
        <pc:chgData name="Toby Donaldson" userId="2e6e5431-bb17-4c41-9985-d39c50d83c73" providerId="ADAL" clId="{71B42E49-0CFF-5046-8A8C-71F3C67F1AEA}" dt="2024-11-15T04:17:32.367" v="2" actId="2696"/>
        <pc:sldMkLst>
          <pc:docMk/>
          <pc:sldMk cId="858480520" sldId="365"/>
        </pc:sldMkLst>
      </pc:sldChg>
      <pc:sldChg chg="del">
        <pc:chgData name="Toby Donaldson" userId="2e6e5431-bb17-4c41-9985-d39c50d83c73" providerId="ADAL" clId="{71B42E49-0CFF-5046-8A8C-71F3C67F1AEA}" dt="2024-11-15T04:17:32.367" v="2" actId="2696"/>
        <pc:sldMkLst>
          <pc:docMk/>
          <pc:sldMk cId="2877039528" sldId="366"/>
        </pc:sldMkLst>
      </pc:sldChg>
      <pc:sldChg chg="del">
        <pc:chgData name="Toby Donaldson" userId="2e6e5431-bb17-4c41-9985-d39c50d83c73" providerId="ADAL" clId="{71B42E49-0CFF-5046-8A8C-71F3C67F1AEA}" dt="2024-11-15T04:17:32.367" v="2" actId="2696"/>
        <pc:sldMkLst>
          <pc:docMk/>
          <pc:sldMk cId="2395036816" sldId="367"/>
        </pc:sldMkLst>
      </pc:sldChg>
      <pc:sldChg chg="del">
        <pc:chgData name="Toby Donaldson" userId="2e6e5431-bb17-4c41-9985-d39c50d83c73" providerId="ADAL" clId="{71B42E49-0CFF-5046-8A8C-71F3C67F1AEA}" dt="2024-11-15T04:17:32.367" v="2" actId="2696"/>
        <pc:sldMkLst>
          <pc:docMk/>
          <pc:sldMk cId="618014523" sldId="368"/>
        </pc:sldMkLst>
      </pc:sldChg>
      <pc:sldChg chg="del">
        <pc:chgData name="Toby Donaldson" userId="2e6e5431-bb17-4c41-9985-d39c50d83c73" providerId="ADAL" clId="{71B42E49-0CFF-5046-8A8C-71F3C67F1AEA}" dt="2024-11-15T04:17:32.367" v="2" actId="2696"/>
        <pc:sldMkLst>
          <pc:docMk/>
          <pc:sldMk cId="4266276714" sldId="369"/>
        </pc:sldMkLst>
      </pc:sldChg>
      <pc:sldChg chg="del">
        <pc:chgData name="Toby Donaldson" userId="2e6e5431-bb17-4c41-9985-d39c50d83c73" providerId="ADAL" clId="{71B42E49-0CFF-5046-8A8C-71F3C67F1AEA}" dt="2024-11-15T04:17:32.367" v="2" actId="2696"/>
        <pc:sldMkLst>
          <pc:docMk/>
          <pc:sldMk cId="1248740256" sldId="370"/>
        </pc:sldMkLst>
      </pc:sldChg>
      <pc:sldChg chg="del">
        <pc:chgData name="Toby Donaldson" userId="2e6e5431-bb17-4c41-9985-d39c50d83c73" providerId="ADAL" clId="{71B42E49-0CFF-5046-8A8C-71F3C67F1AEA}" dt="2024-11-15T04:17:32.367" v="2" actId="2696"/>
        <pc:sldMkLst>
          <pc:docMk/>
          <pc:sldMk cId="4039314859" sldId="371"/>
        </pc:sldMkLst>
      </pc:sldChg>
      <pc:sldChg chg="del">
        <pc:chgData name="Toby Donaldson" userId="2e6e5431-bb17-4c41-9985-d39c50d83c73" providerId="ADAL" clId="{71B42E49-0CFF-5046-8A8C-71F3C67F1AEA}" dt="2024-11-15T04:17:32.367" v="2" actId="2696"/>
        <pc:sldMkLst>
          <pc:docMk/>
          <pc:sldMk cId="3828095324" sldId="372"/>
        </pc:sldMkLst>
      </pc:sldChg>
      <pc:sldChg chg="del">
        <pc:chgData name="Toby Donaldson" userId="2e6e5431-bb17-4c41-9985-d39c50d83c73" providerId="ADAL" clId="{71B42E49-0CFF-5046-8A8C-71F3C67F1AEA}" dt="2024-11-15T04:17:32.367" v="2" actId="2696"/>
        <pc:sldMkLst>
          <pc:docMk/>
          <pc:sldMk cId="807447019" sldId="373"/>
        </pc:sldMkLst>
      </pc:sldChg>
      <pc:sldChg chg="del">
        <pc:chgData name="Toby Donaldson" userId="2e6e5431-bb17-4c41-9985-d39c50d83c73" providerId="ADAL" clId="{71B42E49-0CFF-5046-8A8C-71F3C67F1AEA}" dt="2024-11-15T04:17:32.367" v="2" actId="2696"/>
        <pc:sldMkLst>
          <pc:docMk/>
          <pc:sldMk cId="1162034591" sldId="374"/>
        </pc:sldMkLst>
      </pc:sldChg>
      <pc:sldChg chg="del">
        <pc:chgData name="Toby Donaldson" userId="2e6e5431-bb17-4c41-9985-d39c50d83c73" providerId="ADAL" clId="{71B42E49-0CFF-5046-8A8C-71F3C67F1AEA}" dt="2024-11-15T04:17:32.367" v="2" actId="2696"/>
        <pc:sldMkLst>
          <pc:docMk/>
          <pc:sldMk cId="3872114948" sldId="375"/>
        </pc:sldMkLst>
      </pc:sldChg>
      <pc:sldChg chg="del">
        <pc:chgData name="Toby Donaldson" userId="2e6e5431-bb17-4c41-9985-d39c50d83c73" providerId="ADAL" clId="{71B42E49-0CFF-5046-8A8C-71F3C67F1AEA}" dt="2024-11-15T04:17:32.367" v="2" actId="2696"/>
        <pc:sldMkLst>
          <pc:docMk/>
          <pc:sldMk cId="2307807174" sldId="376"/>
        </pc:sldMkLst>
      </pc:sldChg>
      <pc:sldChg chg="del">
        <pc:chgData name="Toby Donaldson" userId="2e6e5431-bb17-4c41-9985-d39c50d83c73" providerId="ADAL" clId="{71B42E49-0CFF-5046-8A8C-71F3C67F1AEA}" dt="2024-11-15T04:17:32.367" v="2" actId="2696"/>
        <pc:sldMkLst>
          <pc:docMk/>
          <pc:sldMk cId="329957749" sldId="377"/>
        </pc:sldMkLst>
      </pc:sldChg>
      <pc:sldChg chg="del">
        <pc:chgData name="Toby Donaldson" userId="2e6e5431-bb17-4c41-9985-d39c50d83c73" providerId="ADAL" clId="{71B42E49-0CFF-5046-8A8C-71F3C67F1AEA}" dt="2024-11-15T04:17:32.367" v="2" actId="2696"/>
        <pc:sldMkLst>
          <pc:docMk/>
          <pc:sldMk cId="2668762976" sldId="378"/>
        </pc:sldMkLst>
      </pc:sldChg>
      <pc:sldChg chg="del">
        <pc:chgData name="Toby Donaldson" userId="2e6e5431-bb17-4c41-9985-d39c50d83c73" providerId="ADAL" clId="{71B42E49-0CFF-5046-8A8C-71F3C67F1AEA}" dt="2024-11-15T04:17:32.367" v="2" actId="2696"/>
        <pc:sldMkLst>
          <pc:docMk/>
          <pc:sldMk cId="2192649226" sldId="379"/>
        </pc:sldMkLst>
      </pc:sldChg>
      <pc:sldChg chg="del">
        <pc:chgData name="Toby Donaldson" userId="2e6e5431-bb17-4c41-9985-d39c50d83c73" providerId="ADAL" clId="{71B42E49-0CFF-5046-8A8C-71F3C67F1AEA}" dt="2024-11-15T04:17:32.367" v="2" actId="2696"/>
        <pc:sldMkLst>
          <pc:docMk/>
          <pc:sldMk cId="916349276" sldId="380"/>
        </pc:sldMkLst>
      </pc:sldChg>
      <pc:sldChg chg="del">
        <pc:chgData name="Toby Donaldson" userId="2e6e5431-bb17-4c41-9985-d39c50d83c73" providerId="ADAL" clId="{71B42E49-0CFF-5046-8A8C-71F3C67F1AEA}" dt="2024-11-15T04:17:32.367" v="2" actId="2696"/>
        <pc:sldMkLst>
          <pc:docMk/>
          <pc:sldMk cId="1889743009" sldId="381"/>
        </pc:sldMkLst>
      </pc:sldChg>
      <pc:sldChg chg="del">
        <pc:chgData name="Toby Donaldson" userId="2e6e5431-bb17-4c41-9985-d39c50d83c73" providerId="ADAL" clId="{71B42E49-0CFF-5046-8A8C-71F3C67F1AEA}" dt="2024-11-15T04:17:32.367" v="2" actId="2696"/>
        <pc:sldMkLst>
          <pc:docMk/>
          <pc:sldMk cId="1617323450" sldId="382"/>
        </pc:sldMkLst>
      </pc:sldChg>
      <pc:sldChg chg="del">
        <pc:chgData name="Toby Donaldson" userId="2e6e5431-bb17-4c41-9985-d39c50d83c73" providerId="ADAL" clId="{71B42E49-0CFF-5046-8A8C-71F3C67F1AEA}" dt="2024-11-15T04:17:32.367" v="2" actId="2696"/>
        <pc:sldMkLst>
          <pc:docMk/>
          <pc:sldMk cId="2176652831" sldId="383"/>
        </pc:sldMkLst>
      </pc:sldChg>
      <pc:sldChg chg="del">
        <pc:chgData name="Toby Donaldson" userId="2e6e5431-bb17-4c41-9985-d39c50d83c73" providerId="ADAL" clId="{71B42E49-0CFF-5046-8A8C-71F3C67F1AEA}" dt="2024-11-15T04:17:32.367" v="2" actId="2696"/>
        <pc:sldMkLst>
          <pc:docMk/>
          <pc:sldMk cId="1703714514" sldId="384"/>
        </pc:sldMkLst>
      </pc:sldChg>
      <pc:sldChg chg="del">
        <pc:chgData name="Toby Donaldson" userId="2e6e5431-bb17-4c41-9985-d39c50d83c73" providerId="ADAL" clId="{71B42E49-0CFF-5046-8A8C-71F3C67F1AEA}" dt="2024-11-15T04:17:32.367" v="2" actId="2696"/>
        <pc:sldMkLst>
          <pc:docMk/>
          <pc:sldMk cId="586481752" sldId="385"/>
        </pc:sldMkLst>
      </pc:sldChg>
      <pc:sldChg chg="del">
        <pc:chgData name="Toby Donaldson" userId="2e6e5431-bb17-4c41-9985-d39c50d83c73" providerId="ADAL" clId="{71B42E49-0CFF-5046-8A8C-71F3C67F1AEA}" dt="2024-11-15T04:17:32.367" v="2" actId="2696"/>
        <pc:sldMkLst>
          <pc:docMk/>
          <pc:sldMk cId="2807038965" sldId="386"/>
        </pc:sldMkLst>
      </pc:sldChg>
      <pc:sldChg chg="del">
        <pc:chgData name="Toby Donaldson" userId="2e6e5431-bb17-4c41-9985-d39c50d83c73" providerId="ADAL" clId="{71B42E49-0CFF-5046-8A8C-71F3C67F1AEA}" dt="2024-11-15T04:17:32.367" v="2" actId="2696"/>
        <pc:sldMkLst>
          <pc:docMk/>
          <pc:sldMk cId="392166506" sldId="387"/>
        </pc:sldMkLst>
      </pc:sldChg>
      <pc:sldChg chg="del">
        <pc:chgData name="Toby Donaldson" userId="2e6e5431-bb17-4c41-9985-d39c50d83c73" providerId="ADAL" clId="{71B42E49-0CFF-5046-8A8C-71F3C67F1AEA}" dt="2024-11-15T04:17:32.367" v="2" actId="2696"/>
        <pc:sldMkLst>
          <pc:docMk/>
          <pc:sldMk cId="2192686135" sldId="388"/>
        </pc:sldMkLst>
      </pc:sldChg>
      <pc:sldChg chg="del">
        <pc:chgData name="Toby Donaldson" userId="2e6e5431-bb17-4c41-9985-d39c50d83c73" providerId="ADAL" clId="{71B42E49-0CFF-5046-8A8C-71F3C67F1AEA}" dt="2024-11-15T04:17:32.367" v="2" actId="2696"/>
        <pc:sldMkLst>
          <pc:docMk/>
          <pc:sldMk cId="1266760611" sldId="389"/>
        </pc:sldMkLst>
      </pc:sldChg>
      <pc:sldChg chg="del">
        <pc:chgData name="Toby Donaldson" userId="2e6e5431-bb17-4c41-9985-d39c50d83c73" providerId="ADAL" clId="{71B42E49-0CFF-5046-8A8C-71F3C67F1AEA}" dt="2024-11-15T04:17:32.367" v="2" actId="2696"/>
        <pc:sldMkLst>
          <pc:docMk/>
          <pc:sldMk cId="145693054" sldId="390"/>
        </pc:sldMkLst>
      </pc:sldChg>
      <pc:sldChg chg="del">
        <pc:chgData name="Toby Donaldson" userId="2e6e5431-bb17-4c41-9985-d39c50d83c73" providerId="ADAL" clId="{71B42E49-0CFF-5046-8A8C-71F3C67F1AEA}" dt="2024-11-15T04:17:32.367" v="2" actId="2696"/>
        <pc:sldMkLst>
          <pc:docMk/>
          <pc:sldMk cId="1521158521" sldId="391"/>
        </pc:sldMkLst>
      </pc:sldChg>
      <pc:sldChg chg="del">
        <pc:chgData name="Toby Donaldson" userId="2e6e5431-bb17-4c41-9985-d39c50d83c73" providerId="ADAL" clId="{71B42E49-0CFF-5046-8A8C-71F3C67F1AEA}" dt="2024-11-15T04:17:32.367" v="2" actId="2696"/>
        <pc:sldMkLst>
          <pc:docMk/>
          <pc:sldMk cId="1483271642" sldId="392"/>
        </pc:sldMkLst>
      </pc:sldChg>
      <pc:sldChg chg="del">
        <pc:chgData name="Toby Donaldson" userId="2e6e5431-bb17-4c41-9985-d39c50d83c73" providerId="ADAL" clId="{71B42E49-0CFF-5046-8A8C-71F3C67F1AEA}" dt="2024-11-15T04:17:32.367" v="2" actId="2696"/>
        <pc:sldMkLst>
          <pc:docMk/>
          <pc:sldMk cId="3446351697" sldId="393"/>
        </pc:sldMkLst>
      </pc:sldChg>
      <pc:sldChg chg="del">
        <pc:chgData name="Toby Donaldson" userId="2e6e5431-bb17-4c41-9985-d39c50d83c73" providerId="ADAL" clId="{71B42E49-0CFF-5046-8A8C-71F3C67F1AEA}" dt="2024-11-15T04:17:32.367" v="2" actId="2696"/>
        <pc:sldMkLst>
          <pc:docMk/>
          <pc:sldMk cId="2889113382" sldId="394"/>
        </pc:sldMkLst>
      </pc:sldChg>
      <pc:sldChg chg="del">
        <pc:chgData name="Toby Donaldson" userId="2e6e5431-bb17-4c41-9985-d39c50d83c73" providerId="ADAL" clId="{71B42E49-0CFF-5046-8A8C-71F3C67F1AEA}" dt="2024-11-15T04:17:32.367" v="2" actId="2696"/>
        <pc:sldMkLst>
          <pc:docMk/>
          <pc:sldMk cId="750629644" sldId="395"/>
        </pc:sldMkLst>
      </pc:sldChg>
      <pc:sldChg chg="del">
        <pc:chgData name="Toby Donaldson" userId="2e6e5431-bb17-4c41-9985-d39c50d83c73" providerId="ADAL" clId="{71B42E49-0CFF-5046-8A8C-71F3C67F1AEA}" dt="2024-11-15T04:17:32.367" v="2" actId="2696"/>
        <pc:sldMkLst>
          <pc:docMk/>
          <pc:sldMk cId="67320005" sldId="396"/>
        </pc:sldMkLst>
      </pc:sldChg>
      <pc:sldChg chg="del">
        <pc:chgData name="Toby Donaldson" userId="2e6e5431-bb17-4c41-9985-d39c50d83c73" providerId="ADAL" clId="{71B42E49-0CFF-5046-8A8C-71F3C67F1AEA}" dt="2024-11-15T04:17:32.367" v="2" actId="2696"/>
        <pc:sldMkLst>
          <pc:docMk/>
          <pc:sldMk cId="3753928923" sldId="397"/>
        </pc:sldMkLst>
      </pc:sldChg>
      <pc:sldChg chg="del">
        <pc:chgData name="Toby Donaldson" userId="2e6e5431-bb17-4c41-9985-d39c50d83c73" providerId="ADAL" clId="{71B42E49-0CFF-5046-8A8C-71F3C67F1AEA}" dt="2024-11-15T04:17:32.367" v="2" actId="2696"/>
        <pc:sldMkLst>
          <pc:docMk/>
          <pc:sldMk cId="2435781492" sldId="398"/>
        </pc:sldMkLst>
      </pc:sldChg>
      <pc:sldChg chg="del">
        <pc:chgData name="Toby Donaldson" userId="2e6e5431-bb17-4c41-9985-d39c50d83c73" providerId="ADAL" clId="{71B42E49-0CFF-5046-8A8C-71F3C67F1AEA}" dt="2024-11-15T04:17:32.367" v="2" actId="2696"/>
        <pc:sldMkLst>
          <pc:docMk/>
          <pc:sldMk cId="2870848995" sldId="399"/>
        </pc:sldMkLst>
      </pc:sldChg>
      <pc:sldChg chg="del">
        <pc:chgData name="Toby Donaldson" userId="2e6e5431-bb17-4c41-9985-d39c50d83c73" providerId="ADAL" clId="{71B42E49-0CFF-5046-8A8C-71F3C67F1AEA}" dt="2024-11-15T04:17:32.367" v="2" actId="2696"/>
        <pc:sldMkLst>
          <pc:docMk/>
          <pc:sldMk cId="511488615" sldId="400"/>
        </pc:sldMkLst>
      </pc:sldChg>
      <pc:sldChg chg="del">
        <pc:chgData name="Toby Donaldson" userId="2e6e5431-bb17-4c41-9985-d39c50d83c73" providerId="ADAL" clId="{71B42E49-0CFF-5046-8A8C-71F3C67F1AEA}" dt="2024-11-15T04:17:32.367" v="2" actId="2696"/>
        <pc:sldMkLst>
          <pc:docMk/>
          <pc:sldMk cId="142309767" sldId="401"/>
        </pc:sldMkLst>
      </pc:sldChg>
      <pc:sldChg chg="del">
        <pc:chgData name="Toby Donaldson" userId="2e6e5431-bb17-4c41-9985-d39c50d83c73" providerId="ADAL" clId="{71B42E49-0CFF-5046-8A8C-71F3C67F1AEA}" dt="2024-11-15T04:17:32.367" v="2" actId="2696"/>
        <pc:sldMkLst>
          <pc:docMk/>
          <pc:sldMk cId="4262481010" sldId="402"/>
        </pc:sldMkLst>
      </pc:sldChg>
      <pc:sldChg chg="del">
        <pc:chgData name="Toby Donaldson" userId="2e6e5431-bb17-4c41-9985-d39c50d83c73" providerId="ADAL" clId="{71B42E49-0CFF-5046-8A8C-71F3C67F1AEA}" dt="2024-11-15T04:17:32.367" v="2" actId="2696"/>
        <pc:sldMkLst>
          <pc:docMk/>
          <pc:sldMk cId="1759866411" sldId="403"/>
        </pc:sldMkLst>
      </pc:sldChg>
      <pc:sldChg chg="del">
        <pc:chgData name="Toby Donaldson" userId="2e6e5431-bb17-4c41-9985-d39c50d83c73" providerId="ADAL" clId="{71B42E49-0CFF-5046-8A8C-71F3C67F1AEA}" dt="2024-11-15T04:17:32.367" v="2" actId="2696"/>
        <pc:sldMkLst>
          <pc:docMk/>
          <pc:sldMk cId="3713464181" sldId="404"/>
        </pc:sldMkLst>
      </pc:sldChg>
    </pc:docChg>
  </pc:docChgLst>
  <pc:docChgLst>
    <pc:chgData name="Toby Donaldson" userId="2e6e5431-bb17-4c41-9985-d39c50d83c73" providerId="ADAL" clId="{20086F44-729C-4D12-B1C6-A34D923A4F13}"/>
    <pc:docChg chg="undo redo custSel addSld delSld modSld sldOrd addSection delSection modSection">
      <pc:chgData name="Toby Donaldson" userId="2e6e5431-bb17-4c41-9985-d39c50d83c73" providerId="ADAL" clId="{20086F44-729C-4D12-B1C6-A34D923A4F13}" dt="2024-10-08T21:34:45.504" v="8046" actId="11529"/>
      <pc:docMkLst>
        <pc:docMk/>
      </pc:docMkLst>
      <pc:sldChg chg="addSp delSp modSp mod">
        <pc:chgData name="Toby Donaldson" userId="2e6e5431-bb17-4c41-9985-d39c50d83c73" providerId="ADAL" clId="{20086F44-729C-4D12-B1C6-A34D923A4F13}" dt="2024-10-03T21:37:41.706" v="53" actId="1076"/>
        <pc:sldMkLst>
          <pc:docMk/>
          <pc:sldMk cId="3113156551" sldId="256"/>
        </pc:sldMkLst>
      </pc:sldChg>
      <pc:sldChg chg="addSp delSp modSp mod">
        <pc:chgData name="Toby Donaldson" userId="2e6e5431-bb17-4c41-9985-d39c50d83c73" providerId="ADAL" clId="{20086F44-729C-4D12-B1C6-A34D923A4F13}" dt="2024-10-03T21:51:28.719" v="347" actId="207"/>
        <pc:sldMkLst>
          <pc:docMk/>
          <pc:sldMk cId="3108921986" sldId="297"/>
        </pc:sldMkLst>
      </pc:sldChg>
      <pc:sldChg chg="modSp add mod">
        <pc:chgData name="Toby Donaldson" userId="2e6e5431-bb17-4c41-9985-d39c50d83c73" providerId="ADAL" clId="{20086F44-729C-4D12-B1C6-A34D923A4F13}" dt="2024-10-03T22:05:02.082" v="419" actId="207"/>
        <pc:sldMkLst>
          <pc:docMk/>
          <pc:sldMk cId="169709043" sldId="298"/>
        </pc:sldMkLst>
      </pc:sldChg>
      <pc:sldChg chg="del">
        <pc:chgData name="Toby Donaldson" userId="2e6e5431-bb17-4c41-9985-d39c50d83c73" providerId="ADAL" clId="{20086F44-729C-4D12-B1C6-A34D923A4F13}" dt="2024-10-03T21:37:54.868" v="54" actId="47"/>
        <pc:sldMkLst>
          <pc:docMk/>
          <pc:sldMk cId="2811805653" sldId="298"/>
        </pc:sldMkLst>
      </pc:sldChg>
      <pc:sldChg chg="delSp modSp add mod">
        <pc:chgData name="Toby Donaldson" userId="2e6e5431-bb17-4c41-9985-d39c50d83c73" providerId="ADAL" clId="{20086F44-729C-4D12-B1C6-A34D923A4F13}" dt="2024-10-03T21:57:14.713" v="357" actId="207"/>
        <pc:sldMkLst>
          <pc:docMk/>
          <pc:sldMk cId="3016795140" sldId="299"/>
        </pc:sldMkLst>
      </pc:sldChg>
      <pc:sldChg chg="del">
        <pc:chgData name="Toby Donaldson" userId="2e6e5431-bb17-4c41-9985-d39c50d83c73" providerId="ADAL" clId="{20086F44-729C-4D12-B1C6-A34D923A4F13}" dt="2024-10-03T21:37:54.868" v="54" actId="47"/>
        <pc:sldMkLst>
          <pc:docMk/>
          <pc:sldMk cId="3119060891" sldId="299"/>
        </pc:sldMkLst>
      </pc:sldChg>
      <pc:sldChg chg="del">
        <pc:chgData name="Toby Donaldson" userId="2e6e5431-bb17-4c41-9985-d39c50d83c73" providerId="ADAL" clId="{20086F44-729C-4D12-B1C6-A34D923A4F13}" dt="2024-10-03T21:37:54.868" v="54" actId="47"/>
        <pc:sldMkLst>
          <pc:docMk/>
          <pc:sldMk cId="1760604349" sldId="300"/>
        </pc:sldMkLst>
      </pc:sldChg>
      <pc:sldChg chg="addSp modSp add mod">
        <pc:chgData name="Toby Donaldson" userId="2e6e5431-bb17-4c41-9985-d39c50d83c73" providerId="ADAL" clId="{20086F44-729C-4D12-B1C6-A34D923A4F13}" dt="2024-10-03T21:57:26.717" v="358"/>
        <pc:sldMkLst>
          <pc:docMk/>
          <pc:sldMk cId="2815964907" sldId="300"/>
        </pc:sldMkLst>
      </pc:sldChg>
      <pc:sldChg chg="delSp modSp add mod">
        <pc:chgData name="Toby Donaldson" userId="2e6e5431-bb17-4c41-9985-d39c50d83c73" providerId="ADAL" clId="{20086F44-729C-4D12-B1C6-A34D923A4F13}" dt="2024-10-03T21:58:21.278" v="367" actId="21"/>
        <pc:sldMkLst>
          <pc:docMk/>
          <pc:sldMk cId="2175829944" sldId="301"/>
        </pc:sldMkLst>
      </pc:sldChg>
      <pc:sldChg chg="del">
        <pc:chgData name="Toby Donaldson" userId="2e6e5431-bb17-4c41-9985-d39c50d83c73" providerId="ADAL" clId="{20086F44-729C-4D12-B1C6-A34D923A4F13}" dt="2024-10-03T21:37:54.868" v="54" actId="47"/>
        <pc:sldMkLst>
          <pc:docMk/>
          <pc:sldMk cId="3412806536" sldId="301"/>
        </pc:sldMkLst>
      </pc:sldChg>
      <pc:sldChg chg="modSp add mod">
        <pc:chgData name="Toby Donaldson" userId="2e6e5431-bb17-4c41-9985-d39c50d83c73" providerId="ADAL" clId="{20086F44-729C-4D12-B1C6-A34D923A4F13}" dt="2024-10-03T21:57:41.353" v="360" actId="20577"/>
        <pc:sldMkLst>
          <pc:docMk/>
          <pc:sldMk cId="972195058" sldId="302"/>
        </pc:sldMkLst>
      </pc:sldChg>
      <pc:sldChg chg="del">
        <pc:chgData name="Toby Donaldson" userId="2e6e5431-bb17-4c41-9985-d39c50d83c73" providerId="ADAL" clId="{20086F44-729C-4D12-B1C6-A34D923A4F13}" dt="2024-10-03T21:37:54.868" v="54" actId="47"/>
        <pc:sldMkLst>
          <pc:docMk/>
          <pc:sldMk cId="1732205588" sldId="302"/>
        </pc:sldMkLst>
      </pc:sldChg>
      <pc:sldChg chg="modSp add del mod">
        <pc:chgData name="Toby Donaldson" userId="2e6e5431-bb17-4c41-9985-d39c50d83c73" providerId="ADAL" clId="{20086F44-729C-4D12-B1C6-A34D923A4F13}" dt="2024-10-03T22:03:09.409" v="396" actId="2696"/>
        <pc:sldMkLst>
          <pc:docMk/>
          <pc:sldMk cId="2087402192" sldId="303"/>
        </pc:sldMkLst>
      </pc:sldChg>
      <pc:sldChg chg="del">
        <pc:chgData name="Toby Donaldson" userId="2e6e5431-bb17-4c41-9985-d39c50d83c73" providerId="ADAL" clId="{20086F44-729C-4D12-B1C6-A34D923A4F13}" dt="2024-10-03T21:37:54.868" v="54" actId="47"/>
        <pc:sldMkLst>
          <pc:docMk/>
          <pc:sldMk cId="4097905578" sldId="303"/>
        </pc:sldMkLst>
      </pc:sldChg>
      <pc:sldChg chg="del">
        <pc:chgData name="Toby Donaldson" userId="2e6e5431-bb17-4c41-9985-d39c50d83c73" providerId="ADAL" clId="{20086F44-729C-4D12-B1C6-A34D923A4F13}" dt="2024-10-03T21:37:54.868" v="54" actId="47"/>
        <pc:sldMkLst>
          <pc:docMk/>
          <pc:sldMk cId="2732166047" sldId="304"/>
        </pc:sldMkLst>
      </pc:sldChg>
      <pc:sldChg chg="addSp delSp modSp add mod">
        <pc:chgData name="Toby Donaldson" userId="2e6e5431-bb17-4c41-9985-d39c50d83c73" providerId="ADAL" clId="{20086F44-729C-4D12-B1C6-A34D923A4F13}" dt="2024-10-03T21:59:58.465" v="376" actId="21"/>
        <pc:sldMkLst>
          <pc:docMk/>
          <pc:sldMk cId="3323907594" sldId="304"/>
        </pc:sldMkLst>
      </pc:sldChg>
      <pc:sldChg chg="del">
        <pc:chgData name="Toby Donaldson" userId="2e6e5431-bb17-4c41-9985-d39c50d83c73" providerId="ADAL" clId="{20086F44-729C-4D12-B1C6-A34D923A4F13}" dt="2024-10-03T21:37:54.868" v="54" actId="47"/>
        <pc:sldMkLst>
          <pc:docMk/>
          <pc:sldMk cId="683567091" sldId="305"/>
        </pc:sldMkLst>
      </pc:sldChg>
      <pc:sldChg chg="modSp add mod">
        <pc:chgData name="Toby Donaldson" userId="2e6e5431-bb17-4c41-9985-d39c50d83c73" providerId="ADAL" clId="{20086F44-729C-4D12-B1C6-A34D923A4F13}" dt="2024-10-03T22:00:54.763" v="383"/>
        <pc:sldMkLst>
          <pc:docMk/>
          <pc:sldMk cId="3242673173" sldId="305"/>
        </pc:sldMkLst>
      </pc:sldChg>
      <pc:sldChg chg="modSp add mod">
        <pc:chgData name="Toby Donaldson" userId="2e6e5431-bb17-4c41-9985-d39c50d83c73" providerId="ADAL" clId="{20086F44-729C-4D12-B1C6-A34D923A4F13}" dt="2024-10-03T22:01:09.016" v="385" actId="20577"/>
        <pc:sldMkLst>
          <pc:docMk/>
          <pc:sldMk cId="521494747" sldId="306"/>
        </pc:sldMkLst>
      </pc:sldChg>
      <pc:sldChg chg="del">
        <pc:chgData name="Toby Donaldson" userId="2e6e5431-bb17-4c41-9985-d39c50d83c73" providerId="ADAL" clId="{20086F44-729C-4D12-B1C6-A34D923A4F13}" dt="2024-10-03T21:37:54.868" v="54" actId="47"/>
        <pc:sldMkLst>
          <pc:docMk/>
          <pc:sldMk cId="3573607454" sldId="306"/>
        </pc:sldMkLst>
      </pc:sldChg>
      <pc:sldChg chg="modSp add del mod">
        <pc:chgData name="Toby Donaldson" userId="2e6e5431-bb17-4c41-9985-d39c50d83c73" providerId="ADAL" clId="{20086F44-729C-4D12-B1C6-A34D923A4F13}" dt="2024-10-03T22:03:30.142" v="397" actId="2696"/>
        <pc:sldMkLst>
          <pc:docMk/>
          <pc:sldMk cId="1567350618" sldId="307"/>
        </pc:sldMkLst>
      </pc:sldChg>
      <pc:sldChg chg="del">
        <pc:chgData name="Toby Donaldson" userId="2e6e5431-bb17-4c41-9985-d39c50d83c73" providerId="ADAL" clId="{20086F44-729C-4D12-B1C6-A34D923A4F13}" dt="2024-10-03T21:37:54.868" v="54" actId="47"/>
        <pc:sldMkLst>
          <pc:docMk/>
          <pc:sldMk cId="2872453283" sldId="307"/>
        </pc:sldMkLst>
      </pc:sldChg>
      <pc:sldChg chg="modSp add mod">
        <pc:chgData name="Toby Donaldson" userId="2e6e5431-bb17-4c41-9985-d39c50d83c73" providerId="ADAL" clId="{20086F44-729C-4D12-B1C6-A34D923A4F13}" dt="2024-10-03T22:03:57.355" v="400" actId="20577"/>
        <pc:sldMkLst>
          <pc:docMk/>
          <pc:sldMk cId="4062493392" sldId="307"/>
        </pc:sldMkLst>
      </pc:sldChg>
      <pc:sldChg chg="modSp add mod">
        <pc:chgData name="Toby Donaldson" userId="2e6e5431-bb17-4c41-9985-d39c50d83c73" providerId="ADAL" clId="{20086F44-729C-4D12-B1C6-A34D923A4F13}" dt="2024-10-03T22:04:07.393" v="402" actId="20577"/>
        <pc:sldMkLst>
          <pc:docMk/>
          <pc:sldMk cId="98537914" sldId="308"/>
        </pc:sldMkLst>
      </pc:sldChg>
      <pc:sldChg chg="modSp add del mod">
        <pc:chgData name="Toby Donaldson" userId="2e6e5431-bb17-4c41-9985-d39c50d83c73" providerId="ADAL" clId="{20086F44-729C-4D12-B1C6-A34D923A4F13}" dt="2024-10-03T22:03:33.626" v="398" actId="2696"/>
        <pc:sldMkLst>
          <pc:docMk/>
          <pc:sldMk cId="881788143" sldId="308"/>
        </pc:sldMkLst>
      </pc:sldChg>
      <pc:sldChg chg="add del">
        <pc:chgData name="Toby Donaldson" userId="2e6e5431-bb17-4c41-9985-d39c50d83c73" providerId="ADAL" clId="{20086F44-729C-4D12-B1C6-A34D923A4F13}" dt="2024-10-03T22:02:41.696" v="392" actId="2696"/>
        <pc:sldMkLst>
          <pc:docMk/>
          <pc:sldMk cId="67683111" sldId="309"/>
        </pc:sldMkLst>
      </pc:sldChg>
      <pc:sldChg chg="modSp add mod">
        <pc:chgData name="Toby Donaldson" userId="2e6e5431-bb17-4c41-9985-d39c50d83c73" providerId="ADAL" clId="{20086F44-729C-4D12-B1C6-A34D923A4F13}" dt="2024-10-03T22:04:19.626" v="404" actId="20577"/>
        <pc:sldMkLst>
          <pc:docMk/>
          <pc:sldMk cId="3679140938" sldId="309"/>
        </pc:sldMkLst>
      </pc:sldChg>
      <pc:sldChg chg="del">
        <pc:chgData name="Toby Donaldson" userId="2e6e5431-bb17-4c41-9985-d39c50d83c73" providerId="ADAL" clId="{20086F44-729C-4D12-B1C6-A34D923A4F13}" dt="2024-10-03T21:37:54.868" v="54" actId="47"/>
        <pc:sldMkLst>
          <pc:docMk/>
          <pc:sldMk cId="1882997732" sldId="310"/>
        </pc:sldMkLst>
      </pc:sldChg>
      <pc:sldChg chg="modSp add mod">
        <pc:chgData name="Toby Donaldson" userId="2e6e5431-bb17-4c41-9985-d39c50d83c73" providerId="ADAL" clId="{20086F44-729C-4D12-B1C6-A34D923A4F13}" dt="2024-10-03T22:05:24.639" v="421" actId="20577"/>
        <pc:sldMkLst>
          <pc:docMk/>
          <pc:sldMk cId="2657520401" sldId="310"/>
        </pc:sldMkLst>
      </pc:sldChg>
      <pc:sldChg chg="modSp add mod">
        <pc:chgData name="Toby Donaldson" userId="2e6e5431-bb17-4c41-9985-d39c50d83c73" providerId="ADAL" clId="{20086F44-729C-4D12-B1C6-A34D923A4F13}" dt="2024-10-03T22:06:41.125" v="423" actId="20577"/>
        <pc:sldMkLst>
          <pc:docMk/>
          <pc:sldMk cId="3744931505" sldId="311"/>
        </pc:sldMkLst>
      </pc:sldChg>
      <pc:sldChg chg="del">
        <pc:chgData name="Toby Donaldson" userId="2e6e5431-bb17-4c41-9985-d39c50d83c73" providerId="ADAL" clId="{20086F44-729C-4D12-B1C6-A34D923A4F13}" dt="2024-10-03T21:37:54.868" v="54" actId="47"/>
        <pc:sldMkLst>
          <pc:docMk/>
          <pc:sldMk cId="3944662364" sldId="311"/>
        </pc:sldMkLst>
      </pc:sldChg>
      <pc:sldChg chg="del">
        <pc:chgData name="Toby Donaldson" userId="2e6e5431-bb17-4c41-9985-d39c50d83c73" providerId="ADAL" clId="{20086F44-729C-4D12-B1C6-A34D923A4F13}" dt="2024-10-03T21:37:54.868" v="54" actId="47"/>
        <pc:sldMkLst>
          <pc:docMk/>
          <pc:sldMk cId="2209025065" sldId="312"/>
        </pc:sldMkLst>
      </pc:sldChg>
      <pc:sldChg chg="modSp add mod">
        <pc:chgData name="Toby Donaldson" userId="2e6e5431-bb17-4c41-9985-d39c50d83c73" providerId="ADAL" clId="{20086F44-729C-4D12-B1C6-A34D923A4F13}" dt="2024-10-03T22:06:48.001" v="425" actId="20577"/>
        <pc:sldMkLst>
          <pc:docMk/>
          <pc:sldMk cId="3207964120" sldId="312"/>
        </pc:sldMkLst>
      </pc:sldChg>
      <pc:sldChg chg="del">
        <pc:chgData name="Toby Donaldson" userId="2e6e5431-bb17-4c41-9985-d39c50d83c73" providerId="ADAL" clId="{20086F44-729C-4D12-B1C6-A34D923A4F13}" dt="2024-10-03T21:37:54.868" v="54" actId="47"/>
        <pc:sldMkLst>
          <pc:docMk/>
          <pc:sldMk cId="2701333559" sldId="313"/>
        </pc:sldMkLst>
      </pc:sldChg>
      <pc:sldChg chg="new del">
        <pc:chgData name="Toby Donaldson" userId="2e6e5431-bb17-4c41-9985-d39c50d83c73" providerId="ADAL" clId="{20086F44-729C-4D12-B1C6-A34D923A4F13}" dt="2024-10-03T22:06:59.462" v="428" actId="2696"/>
        <pc:sldMkLst>
          <pc:docMk/>
          <pc:sldMk cId="3692616815" sldId="313"/>
        </pc:sldMkLst>
      </pc:sldChg>
      <pc:sldChg chg="del">
        <pc:chgData name="Toby Donaldson" userId="2e6e5431-bb17-4c41-9985-d39c50d83c73" providerId="ADAL" clId="{20086F44-729C-4D12-B1C6-A34D923A4F13}" dt="2024-10-03T21:37:54.868" v="54" actId="47"/>
        <pc:sldMkLst>
          <pc:docMk/>
          <pc:sldMk cId="3461131009" sldId="314"/>
        </pc:sldMkLst>
      </pc:sldChg>
      <pc:sldChg chg="addSp delSp modSp add mod">
        <pc:chgData name="Toby Donaldson" userId="2e6e5431-bb17-4c41-9985-d39c50d83c73" providerId="ADAL" clId="{20086F44-729C-4D12-B1C6-A34D923A4F13}" dt="2024-10-03T23:23:41.659" v="651" actId="20577"/>
        <pc:sldMkLst>
          <pc:docMk/>
          <pc:sldMk cId="3982967344" sldId="314"/>
        </pc:sldMkLst>
      </pc:sldChg>
      <pc:sldChg chg="delSp modSp add mod ord">
        <pc:chgData name="Toby Donaldson" userId="2e6e5431-bb17-4c41-9985-d39c50d83c73" providerId="ADAL" clId="{20086F44-729C-4D12-B1C6-A34D923A4F13}" dt="2024-10-03T23:23:23.811" v="648"/>
        <pc:sldMkLst>
          <pc:docMk/>
          <pc:sldMk cId="2206724113" sldId="315"/>
        </pc:sldMkLst>
      </pc:sldChg>
      <pc:sldChg chg="del">
        <pc:chgData name="Toby Donaldson" userId="2e6e5431-bb17-4c41-9985-d39c50d83c73" providerId="ADAL" clId="{20086F44-729C-4D12-B1C6-A34D923A4F13}" dt="2024-10-03T21:37:54.868" v="54" actId="47"/>
        <pc:sldMkLst>
          <pc:docMk/>
          <pc:sldMk cId="2266552019" sldId="315"/>
        </pc:sldMkLst>
      </pc:sldChg>
      <pc:sldChg chg="del">
        <pc:chgData name="Toby Donaldson" userId="2e6e5431-bb17-4c41-9985-d39c50d83c73" providerId="ADAL" clId="{20086F44-729C-4D12-B1C6-A34D923A4F13}" dt="2024-10-03T21:37:54.868" v="54" actId="47"/>
        <pc:sldMkLst>
          <pc:docMk/>
          <pc:sldMk cId="3858326061" sldId="316"/>
        </pc:sldMkLst>
      </pc:sldChg>
      <pc:sldChg chg="add">
        <pc:chgData name="Toby Donaldson" userId="2e6e5431-bb17-4c41-9985-d39c50d83c73" providerId="ADAL" clId="{20086F44-729C-4D12-B1C6-A34D923A4F13}" dt="2024-10-03T23:23:32.398" v="649" actId="2890"/>
        <pc:sldMkLst>
          <pc:docMk/>
          <pc:sldMk cId="4046174309" sldId="316"/>
        </pc:sldMkLst>
      </pc:sldChg>
      <pc:sldChg chg="modSp add mod ord">
        <pc:chgData name="Toby Donaldson" userId="2e6e5431-bb17-4c41-9985-d39c50d83c73" providerId="ADAL" clId="{20086F44-729C-4D12-B1C6-A34D923A4F13}" dt="2024-10-03T23:27:34.397" v="887" actId="20577"/>
        <pc:sldMkLst>
          <pc:docMk/>
          <pc:sldMk cId="2317714996" sldId="317"/>
        </pc:sldMkLst>
      </pc:sldChg>
      <pc:sldChg chg="del">
        <pc:chgData name="Toby Donaldson" userId="2e6e5431-bb17-4c41-9985-d39c50d83c73" providerId="ADAL" clId="{20086F44-729C-4D12-B1C6-A34D923A4F13}" dt="2024-10-03T21:37:54.868" v="54" actId="47"/>
        <pc:sldMkLst>
          <pc:docMk/>
          <pc:sldMk cId="3248521206" sldId="317"/>
        </pc:sldMkLst>
      </pc:sldChg>
      <pc:sldChg chg="del">
        <pc:chgData name="Toby Donaldson" userId="2e6e5431-bb17-4c41-9985-d39c50d83c73" providerId="ADAL" clId="{20086F44-729C-4D12-B1C6-A34D923A4F13}" dt="2024-10-03T21:37:54.868" v="54" actId="47"/>
        <pc:sldMkLst>
          <pc:docMk/>
          <pc:sldMk cId="249145512" sldId="318"/>
        </pc:sldMkLst>
      </pc:sldChg>
      <pc:sldChg chg="delSp modSp add mod">
        <pc:chgData name="Toby Donaldson" userId="2e6e5431-bb17-4c41-9985-d39c50d83c73" providerId="ADAL" clId="{20086F44-729C-4D12-B1C6-A34D923A4F13}" dt="2024-10-03T23:30:14.219" v="1044" actId="207"/>
        <pc:sldMkLst>
          <pc:docMk/>
          <pc:sldMk cId="1531055308" sldId="318"/>
        </pc:sldMkLst>
      </pc:sldChg>
      <pc:sldChg chg="new del">
        <pc:chgData name="Toby Donaldson" userId="2e6e5431-bb17-4c41-9985-d39c50d83c73" providerId="ADAL" clId="{20086F44-729C-4D12-B1C6-A34D923A4F13}" dt="2024-10-03T23:26:46.701" v="797" actId="2696"/>
        <pc:sldMkLst>
          <pc:docMk/>
          <pc:sldMk cId="4142395185" sldId="318"/>
        </pc:sldMkLst>
      </pc:sldChg>
      <pc:sldChg chg="del">
        <pc:chgData name="Toby Donaldson" userId="2e6e5431-bb17-4c41-9985-d39c50d83c73" providerId="ADAL" clId="{20086F44-729C-4D12-B1C6-A34D923A4F13}" dt="2024-10-03T21:37:54.868" v="54" actId="47"/>
        <pc:sldMkLst>
          <pc:docMk/>
          <pc:sldMk cId="4252038421" sldId="319"/>
        </pc:sldMkLst>
      </pc:sldChg>
      <pc:sldChg chg="modSp add mod">
        <pc:chgData name="Toby Donaldson" userId="2e6e5431-bb17-4c41-9985-d39c50d83c73" providerId="ADAL" clId="{20086F44-729C-4D12-B1C6-A34D923A4F13}" dt="2024-10-03T23:30:55.876" v="1057" actId="20577"/>
        <pc:sldMkLst>
          <pc:docMk/>
          <pc:sldMk cId="4273788612" sldId="319"/>
        </pc:sldMkLst>
      </pc:sldChg>
      <pc:sldChg chg="del">
        <pc:chgData name="Toby Donaldson" userId="2e6e5431-bb17-4c41-9985-d39c50d83c73" providerId="ADAL" clId="{20086F44-729C-4D12-B1C6-A34D923A4F13}" dt="2024-10-03T21:37:54.868" v="54" actId="47"/>
        <pc:sldMkLst>
          <pc:docMk/>
          <pc:sldMk cId="288943026" sldId="320"/>
        </pc:sldMkLst>
      </pc:sldChg>
      <pc:sldChg chg="modSp add mod">
        <pc:chgData name="Toby Donaldson" userId="2e6e5431-bb17-4c41-9985-d39c50d83c73" providerId="ADAL" clId="{20086F44-729C-4D12-B1C6-A34D923A4F13}" dt="2024-10-03T23:32:27.092" v="1117"/>
        <pc:sldMkLst>
          <pc:docMk/>
          <pc:sldMk cId="2942349654" sldId="320"/>
        </pc:sldMkLst>
      </pc:sldChg>
      <pc:sldChg chg="del">
        <pc:chgData name="Toby Donaldson" userId="2e6e5431-bb17-4c41-9985-d39c50d83c73" providerId="ADAL" clId="{20086F44-729C-4D12-B1C6-A34D923A4F13}" dt="2024-10-03T21:37:54.868" v="54" actId="47"/>
        <pc:sldMkLst>
          <pc:docMk/>
          <pc:sldMk cId="1396177901" sldId="321"/>
        </pc:sldMkLst>
      </pc:sldChg>
      <pc:sldChg chg="modSp add mod">
        <pc:chgData name="Toby Donaldson" userId="2e6e5431-bb17-4c41-9985-d39c50d83c73" providerId="ADAL" clId="{20086F44-729C-4D12-B1C6-A34D923A4F13}" dt="2024-10-03T23:34:47.165" v="1157" actId="20577"/>
        <pc:sldMkLst>
          <pc:docMk/>
          <pc:sldMk cId="3803866199" sldId="321"/>
        </pc:sldMkLst>
      </pc:sldChg>
      <pc:sldChg chg="del">
        <pc:chgData name="Toby Donaldson" userId="2e6e5431-bb17-4c41-9985-d39c50d83c73" providerId="ADAL" clId="{20086F44-729C-4D12-B1C6-A34D923A4F13}" dt="2024-10-03T21:37:54.868" v="54" actId="47"/>
        <pc:sldMkLst>
          <pc:docMk/>
          <pc:sldMk cId="1990104137" sldId="322"/>
        </pc:sldMkLst>
      </pc:sldChg>
      <pc:sldChg chg="modSp add mod">
        <pc:chgData name="Toby Donaldson" userId="2e6e5431-bb17-4c41-9985-d39c50d83c73" providerId="ADAL" clId="{20086F44-729C-4D12-B1C6-A34D923A4F13}" dt="2024-10-03T23:36:56.254" v="1220" actId="313"/>
        <pc:sldMkLst>
          <pc:docMk/>
          <pc:sldMk cId="3735376480" sldId="322"/>
        </pc:sldMkLst>
      </pc:sldChg>
      <pc:sldChg chg="del">
        <pc:chgData name="Toby Donaldson" userId="2e6e5431-bb17-4c41-9985-d39c50d83c73" providerId="ADAL" clId="{20086F44-729C-4D12-B1C6-A34D923A4F13}" dt="2024-10-03T21:37:54.868" v="54" actId="47"/>
        <pc:sldMkLst>
          <pc:docMk/>
          <pc:sldMk cId="2358446259" sldId="323"/>
        </pc:sldMkLst>
      </pc:sldChg>
      <pc:sldChg chg="modSp add mod">
        <pc:chgData name="Toby Donaldson" userId="2e6e5431-bb17-4c41-9985-d39c50d83c73" providerId="ADAL" clId="{20086F44-729C-4D12-B1C6-A34D923A4F13}" dt="2024-10-03T23:38:51.814" v="1303" actId="1076"/>
        <pc:sldMkLst>
          <pc:docMk/>
          <pc:sldMk cId="2878214079" sldId="323"/>
        </pc:sldMkLst>
      </pc:sldChg>
      <pc:sldChg chg="del">
        <pc:chgData name="Toby Donaldson" userId="2e6e5431-bb17-4c41-9985-d39c50d83c73" providerId="ADAL" clId="{20086F44-729C-4D12-B1C6-A34D923A4F13}" dt="2024-10-03T21:37:54.868" v="54" actId="47"/>
        <pc:sldMkLst>
          <pc:docMk/>
          <pc:sldMk cId="1092517109" sldId="324"/>
        </pc:sldMkLst>
      </pc:sldChg>
      <pc:sldChg chg="addSp modSp add mod">
        <pc:chgData name="Toby Donaldson" userId="2e6e5431-bb17-4c41-9985-d39c50d83c73" providerId="ADAL" clId="{20086F44-729C-4D12-B1C6-A34D923A4F13}" dt="2024-10-03T23:41:44.460" v="1518" actId="113"/>
        <pc:sldMkLst>
          <pc:docMk/>
          <pc:sldMk cId="3212215102" sldId="324"/>
        </pc:sldMkLst>
      </pc:sldChg>
      <pc:sldChg chg="del">
        <pc:chgData name="Toby Donaldson" userId="2e6e5431-bb17-4c41-9985-d39c50d83c73" providerId="ADAL" clId="{20086F44-729C-4D12-B1C6-A34D923A4F13}" dt="2024-10-03T21:37:54.868" v="54" actId="47"/>
        <pc:sldMkLst>
          <pc:docMk/>
          <pc:sldMk cId="2215848448" sldId="325"/>
        </pc:sldMkLst>
      </pc:sldChg>
      <pc:sldChg chg="addSp modSp mod">
        <pc:chgData name="Toby Donaldson" userId="2e6e5431-bb17-4c41-9985-d39c50d83c73" providerId="ADAL" clId="{20086F44-729C-4D12-B1C6-A34D923A4F13}" dt="2024-10-03T23:45:17.791" v="1650" actId="207"/>
        <pc:sldMkLst>
          <pc:docMk/>
          <pc:sldMk cId="3902963989" sldId="325"/>
        </pc:sldMkLst>
      </pc:sldChg>
      <pc:sldChg chg="del">
        <pc:chgData name="Toby Donaldson" userId="2e6e5431-bb17-4c41-9985-d39c50d83c73" providerId="ADAL" clId="{20086F44-729C-4D12-B1C6-A34D923A4F13}" dt="2024-10-03T21:37:54.868" v="54" actId="47"/>
        <pc:sldMkLst>
          <pc:docMk/>
          <pc:sldMk cId="1270752324" sldId="326"/>
        </pc:sldMkLst>
      </pc:sldChg>
      <pc:sldChg chg="addSp delSp modSp add mod">
        <pc:chgData name="Toby Donaldson" userId="2e6e5431-bb17-4c41-9985-d39c50d83c73" providerId="ADAL" clId="{20086F44-729C-4D12-B1C6-A34D923A4F13}" dt="2024-10-03T23:45:39.643" v="1653" actId="207"/>
        <pc:sldMkLst>
          <pc:docMk/>
          <pc:sldMk cId="3995934686" sldId="326"/>
        </pc:sldMkLst>
      </pc:sldChg>
      <pc:sldChg chg="addSp delSp modSp add mod ord">
        <pc:chgData name="Toby Donaldson" userId="2e6e5431-bb17-4c41-9985-d39c50d83c73" providerId="ADAL" clId="{20086F44-729C-4D12-B1C6-A34D923A4F13}" dt="2024-10-03T23:59:16.729" v="1979" actId="114"/>
        <pc:sldMkLst>
          <pc:docMk/>
          <pc:sldMk cId="3331836019" sldId="327"/>
        </pc:sldMkLst>
      </pc:sldChg>
      <pc:sldChg chg="del">
        <pc:chgData name="Toby Donaldson" userId="2e6e5431-bb17-4c41-9985-d39c50d83c73" providerId="ADAL" clId="{20086F44-729C-4D12-B1C6-A34D923A4F13}" dt="2024-10-03T21:37:54.868" v="54" actId="47"/>
        <pc:sldMkLst>
          <pc:docMk/>
          <pc:sldMk cId="3374951965" sldId="327"/>
        </pc:sldMkLst>
      </pc:sldChg>
      <pc:sldChg chg="del">
        <pc:chgData name="Toby Donaldson" userId="2e6e5431-bb17-4c41-9985-d39c50d83c73" providerId="ADAL" clId="{20086F44-729C-4D12-B1C6-A34D923A4F13}" dt="2024-10-03T21:37:54.868" v="54" actId="47"/>
        <pc:sldMkLst>
          <pc:docMk/>
          <pc:sldMk cId="2375367705" sldId="328"/>
        </pc:sldMkLst>
      </pc:sldChg>
      <pc:sldChg chg="modSp add mod">
        <pc:chgData name="Toby Donaldson" userId="2e6e5431-bb17-4c41-9985-d39c50d83c73" providerId="ADAL" clId="{20086F44-729C-4D12-B1C6-A34D923A4F13}" dt="2024-10-03T23:59:22.380" v="1980" actId="114"/>
        <pc:sldMkLst>
          <pc:docMk/>
          <pc:sldMk cId="3488065849" sldId="328"/>
        </pc:sldMkLst>
      </pc:sldChg>
      <pc:sldChg chg="modSp add mod ord">
        <pc:chgData name="Toby Donaldson" userId="2e6e5431-bb17-4c41-9985-d39c50d83c73" providerId="ADAL" clId="{20086F44-729C-4D12-B1C6-A34D923A4F13}" dt="2024-10-04T00:02:07.481" v="2075" actId="20577"/>
        <pc:sldMkLst>
          <pc:docMk/>
          <pc:sldMk cId="2059733870" sldId="329"/>
        </pc:sldMkLst>
      </pc:sldChg>
      <pc:sldChg chg="del">
        <pc:chgData name="Toby Donaldson" userId="2e6e5431-bb17-4c41-9985-d39c50d83c73" providerId="ADAL" clId="{20086F44-729C-4D12-B1C6-A34D923A4F13}" dt="2024-10-03T21:37:54.868" v="54" actId="47"/>
        <pc:sldMkLst>
          <pc:docMk/>
          <pc:sldMk cId="3076077529" sldId="329"/>
        </pc:sldMkLst>
      </pc:sldChg>
      <pc:sldChg chg="del">
        <pc:chgData name="Toby Donaldson" userId="2e6e5431-bb17-4c41-9985-d39c50d83c73" providerId="ADAL" clId="{20086F44-729C-4D12-B1C6-A34D923A4F13}" dt="2024-10-03T21:37:54.868" v="54" actId="47"/>
        <pc:sldMkLst>
          <pc:docMk/>
          <pc:sldMk cId="1630335454" sldId="330"/>
        </pc:sldMkLst>
      </pc:sldChg>
      <pc:sldChg chg="modSp add mod">
        <pc:chgData name="Toby Donaldson" userId="2e6e5431-bb17-4c41-9985-d39c50d83c73" providerId="ADAL" clId="{20086F44-729C-4D12-B1C6-A34D923A4F13}" dt="2024-10-04T00:03:29.895" v="2139" actId="313"/>
        <pc:sldMkLst>
          <pc:docMk/>
          <pc:sldMk cId="2454781990" sldId="330"/>
        </pc:sldMkLst>
      </pc:sldChg>
      <pc:sldChg chg="del">
        <pc:chgData name="Toby Donaldson" userId="2e6e5431-bb17-4c41-9985-d39c50d83c73" providerId="ADAL" clId="{20086F44-729C-4D12-B1C6-A34D923A4F13}" dt="2024-10-03T21:37:54.868" v="54" actId="47"/>
        <pc:sldMkLst>
          <pc:docMk/>
          <pc:sldMk cId="519914869" sldId="331"/>
        </pc:sldMkLst>
      </pc:sldChg>
      <pc:sldChg chg="delSp modSp add mod">
        <pc:chgData name="Toby Donaldson" userId="2e6e5431-bb17-4c41-9985-d39c50d83c73" providerId="ADAL" clId="{20086F44-729C-4D12-B1C6-A34D923A4F13}" dt="2024-10-04T04:10:54.197" v="2418" actId="113"/>
        <pc:sldMkLst>
          <pc:docMk/>
          <pc:sldMk cId="3107842778" sldId="331"/>
        </pc:sldMkLst>
      </pc:sldChg>
      <pc:sldChg chg="addSp delSp modSp add mod ord">
        <pc:chgData name="Toby Donaldson" userId="2e6e5431-bb17-4c41-9985-d39c50d83c73" providerId="ADAL" clId="{20086F44-729C-4D12-B1C6-A34D923A4F13}" dt="2024-10-04T04:22:50.682" v="2989" actId="313"/>
        <pc:sldMkLst>
          <pc:docMk/>
          <pc:sldMk cId="825497567" sldId="332"/>
        </pc:sldMkLst>
      </pc:sldChg>
      <pc:sldChg chg="del">
        <pc:chgData name="Toby Donaldson" userId="2e6e5431-bb17-4c41-9985-d39c50d83c73" providerId="ADAL" clId="{20086F44-729C-4D12-B1C6-A34D923A4F13}" dt="2024-10-03T21:37:54.868" v="54" actId="47"/>
        <pc:sldMkLst>
          <pc:docMk/>
          <pc:sldMk cId="2849956798" sldId="332"/>
        </pc:sldMkLst>
      </pc:sldChg>
      <pc:sldChg chg="del">
        <pc:chgData name="Toby Donaldson" userId="2e6e5431-bb17-4c41-9985-d39c50d83c73" providerId="ADAL" clId="{20086F44-729C-4D12-B1C6-A34D923A4F13}" dt="2024-10-03T21:37:54.868" v="54" actId="47"/>
        <pc:sldMkLst>
          <pc:docMk/>
          <pc:sldMk cId="3967795402" sldId="333"/>
        </pc:sldMkLst>
      </pc:sldChg>
      <pc:sldChg chg="modSp add mod ord">
        <pc:chgData name="Toby Donaldson" userId="2e6e5431-bb17-4c41-9985-d39c50d83c73" providerId="ADAL" clId="{20086F44-729C-4D12-B1C6-A34D923A4F13}" dt="2024-10-04T04:23:34.569" v="3030" actId="20577"/>
        <pc:sldMkLst>
          <pc:docMk/>
          <pc:sldMk cId="4071468877" sldId="333"/>
        </pc:sldMkLst>
      </pc:sldChg>
      <pc:sldChg chg="del">
        <pc:chgData name="Toby Donaldson" userId="2e6e5431-bb17-4c41-9985-d39c50d83c73" providerId="ADAL" clId="{20086F44-729C-4D12-B1C6-A34D923A4F13}" dt="2024-10-03T21:37:54.868" v="54" actId="47"/>
        <pc:sldMkLst>
          <pc:docMk/>
          <pc:sldMk cId="2618373808" sldId="334"/>
        </pc:sldMkLst>
      </pc:sldChg>
      <pc:sldChg chg="modSp add mod ord">
        <pc:chgData name="Toby Donaldson" userId="2e6e5431-bb17-4c41-9985-d39c50d83c73" providerId="ADAL" clId="{20086F44-729C-4D12-B1C6-A34D923A4F13}" dt="2024-10-04T04:22:44.052" v="2985" actId="313"/>
        <pc:sldMkLst>
          <pc:docMk/>
          <pc:sldMk cId="3885508006" sldId="334"/>
        </pc:sldMkLst>
      </pc:sldChg>
      <pc:sldChg chg="delSp modSp add mod ord">
        <pc:chgData name="Toby Donaldson" userId="2e6e5431-bb17-4c41-9985-d39c50d83c73" providerId="ADAL" clId="{20086F44-729C-4D12-B1C6-A34D923A4F13}" dt="2024-10-06T20:48:50.334" v="3190" actId="113"/>
        <pc:sldMkLst>
          <pc:docMk/>
          <pc:sldMk cId="1720491985" sldId="335"/>
        </pc:sldMkLst>
      </pc:sldChg>
      <pc:sldChg chg="del">
        <pc:chgData name="Toby Donaldson" userId="2e6e5431-bb17-4c41-9985-d39c50d83c73" providerId="ADAL" clId="{20086F44-729C-4D12-B1C6-A34D923A4F13}" dt="2024-10-03T21:37:54.868" v="54" actId="47"/>
        <pc:sldMkLst>
          <pc:docMk/>
          <pc:sldMk cId="2716633986" sldId="335"/>
        </pc:sldMkLst>
      </pc:sldChg>
      <pc:sldChg chg="del">
        <pc:chgData name="Toby Donaldson" userId="2e6e5431-bb17-4c41-9985-d39c50d83c73" providerId="ADAL" clId="{20086F44-729C-4D12-B1C6-A34D923A4F13}" dt="2024-10-03T21:37:54.868" v="54" actId="47"/>
        <pc:sldMkLst>
          <pc:docMk/>
          <pc:sldMk cId="1424474129" sldId="336"/>
        </pc:sldMkLst>
      </pc:sldChg>
      <pc:sldChg chg="addSp modSp add mod">
        <pc:chgData name="Toby Donaldson" userId="2e6e5431-bb17-4c41-9985-d39c50d83c73" providerId="ADAL" clId="{20086F44-729C-4D12-B1C6-A34D923A4F13}" dt="2024-10-06T20:50:02.842" v="3264" actId="1076"/>
        <pc:sldMkLst>
          <pc:docMk/>
          <pc:sldMk cId="1702262640" sldId="336"/>
        </pc:sldMkLst>
      </pc:sldChg>
      <pc:sldChg chg="addSp modSp add mod">
        <pc:chgData name="Toby Donaldson" userId="2e6e5431-bb17-4c41-9985-d39c50d83c73" providerId="ADAL" clId="{20086F44-729C-4D12-B1C6-A34D923A4F13}" dt="2024-10-06T20:51:36.591" v="3356" actId="14100"/>
        <pc:sldMkLst>
          <pc:docMk/>
          <pc:sldMk cId="1996348735" sldId="337"/>
        </pc:sldMkLst>
      </pc:sldChg>
      <pc:sldChg chg="del">
        <pc:chgData name="Toby Donaldson" userId="2e6e5431-bb17-4c41-9985-d39c50d83c73" providerId="ADAL" clId="{20086F44-729C-4D12-B1C6-A34D923A4F13}" dt="2024-10-03T21:37:54.868" v="54" actId="47"/>
        <pc:sldMkLst>
          <pc:docMk/>
          <pc:sldMk cId="3046212211" sldId="337"/>
        </pc:sldMkLst>
      </pc:sldChg>
      <pc:sldChg chg="del">
        <pc:chgData name="Toby Donaldson" userId="2e6e5431-bb17-4c41-9985-d39c50d83c73" providerId="ADAL" clId="{20086F44-729C-4D12-B1C6-A34D923A4F13}" dt="2024-10-03T21:37:54.868" v="54" actId="47"/>
        <pc:sldMkLst>
          <pc:docMk/>
          <pc:sldMk cId="2280668604" sldId="338"/>
        </pc:sldMkLst>
      </pc:sldChg>
      <pc:sldChg chg="modSp add mod">
        <pc:chgData name="Toby Donaldson" userId="2e6e5431-bb17-4c41-9985-d39c50d83c73" providerId="ADAL" clId="{20086F44-729C-4D12-B1C6-A34D923A4F13}" dt="2024-10-06T20:51:47.755" v="3359" actId="14100"/>
        <pc:sldMkLst>
          <pc:docMk/>
          <pc:sldMk cId="2623435609" sldId="338"/>
        </pc:sldMkLst>
      </pc:sldChg>
      <pc:sldChg chg="modSp add mod">
        <pc:chgData name="Toby Donaldson" userId="2e6e5431-bb17-4c41-9985-d39c50d83c73" providerId="ADAL" clId="{20086F44-729C-4D12-B1C6-A34D923A4F13}" dt="2024-10-06T20:51:59.739" v="3362" actId="14100"/>
        <pc:sldMkLst>
          <pc:docMk/>
          <pc:sldMk cId="1038925990" sldId="339"/>
        </pc:sldMkLst>
      </pc:sldChg>
      <pc:sldChg chg="del">
        <pc:chgData name="Toby Donaldson" userId="2e6e5431-bb17-4c41-9985-d39c50d83c73" providerId="ADAL" clId="{20086F44-729C-4D12-B1C6-A34D923A4F13}" dt="2024-10-03T21:37:54.868" v="54" actId="47"/>
        <pc:sldMkLst>
          <pc:docMk/>
          <pc:sldMk cId="1310673805" sldId="339"/>
        </pc:sldMkLst>
      </pc:sldChg>
      <pc:sldChg chg="del">
        <pc:chgData name="Toby Donaldson" userId="2e6e5431-bb17-4c41-9985-d39c50d83c73" providerId="ADAL" clId="{20086F44-729C-4D12-B1C6-A34D923A4F13}" dt="2024-10-03T21:37:54.868" v="54" actId="47"/>
        <pc:sldMkLst>
          <pc:docMk/>
          <pc:sldMk cId="2203291535" sldId="340"/>
        </pc:sldMkLst>
      </pc:sldChg>
      <pc:sldChg chg="modSp add mod">
        <pc:chgData name="Toby Donaldson" userId="2e6e5431-bb17-4c41-9985-d39c50d83c73" providerId="ADAL" clId="{20086F44-729C-4D12-B1C6-A34D923A4F13}" dt="2024-10-06T20:52:12.110" v="3365" actId="14100"/>
        <pc:sldMkLst>
          <pc:docMk/>
          <pc:sldMk cId="2898579699" sldId="340"/>
        </pc:sldMkLst>
      </pc:sldChg>
      <pc:sldChg chg="del">
        <pc:chgData name="Toby Donaldson" userId="2e6e5431-bb17-4c41-9985-d39c50d83c73" providerId="ADAL" clId="{20086F44-729C-4D12-B1C6-A34D923A4F13}" dt="2024-10-03T21:37:54.868" v="54" actId="47"/>
        <pc:sldMkLst>
          <pc:docMk/>
          <pc:sldMk cId="3386612823" sldId="341"/>
        </pc:sldMkLst>
      </pc:sldChg>
      <pc:sldChg chg="delSp modSp add mod">
        <pc:chgData name="Toby Donaldson" userId="2e6e5431-bb17-4c41-9985-d39c50d83c73" providerId="ADAL" clId="{20086F44-729C-4D12-B1C6-A34D923A4F13}" dt="2024-10-06T20:53:07.173" v="3466" actId="21"/>
        <pc:sldMkLst>
          <pc:docMk/>
          <pc:sldMk cId="4014983717" sldId="341"/>
        </pc:sldMkLst>
      </pc:sldChg>
      <pc:sldChg chg="del">
        <pc:chgData name="Toby Donaldson" userId="2e6e5431-bb17-4c41-9985-d39c50d83c73" providerId="ADAL" clId="{20086F44-729C-4D12-B1C6-A34D923A4F13}" dt="2024-10-03T21:37:54.868" v="54" actId="47"/>
        <pc:sldMkLst>
          <pc:docMk/>
          <pc:sldMk cId="1534370893" sldId="342"/>
        </pc:sldMkLst>
      </pc:sldChg>
      <pc:sldChg chg="delSp modSp add del mod">
        <pc:chgData name="Toby Donaldson" userId="2e6e5431-bb17-4c41-9985-d39c50d83c73" providerId="ADAL" clId="{20086F44-729C-4D12-B1C6-A34D923A4F13}" dt="2024-10-06T20:55:01.748" v="3552" actId="2696"/>
        <pc:sldMkLst>
          <pc:docMk/>
          <pc:sldMk cId="3749231992" sldId="342"/>
        </pc:sldMkLst>
      </pc:sldChg>
      <pc:sldChg chg="del">
        <pc:chgData name="Toby Donaldson" userId="2e6e5431-bb17-4c41-9985-d39c50d83c73" providerId="ADAL" clId="{20086F44-729C-4D12-B1C6-A34D923A4F13}" dt="2024-10-03T21:37:54.868" v="54" actId="47"/>
        <pc:sldMkLst>
          <pc:docMk/>
          <pc:sldMk cId="1866605820" sldId="343"/>
        </pc:sldMkLst>
      </pc:sldChg>
      <pc:sldChg chg="addSp delSp modSp add mod">
        <pc:chgData name="Toby Donaldson" userId="2e6e5431-bb17-4c41-9985-d39c50d83c73" providerId="ADAL" clId="{20086F44-729C-4D12-B1C6-A34D923A4F13}" dt="2024-10-06T21:34:12.401" v="5247" actId="20577"/>
        <pc:sldMkLst>
          <pc:docMk/>
          <pc:sldMk cId="3285907966" sldId="343"/>
        </pc:sldMkLst>
      </pc:sldChg>
      <pc:sldChg chg="addSp modSp add mod">
        <pc:chgData name="Toby Donaldson" userId="2e6e5431-bb17-4c41-9985-d39c50d83c73" providerId="ADAL" clId="{20086F44-729C-4D12-B1C6-A34D923A4F13}" dt="2024-10-06T21:34:23.159" v="5248" actId="20577"/>
        <pc:sldMkLst>
          <pc:docMk/>
          <pc:sldMk cId="41229538" sldId="344"/>
        </pc:sldMkLst>
      </pc:sldChg>
      <pc:sldChg chg="del">
        <pc:chgData name="Toby Donaldson" userId="2e6e5431-bb17-4c41-9985-d39c50d83c73" providerId="ADAL" clId="{20086F44-729C-4D12-B1C6-A34D923A4F13}" dt="2024-10-03T21:37:54.868" v="54" actId="47"/>
        <pc:sldMkLst>
          <pc:docMk/>
          <pc:sldMk cId="3473259547" sldId="344"/>
        </pc:sldMkLst>
      </pc:sldChg>
      <pc:sldChg chg="modSp add mod">
        <pc:chgData name="Toby Donaldson" userId="2e6e5431-bb17-4c41-9985-d39c50d83c73" providerId="ADAL" clId="{20086F44-729C-4D12-B1C6-A34D923A4F13}" dt="2024-10-06T21:34:27.971" v="5249" actId="20577"/>
        <pc:sldMkLst>
          <pc:docMk/>
          <pc:sldMk cId="1057551346" sldId="345"/>
        </pc:sldMkLst>
      </pc:sldChg>
      <pc:sldChg chg="del">
        <pc:chgData name="Toby Donaldson" userId="2e6e5431-bb17-4c41-9985-d39c50d83c73" providerId="ADAL" clId="{20086F44-729C-4D12-B1C6-A34D923A4F13}" dt="2024-10-03T21:37:54.868" v="54" actId="47"/>
        <pc:sldMkLst>
          <pc:docMk/>
          <pc:sldMk cId="3515138058" sldId="345"/>
        </pc:sldMkLst>
      </pc:sldChg>
      <pc:sldChg chg="addSp modSp add mod">
        <pc:chgData name="Toby Donaldson" userId="2e6e5431-bb17-4c41-9985-d39c50d83c73" providerId="ADAL" clId="{20086F44-729C-4D12-B1C6-A34D923A4F13}" dt="2024-10-06T21:34:32.412" v="5250" actId="20577"/>
        <pc:sldMkLst>
          <pc:docMk/>
          <pc:sldMk cId="4044506947" sldId="346"/>
        </pc:sldMkLst>
      </pc:sldChg>
      <pc:sldChg chg="delSp modSp add mod">
        <pc:chgData name="Toby Donaldson" userId="2e6e5431-bb17-4c41-9985-d39c50d83c73" providerId="ADAL" clId="{20086F44-729C-4D12-B1C6-A34D923A4F13}" dt="2024-10-06T21:34:36.798" v="5251" actId="20577"/>
        <pc:sldMkLst>
          <pc:docMk/>
          <pc:sldMk cId="2657708492" sldId="347"/>
        </pc:sldMkLst>
      </pc:sldChg>
      <pc:sldChg chg="delSp modSp add mod">
        <pc:chgData name="Toby Donaldson" userId="2e6e5431-bb17-4c41-9985-d39c50d83c73" providerId="ADAL" clId="{20086F44-729C-4D12-B1C6-A34D923A4F13}" dt="2024-10-06T21:34:43.057" v="5252" actId="20577"/>
        <pc:sldMkLst>
          <pc:docMk/>
          <pc:sldMk cId="689492062" sldId="348"/>
        </pc:sldMkLst>
      </pc:sldChg>
      <pc:sldChg chg="modSp add mod">
        <pc:chgData name="Toby Donaldson" userId="2e6e5431-bb17-4c41-9985-d39c50d83c73" providerId="ADAL" clId="{20086F44-729C-4D12-B1C6-A34D923A4F13}" dt="2024-10-06T21:34:46.204" v="5253" actId="20577"/>
        <pc:sldMkLst>
          <pc:docMk/>
          <pc:sldMk cId="1214199312" sldId="349"/>
        </pc:sldMkLst>
      </pc:sldChg>
      <pc:sldChg chg="addSp modSp add mod ord">
        <pc:chgData name="Toby Donaldson" userId="2e6e5431-bb17-4c41-9985-d39c50d83c73" providerId="ADAL" clId="{20086F44-729C-4D12-B1C6-A34D923A4F13}" dt="2024-10-06T21:34:50.953" v="5254" actId="20577"/>
        <pc:sldMkLst>
          <pc:docMk/>
          <pc:sldMk cId="894663321" sldId="350"/>
        </pc:sldMkLst>
      </pc:sldChg>
      <pc:sldChg chg="delSp modSp add mod">
        <pc:chgData name="Toby Donaldson" userId="2e6e5431-bb17-4c41-9985-d39c50d83c73" providerId="ADAL" clId="{20086F44-729C-4D12-B1C6-A34D923A4F13}" dt="2024-10-06T21:06:01.160" v="4348" actId="14100"/>
        <pc:sldMkLst>
          <pc:docMk/>
          <pc:sldMk cId="237995310" sldId="351"/>
        </pc:sldMkLst>
      </pc:sldChg>
      <pc:sldChg chg="addSp modSp add mod">
        <pc:chgData name="Toby Donaldson" userId="2e6e5431-bb17-4c41-9985-d39c50d83c73" providerId="ADAL" clId="{20086F44-729C-4D12-B1C6-A34D923A4F13}" dt="2024-10-06T21:06:42.716" v="4358" actId="1076"/>
        <pc:sldMkLst>
          <pc:docMk/>
          <pc:sldMk cId="737578770" sldId="352"/>
        </pc:sldMkLst>
      </pc:sldChg>
      <pc:sldChg chg="addSp modSp add mod">
        <pc:chgData name="Toby Donaldson" userId="2e6e5431-bb17-4c41-9985-d39c50d83c73" providerId="ADAL" clId="{20086F44-729C-4D12-B1C6-A34D923A4F13}" dt="2024-10-06T21:08:01.134" v="4439" actId="11529"/>
        <pc:sldMkLst>
          <pc:docMk/>
          <pc:sldMk cId="3682672744" sldId="353"/>
        </pc:sldMkLst>
      </pc:sldChg>
      <pc:sldChg chg="addSp modSp add mod">
        <pc:chgData name="Toby Donaldson" userId="2e6e5431-bb17-4c41-9985-d39c50d83c73" providerId="ADAL" clId="{20086F44-729C-4D12-B1C6-A34D923A4F13}" dt="2024-10-06T21:08:53.985" v="4511" actId="14100"/>
        <pc:sldMkLst>
          <pc:docMk/>
          <pc:sldMk cId="538204599" sldId="354"/>
        </pc:sldMkLst>
      </pc:sldChg>
      <pc:sldChg chg="delSp modSp add mod">
        <pc:chgData name="Toby Donaldson" userId="2e6e5431-bb17-4c41-9985-d39c50d83c73" providerId="ADAL" clId="{20086F44-729C-4D12-B1C6-A34D923A4F13}" dt="2024-10-06T21:09:54.327" v="4557" actId="14100"/>
        <pc:sldMkLst>
          <pc:docMk/>
          <pc:sldMk cId="1123783993" sldId="355"/>
        </pc:sldMkLst>
      </pc:sldChg>
      <pc:sldChg chg="delSp modSp add mod">
        <pc:chgData name="Toby Donaldson" userId="2e6e5431-bb17-4c41-9985-d39c50d83c73" providerId="ADAL" clId="{20086F44-729C-4D12-B1C6-A34D923A4F13}" dt="2024-10-06T21:10:07.914" v="4560" actId="21"/>
        <pc:sldMkLst>
          <pc:docMk/>
          <pc:sldMk cId="1944055237" sldId="356"/>
        </pc:sldMkLst>
      </pc:sldChg>
      <pc:sldChg chg="delSp modSp add mod">
        <pc:chgData name="Toby Donaldson" userId="2e6e5431-bb17-4c41-9985-d39c50d83c73" providerId="ADAL" clId="{20086F44-729C-4D12-B1C6-A34D923A4F13}" dt="2024-10-06T21:18:35.079" v="4617" actId="313"/>
        <pc:sldMkLst>
          <pc:docMk/>
          <pc:sldMk cId="1723111724" sldId="357"/>
        </pc:sldMkLst>
      </pc:sldChg>
      <pc:sldChg chg="addSp delSp modSp add mod">
        <pc:chgData name="Toby Donaldson" userId="2e6e5431-bb17-4c41-9985-d39c50d83c73" providerId="ADAL" clId="{20086F44-729C-4D12-B1C6-A34D923A4F13}" dt="2024-10-06T21:22:27.235" v="4817" actId="21"/>
        <pc:sldMkLst>
          <pc:docMk/>
          <pc:sldMk cId="4001447535" sldId="358"/>
        </pc:sldMkLst>
      </pc:sldChg>
      <pc:sldChg chg="addSp delSp modSp add mod ord">
        <pc:chgData name="Toby Donaldson" userId="2e6e5431-bb17-4c41-9985-d39c50d83c73" providerId="ADAL" clId="{20086F44-729C-4D12-B1C6-A34D923A4F13}" dt="2024-10-06T21:41:37.221" v="5661" actId="1076"/>
        <pc:sldMkLst>
          <pc:docMk/>
          <pc:sldMk cId="479954462" sldId="359"/>
        </pc:sldMkLst>
      </pc:sldChg>
      <pc:sldChg chg="new del">
        <pc:chgData name="Toby Donaldson" userId="2e6e5431-bb17-4c41-9985-d39c50d83c73" providerId="ADAL" clId="{20086F44-729C-4D12-B1C6-A34D923A4F13}" dt="2024-10-06T21:23:52.302" v="4887" actId="2696"/>
        <pc:sldMkLst>
          <pc:docMk/>
          <pc:sldMk cId="2128688848" sldId="360"/>
        </pc:sldMkLst>
      </pc:sldChg>
      <pc:sldChg chg="add">
        <pc:chgData name="Toby Donaldson" userId="2e6e5431-bb17-4c41-9985-d39c50d83c73" providerId="ADAL" clId="{20086F44-729C-4D12-B1C6-A34D923A4F13}" dt="2024-10-06T21:23:42.646" v="4885" actId="2890"/>
        <pc:sldMkLst>
          <pc:docMk/>
          <pc:sldMk cId="1494824162" sldId="361"/>
        </pc:sldMkLst>
      </pc:sldChg>
      <pc:sldChg chg="addSp delSp modSp add mod">
        <pc:chgData name="Toby Donaldson" userId="2e6e5431-bb17-4c41-9985-d39c50d83c73" providerId="ADAL" clId="{20086F44-729C-4D12-B1C6-A34D923A4F13}" dt="2024-10-06T21:34:04.492" v="5246" actId="1076"/>
        <pc:sldMkLst>
          <pc:docMk/>
          <pc:sldMk cId="876541978" sldId="362"/>
        </pc:sldMkLst>
      </pc:sldChg>
      <pc:sldChg chg="add">
        <pc:chgData name="Toby Donaldson" userId="2e6e5431-bb17-4c41-9985-d39c50d83c73" providerId="ADAL" clId="{20086F44-729C-4D12-B1C6-A34D923A4F13}" dt="2024-10-06T21:35:18.892" v="5255" actId="2890"/>
        <pc:sldMkLst>
          <pc:docMk/>
          <pc:sldMk cId="1998224056" sldId="363"/>
        </pc:sldMkLst>
      </pc:sldChg>
      <pc:sldChg chg="addSp delSp modSp add mod">
        <pc:chgData name="Toby Donaldson" userId="2e6e5431-bb17-4c41-9985-d39c50d83c73" providerId="ADAL" clId="{20086F44-729C-4D12-B1C6-A34D923A4F13}" dt="2024-10-06T21:44:46.886" v="5903"/>
        <pc:sldMkLst>
          <pc:docMk/>
          <pc:sldMk cId="3804911334" sldId="364"/>
        </pc:sldMkLst>
      </pc:sldChg>
      <pc:sldChg chg="addSp modSp add mod">
        <pc:chgData name="Toby Donaldson" userId="2e6e5431-bb17-4c41-9985-d39c50d83c73" providerId="ADAL" clId="{20086F44-729C-4D12-B1C6-A34D923A4F13}" dt="2024-10-06T21:44:34.392" v="5901" actId="113"/>
        <pc:sldMkLst>
          <pc:docMk/>
          <pc:sldMk cId="2226048549" sldId="365"/>
        </pc:sldMkLst>
      </pc:sldChg>
      <pc:sldChg chg="delSp modSp add mod ord">
        <pc:chgData name="Toby Donaldson" userId="2e6e5431-bb17-4c41-9985-d39c50d83c73" providerId="ADAL" clId="{20086F44-729C-4D12-B1C6-A34D923A4F13}" dt="2024-10-06T21:48:22.977" v="6035" actId="1076"/>
        <pc:sldMkLst>
          <pc:docMk/>
          <pc:sldMk cId="3292605436" sldId="366"/>
        </pc:sldMkLst>
      </pc:sldChg>
      <pc:sldChg chg="addSp modSp add mod">
        <pc:chgData name="Toby Donaldson" userId="2e6e5431-bb17-4c41-9985-d39c50d83c73" providerId="ADAL" clId="{20086F44-729C-4D12-B1C6-A34D923A4F13}" dt="2024-10-06T21:50:21.117" v="6128" actId="20577"/>
        <pc:sldMkLst>
          <pc:docMk/>
          <pc:sldMk cId="1281652328" sldId="367"/>
        </pc:sldMkLst>
      </pc:sldChg>
      <pc:sldChg chg="addSp modSp add mod">
        <pc:chgData name="Toby Donaldson" userId="2e6e5431-bb17-4c41-9985-d39c50d83c73" providerId="ADAL" clId="{20086F44-729C-4D12-B1C6-A34D923A4F13}" dt="2024-10-06T21:51:09.868" v="6212" actId="20577"/>
        <pc:sldMkLst>
          <pc:docMk/>
          <pc:sldMk cId="4088079527" sldId="368"/>
        </pc:sldMkLst>
      </pc:sldChg>
      <pc:sldChg chg="delSp modSp add mod">
        <pc:chgData name="Toby Donaldson" userId="2e6e5431-bb17-4c41-9985-d39c50d83c73" providerId="ADAL" clId="{20086F44-729C-4D12-B1C6-A34D923A4F13}" dt="2024-10-06T21:52:04.752" v="6300" actId="1076"/>
        <pc:sldMkLst>
          <pc:docMk/>
          <pc:sldMk cId="258802373" sldId="369"/>
        </pc:sldMkLst>
      </pc:sldChg>
      <pc:sldChg chg="modSp add mod">
        <pc:chgData name="Toby Donaldson" userId="2e6e5431-bb17-4c41-9985-d39c50d83c73" providerId="ADAL" clId="{20086F44-729C-4D12-B1C6-A34D923A4F13}" dt="2024-10-06T21:52:46.729" v="6390" actId="20577"/>
        <pc:sldMkLst>
          <pc:docMk/>
          <pc:sldMk cId="1877160746" sldId="370"/>
        </pc:sldMkLst>
      </pc:sldChg>
      <pc:sldChg chg="addSp modSp add mod">
        <pc:chgData name="Toby Donaldson" userId="2e6e5431-bb17-4c41-9985-d39c50d83c73" providerId="ADAL" clId="{20086F44-729C-4D12-B1C6-A34D923A4F13}" dt="2024-10-06T21:54:03.652" v="6524" actId="14100"/>
        <pc:sldMkLst>
          <pc:docMk/>
          <pc:sldMk cId="3159336100" sldId="371"/>
        </pc:sldMkLst>
      </pc:sldChg>
      <pc:sldChg chg="addSp delSp modSp new mod">
        <pc:chgData name="Toby Donaldson" userId="2e6e5431-bb17-4c41-9985-d39c50d83c73" providerId="ADAL" clId="{20086F44-729C-4D12-B1C6-A34D923A4F13}" dt="2024-10-08T04:07:31.191" v="7250" actId="20577"/>
        <pc:sldMkLst>
          <pc:docMk/>
          <pc:sldMk cId="2490867769" sldId="391"/>
        </pc:sldMkLst>
      </pc:sldChg>
      <pc:sldChg chg="new del">
        <pc:chgData name="Toby Donaldson" userId="2e6e5431-bb17-4c41-9985-d39c50d83c73" providerId="ADAL" clId="{20086F44-729C-4D12-B1C6-A34D923A4F13}" dt="2024-10-08T03:33:32.975" v="6808" actId="2696"/>
        <pc:sldMkLst>
          <pc:docMk/>
          <pc:sldMk cId="3683790908" sldId="392"/>
        </pc:sldMkLst>
      </pc:sldChg>
      <pc:sldChg chg="delSp modSp add mod ord">
        <pc:chgData name="Toby Donaldson" userId="2e6e5431-bb17-4c41-9985-d39c50d83c73" providerId="ADAL" clId="{20086F44-729C-4D12-B1C6-A34D923A4F13}" dt="2024-10-08T03:48:48.967" v="7199" actId="113"/>
        <pc:sldMkLst>
          <pc:docMk/>
          <pc:sldMk cId="1641751640" sldId="393"/>
        </pc:sldMkLst>
      </pc:sldChg>
      <pc:sldChg chg="new del">
        <pc:chgData name="Toby Donaldson" userId="2e6e5431-bb17-4c41-9985-d39c50d83c73" providerId="ADAL" clId="{20086F44-729C-4D12-B1C6-A34D923A4F13}" dt="2024-10-08T03:47:32.151" v="7170" actId="2696"/>
        <pc:sldMkLst>
          <pc:docMk/>
          <pc:sldMk cId="739521262" sldId="394"/>
        </pc:sldMkLst>
      </pc:sldChg>
      <pc:sldChg chg="modSp add mod">
        <pc:chgData name="Toby Donaldson" userId="2e6e5431-bb17-4c41-9985-d39c50d83c73" providerId="ADAL" clId="{20086F44-729C-4D12-B1C6-A34D923A4F13}" dt="2024-10-08T03:49:17.024" v="7223" actId="20577"/>
        <pc:sldMkLst>
          <pc:docMk/>
          <pc:sldMk cId="1243566442" sldId="395"/>
        </pc:sldMkLst>
      </pc:sldChg>
      <pc:sldChg chg="addSp delSp modSp add del mod ord">
        <pc:chgData name="Toby Donaldson" userId="2e6e5431-bb17-4c41-9985-d39c50d83c73" providerId="ADAL" clId="{20086F44-729C-4D12-B1C6-A34D923A4F13}" dt="2024-10-08T21:27:06.918" v="7387" actId="2696"/>
        <pc:sldMkLst>
          <pc:docMk/>
          <pc:sldMk cId="2639103466" sldId="396"/>
        </pc:sldMkLst>
      </pc:sldChg>
      <pc:sldChg chg="addSp modSp add mod">
        <pc:chgData name="Toby Donaldson" userId="2e6e5431-bb17-4c41-9985-d39c50d83c73" providerId="ADAL" clId="{20086F44-729C-4D12-B1C6-A34D923A4F13}" dt="2024-10-08T21:34:45.504" v="8046" actId="11529"/>
        <pc:sldMkLst>
          <pc:docMk/>
          <pc:sldMk cId="3215829657" sldId="397"/>
        </pc:sldMkLst>
      </pc:sldChg>
    </pc:docChg>
  </pc:docChgLst>
  <pc:docChgLst>
    <pc:chgData name="Toby Donaldson" userId="2e6e5431-bb17-4c41-9985-d39c50d83c73" providerId="ADAL" clId="{54A2844F-3816-4608-952A-56382E2A12FB}"/>
    <pc:docChg chg="modSld">
      <pc:chgData name="Toby Donaldson" userId="2e6e5431-bb17-4c41-9985-d39c50d83c73" providerId="ADAL" clId="{54A2844F-3816-4608-952A-56382E2A12FB}" dt="2024-11-20T23:08:34.320" v="0"/>
      <pc:docMkLst>
        <pc:docMk/>
      </pc:docMkLst>
      <pc:sldChg chg="addSp">
        <pc:chgData name="Toby Donaldson" userId="2e6e5431-bb17-4c41-9985-d39c50d83c73" providerId="ADAL" clId="{54A2844F-3816-4608-952A-56382E2A12FB}" dt="2024-11-20T23:08:34.320" v="0"/>
        <pc:sldMkLst>
          <pc:docMk/>
          <pc:sldMk cId="501040267" sldId="300"/>
        </pc:sldMkLst>
      </pc:sldChg>
      <pc:sldChg chg="addSp">
        <pc:chgData name="Toby Donaldson" userId="2e6e5431-bb17-4c41-9985-d39c50d83c73" providerId="ADAL" clId="{54A2844F-3816-4608-952A-56382E2A12FB}" dt="2024-11-20T23:08:34.320" v="0"/>
        <pc:sldMkLst>
          <pc:docMk/>
          <pc:sldMk cId="510819724" sldId="301"/>
        </pc:sldMkLst>
      </pc:sldChg>
      <pc:sldChg chg="addSp">
        <pc:chgData name="Toby Donaldson" userId="2e6e5431-bb17-4c41-9985-d39c50d83c73" providerId="ADAL" clId="{54A2844F-3816-4608-952A-56382E2A12FB}" dt="2024-11-20T23:08:34.320" v="0"/>
        <pc:sldMkLst>
          <pc:docMk/>
          <pc:sldMk cId="1743495196" sldId="304"/>
        </pc:sldMkLst>
      </pc:sldChg>
      <pc:sldChg chg="addSp">
        <pc:chgData name="Toby Donaldson" userId="2e6e5431-bb17-4c41-9985-d39c50d83c73" providerId="ADAL" clId="{54A2844F-3816-4608-952A-56382E2A12FB}" dt="2024-11-20T23:08:34.320" v="0"/>
        <pc:sldMkLst>
          <pc:docMk/>
          <pc:sldMk cId="41044590" sldId="305"/>
        </pc:sldMkLst>
      </pc:sldChg>
      <pc:sldChg chg="addSp">
        <pc:chgData name="Toby Donaldson" userId="2e6e5431-bb17-4c41-9985-d39c50d83c73" providerId="ADAL" clId="{54A2844F-3816-4608-952A-56382E2A12FB}" dt="2024-11-20T23:08:34.320" v="0"/>
        <pc:sldMkLst>
          <pc:docMk/>
          <pc:sldMk cId="4167362768" sldId="306"/>
        </pc:sldMkLst>
      </pc:sldChg>
      <pc:sldChg chg="addSp">
        <pc:chgData name="Toby Donaldson" userId="2e6e5431-bb17-4c41-9985-d39c50d83c73" providerId="ADAL" clId="{54A2844F-3816-4608-952A-56382E2A12FB}" dt="2024-11-20T23:08:34.320" v="0"/>
        <pc:sldMkLst>
          <pc:docMk/>
          <pc:sldMk cId="3726390942" sldId="307"/>
        </pc:sldMkLst>
      </pc:sldChg>
      <pc:sldChg chg="addSp">
        <pc:chgData name="Toby Donaldson" userId="2e6e5431-bb17-4c41-9985-d39c50d83c73" providerId="ADAL" clId="{54A2844F-3816-4608-952A-56382E2A12FB}" dt="2024-11-20T23:08:34.320" v="0"/>
        <pc:sldMkLst>
          <pc:docMk/>
          <pc:sldMk cId="181054468" sldId="316"/>
        </pc:sldMkLst>
      </pc:sldChg>
      <pc:sldChg chg="addSp">
        <pc:chgData name="Toby Donaldson" userId="2e6e5431-bb17-4c41-9985-d39c50d83c73" providerId="ADAL" clId="{54A2844F-3816-4608-952A-56382E2A12FB}" dt="2024-11-20T23:08:34.320" v="0"/>
        <pc:sldMkLst>
          <pc:docMk/>
          <pc:sldMk cId="4106708011" sldId="319"/>
        </pc:sldMkLst>
      </pc:sldChg>
      <pc:sldChg chg="addSp">
        <pc:chgData name="Toby Donaldson" userId="2e6e5431-bb17-4c41-9985-d39c50d83c73" providerId="ADAL" clId="{54A2844F-3816-4608-952A-56382E2A12FB}" dt="2024-11-20T23:08:34.320" v="0"/>
        <pc:sldMkLst>
          <pc:docMk/>
          <pc:sldMk cId="948346448" sldId="321"/>
        </pc:sldMkLst>
      </pc:sldChg>
      <pc:sldChg chg="addSp">
        <pc:chgData name="Toby Donaldson" userId="2e6e5431-bb17-4c41-9985-d39c50d83c73" providerId="ADAL" clId="{54A2844F-3816-4608-952A-56382E2A12FB}" dt="2024-11-20T23:08:34.320" v="0"/>
        <pc:sldMkLst>
          <pc:docMk/>
          <pc:sldMk cId="2648292738" sldId="324"/>
        </pc:sldMkLst>
      </pc:sldChg>
      <pc:sldChg chg="addSp">
        <pc:chgData name="Toby Donaldson" userId="2e6e5431-bb17-4c41-9985-d39c50d83c73" providerId="ADAL" clId="{54A2844F-3816-4608-952A-56382E2A12FB}" dt="2024-11-20T23:08:34.320" v="0"/>
        <pc:sldMkLst>
          <pc:docMk/>
          <pc:sldMk cId="2221690860" sldId="325"/>
        </pc:sldMkLst>
      </pc:sldChg>
      <pc:sldChg chg="addSp">
        <pc:chgData name="Toby Donaldson" userId="2e6e5431-bb17-4c41-9985-d39c50d83c73" providerId="ADAL" clId="{54A2844F-3816-4608-952A-56382E2A12FB}" dt="2024-11-20T23:08:34.320" v="0"/>
        <pc:sldMkLst>
          <pc:docMk/>
          <pc:sldMk cId="265986242" sldId="333"/>
        </pc:sldMkLst>
      </pc:sldChg>
    </pc:docChg>
  </pc:docChgLst>
  <pc:docChgLst>
    <pc:chgData name="Toby Donaldson" userId="2e6e5431-bb17-4c41-9985-d39c50d83c73" providerId="ADAL" clId="{CBA97E97-ECF2-4F39-A891-C39F5B7B2557}"/>
    <pc:docChg chg="undo redo custSel addSld delSld modSld sldOrd addSection modSection">
      <pc:chgData name="Toby Donaldson" userId="2e6e5431-bb17-4c41-9985-d39c50d83c73" providerId="ADAL" clId="{CBA97E97-ECF2-4F39-A891-C39F5B7B2557}" dt="2024-09-23T18:00:38.228" v="2577" actId="21"/>
      <pc:docMkLst>
        <pc:docMk/>
      </pc:docMkLst>
      <pc:sldChg chg="addSp delSp modSp mod">
        <pc:chgData name="Toby Donaldson" userId="2e6e5431-bb17-4c41-9985-d39c50d83c73" providerId="ADAL" clId="{CBA97E97-ECF2-4F39-A891-C39F5B7B2557}" dt="2024-09-19T20:28:46.561" v="113" actId="122"/>
        <pc:sldMkLst>
          <pc:docMk/>
          <pc:sldMk cId="3113156551" sldId="256"/>
        </pc:sldMkLst>
      </pc:sldChg>
      <pc:sldChg chg="del">
        <pc:chgData name="Toby Donaldson" userId="2e6e5431-bb17-4c41-9985-d39c50d83c73" providerId="ADAL" clId="{CBA97E97-ECF2-4F39-A891-C39F5B7B2557}" dt="2024-09-19T20:28:55.862" v="114" actId="47"/>
        <pc:sldMkLst>
          <pc:docMk/>
          <pc:sldMk cId="1564174174" sldId="257"/>
        </pc:sldMkLst>
      </pc:sldChg>
      <pc:sldChg chg="del">
        <pc:chgData name="Toby Donaldson" userId="2e6e5431-bb17-4c41-9985-d39c50d83c73" providerId="ADAL" clId="{CBA97E97-ECF2-4F39-A891-C39F5B7B2557}" dt="2024-09-19T20:29:01.218" v="118" actId="47"/>
        <pc:sldMkLst>
          <pc:docMk/>
          <pc:sldMk cId="3476620889" sldId="259"/>
        </pc:sldMkLst>
      </pc:sldChg>
      <pc:sldChg chg="del">
        <pc:chgData name="Toby Donaldson" userId="2e6e5431-bb17-4c41-9985-d39c50d83c73" providerId="ADAL" clId="{CBA97E97-ECF2-4F39-A891-C39F5B7B2557}" dt="2024-09-19T20:29:01.395" v="119" actId="47"/>
        <pc:sldMkLst>
          <pc:docMk/>
          <pc:sldMk cId="1125239521" sldId="260"/>
        </pc:sldMkLst>
      </pc:sldChg>
      <pc:sldChg chg="del">
        <pc:chgData name="Toby Donaldson" userId="2e6e5431-bb17-4c41-9985-d39c50d83c73" providerId="ADAL" clId="{CBA97E97-ECF2-4F39-A891-C39F5B7B2557}" dt="2024-09-19T20:29:01.624" v="120" actId="47"/>
        <pc:sldMkLst>
          <pc:docMk/>
          <pc:sldMk cId="296669545" sldId="261"/>
        </pc:sldMkLst>
      </pc:sldChg>
      <pc:sldChg chg="del">
        <pc:chgData name="Toby Donaldson" userId="2e6e5431-bb17-4c41-9985-d39c50d83c73" providerId="ADAL" clId="{CBA97E97-ECF2-4F39-A891-C39F5B7B2557}" dt="2024-09-19T20:29:01.839" v="121" actId="47"/>
        <pc:sldMkLst>
          <pc:docMk/>
          <pc:sldMk cId="1426591584" sldId="262"/>
        </pc:sldMkLst>
      </pc:sldChg>
      <pc:sldChg chg="del">
        <pc:chgData name="Toby Donaldson" userId="2e6e5431-bb17-4c41-9985-d39c50d83c73" providerId="ADAL" clId="{CBA97E97-ECF2-4F39-A891-C39F5B7B2557}" dt="2024-09-19T20:29:02.055" v="122" actId="47"/>
        <pc:sldMkLst>
          <pc:docMk/>
          <pc:sldMk cId="3978292670" sldId="263"/>
        </pc:sldMkLst>
      </pc:sldChg>
      <pc:sldChg chg="del">
        <pc:chgData name="Toby Donaldson" userId="2e6e5431-bb17-4c41-9985-d39c50d83c73" providerId="ADAL" clId="{CBA97E97-ECF2-4F39-A891-C39F5B7B2557}" dt="2024-09-19T20:29:02.231" v="123" actId="47"/>
        <pc:sldMkLst>
          <pc:docMk/>
          <pc:sldMk cId="2698651436" sldId="264"/>
        </pc:sldMkLst>
      </pc:sldChg>
      <pc:sldChg chg="del">
        <pc:chgData name="Toby Donaldson" userId="2e6e5431-bb17-4c41-9985-d39c50d83c73" providerId="ADAL" clId="{CBA97E97-ECF2-4F39-A891-C39F5B7B2557}" dt="2024-09-19T20:29:02.402" v="124" actId="47"/>
        <pc:sldMkLst>
          <pc:docMk/>
          <pc:sldMk cId="2133653738" sldId="265"/>
        </pc:sldMkLst>
      </pc:sldChg>
      <pc:sldChg chg="del">
        <pc:chgData name="Toby Donaldson" userId="2e6e5431-bb17-4c41-9985-d39c50d83c73" providerId="ADAL" clId="{CBA97E97-ECF2-4F39-A891-C39F5B7B2557}" dt="2024-09-19T20:29:03.083" v="125" actId="47"/>
        <pc:sldMkLst>
          <pc:docMk/>
          <pc:sldMk cId="1883967527" sldId="266"/>
        </pc:sldMkLst>
      </pc:sldChg>
      <pc:sldChg chg="del">
        <pc:chgData name="Toby Donaldson" userId="2e6e5431-bb17-4c41-9985-d39c50d83c73" providerId="ADAL" clId="{CBA97E97-ECF2-4F39-A891-C39F5B7B2557}" dt="2024-09-19T20:29:06.571" v="126" actId="47"/>
        <pc:sldMkLst>
          <pc:docMk/>
          <pc:sldMk cId="2020498111" sldId="269"/>
        </pc:sldMkLst>
      </pc:sldChg>
      <pc:sldChg chg="del">
        <pc:chgData name="Toby Donaldson" userId="2e6e5431-bb17-4c41-9985-d39c50d83c73" providerId="ADAL" clId="{CBA97E97-ECF2-4F39-A891-C39F5B7B2557}" dt="2024-09-19T20:29:12.512" v="142" actId="47"/>
        <pc:sldMkLst>
          <pc:docMk/>
          <pc:sldMk cId="3856894038" sldId="270"/>
        </pc:sldMkLst>
      </pc:sldChg>
      <pc:sldChg chg="del">
        <pc:chgData name="Toby Donaldson" userId="2e6e5431-bb17-4c41-9985-d39c50d83c73" providerId="ADAL" clId="{CBA97E97-ECF2-4F39-A891-C39F5B7B2557}" dt="2024-09-19T20:29:00.999" v="117" actId="47"/>
        <pc:sldMkLst>
          <pc:docMk/>
          <pc:sldMk cId="624584149" sldId="271"/>
        </pc:sldMkLst>
      </pc:sldChg>
      <pc:sldChg chg="del">
        <pc:chgData name="Toby Donaldson" userId="2e6e5431-bb17-4c41-9985-d39c50d83c73" providerId="ADAL" clId="{CBA97E97-ECF2-4F39-A891-C39F5B7B2557}" dt="2024-09-19T20:28:59.851" v="115" actId="47"/>
        <pc:sldMkLst>
          <pc:docMk/>
          <pc:sldMk cId="2541733131" sldId="272"/>
        </pc:sldMkLst>
      </pc:sldChg>
      <pc:sldChg chg="del">
        <pc:chgData name="Toby Donaldson" userId="2e6e5431-bb17-4c41-9985-d39c50d83c73" providerId="ADAL" clId="{CBA97E97-ECF2-4F39-A891-C39F5B7B2557}" dt="2024-09-19T20:28:55.862" v="114" actId="47"/>
        <pc:sldMkLst>
          <pc:docMk/>
          <pc:sldMk cId="354076809" sldId="273"/>
        </pc:sldMkLst>
      </pc:sldChg>
      <pc:sldChg chg="del">
        <pc:chgData name="Toby Donaldson" userId="2e6e5431-bb17-4c41-9985-d39c50d83c73" providerId="ADAL" clId="{CBA97E97-ECF2-4F39-A891-C39F5B7B2557}" dt="2024-09-19T20:28:55.862" v="114" actId="47"/>
        <pc:sldMkLst>
          <pc:docMk/>
          <pc:sldMk cId="2168191691" sldId="274"/>
        </pc:sldMkLst>
      </pc:sldChg>
      <pc:sldChg chg="del">
        <pc:chgData name="Toby Donaldson" userId="2e6e5431-bb17-4c41-9985-d39c50d83c73" providerId="ADAL" clId="{CBA97E97-ECF2-4F39-A891-C39F5B7B2557}" dt="2024-09-19T20:28:55.862" v="114" actId="47"/>
        <pc:sldMkLst>
          <pc:docMk/>
          <pc:sldMk cId="3624217243" sldId="275"/>
        </pc:sldMkLst>
      </pc:sldChg>
      <pc:sldChg chg="del">
        <pc:chgData name="Toby Donaldson" userId="2e6e5431-bb17-4c41-9985-d39c50d83c73" providerId="ADAL" clId="{CBA97E97-ECF2-4F39-A891-C39F5B7B2557}" dt="2024-09-19T20:29:00.389" v="116" actId="47"/>
        <pc:sldMkLst>
          <pc:docMk/>
          <pc:sldMk cId="2165635234" sldId="276"/>
        </pc:sldMkLst>
      </pc:sldChg>
      <pc:sldChg chg="del">
        <pc:chgData name="Toby Donaldson" userId="2e6e5431-bb17-4c41-9985-d39c50d83c73" providerId="ADAL" clId="{CBA97E97-ECF2-4F39-A891-C39F5B7B2557}" dt="2024-09-19T20:28:55.862" v="114" actId="47"/>
        <pc:sldMkLst>
          <pc:docMk/>
          <pc:sldMk cId="798263514" sldId="277"/>
        </pc:sldMkLst>
      </pc:sldChg>
      <pc:sldChg chg="del">
        <pc:chgData name="Toby Donaldson" userId="2e6e5431-bb17-4c41-9985-d39c50d83c73" providerId="ADAL" clId="{CBA97E97-ECF2-4F39-A891-C39F5B7B2557}" dt="2024-09-19T20:28:55.862" v="114" actId="47"/>
        <pc:sldMkLst>
          <pc:docMk/>
          <pc:sldMk cId="972997824" sldId="278"/>
        </pc:sldMkLst>
      </pc:sldChg>
      <pc:sldChg chg="del">
        <pc:chgData name="Toby Donaldson" userId="2e6e5431-bb17-4c41-9985-d39c50d83c73" providerId="ADAL" clId="{CBA97E97-ECF2-4F39-A891-C39F5B7B2557}" dt="2024-09-19T20:29:07.086" v="129" actId="47"/>
        <pc:sldMkLst>
          <pc:docMk/>
          <pc:sldMk cId="3144938788" sldId="279"/>
        </pc:sldMkLst>
      </pc:sldChg>
      <pc:sldChg chg="del">
        <pc:chgData name="Toby Donaldson" userId="2e6e5431-bb17-4c41-9985-d39c50d83c73" providerId="ADAL" clId="{CBA97E97-ECF2-4F39-A891-C39F5B7B2557}" dt="2024-09-19T20:29:06.757" v="127" actId="47"/>
        <pc:sldMkLst>
          <pc:docMk/>
          <pc:sldMk cId="1423446375" sldId="280"/>
        </pc:sldMkLst>
      </pc:sldChg>
      <pc:sldChg chg="del">
        <pc:chgData name="Toby Donaldson" userId="2e6e5431-bb17-4c41-9985-d39c50d83c73" providerId="ADAL" clId="{CBA97E97-ECF2-4F39-A891-C39F5B7B2557}" dt="2024-09-19T20:29:06.901" v="128" actId="47"/>
        <pc:sldMkLst>
          <pc:docMk/>
          <pc:sldMk cId="4150615350" sldId="281"/>
        </pc:sldMkLst>
      </pc:sldChg>
      <pc:sldChg chg="del">
        <pc:chgData name="Toby Donaldson" userId="2e6e5431-bb17-4c41-9985-d39c50d83c73" providerId="ADAL" clId="{CBA97E97-ECF2-4F39-A891-C39F5B7B2557}" dt="2024-09-19T20:29:07.237" v="130" actId="47"/>
        <pc:sldMkLst>
          <pc:docMk/>
          <pc:sldMk cId="3864837313" sldId="282"/>
        </pc:sldMkLst>
      </pc:sldChg>
      <pc:sldChg chg="del">
        <pc:chgData name="Toby Donaldson" userId="2e6e5431-bb17-4c41-9985-d39c50d83c73" providerId="ADAL" clId="{CBA97E97-ECF2-4F39-A891-C39F5B7B2557}" dt="2024-09-19T20:29:07.768" v="133" actId="47"/>
        <pc:sldMkLst>
          <pc:docMk/>
          <pc:sldMk cId="976387272" sldId="283"/>
        </pc:sldMkLst>
      </pc:sldChg>
      <pc:sldChg chg="del">
        <pc:chgData name="Toby Donaldson" userId="2e6e5431-bb17-4c41-9985-d39c50d83c73" providerId="ADAL" clId="{CBA97E97-ECF2-4F39-A891-C39F5B7B2557}" dt="2024-09-19T20:29:07.407" v="131" actId="47"/>
        <pc:sldMkLst>
          <pc:docMk/>
          <pc:sldMk cId="899495814" sldId="284"/>
        </pc:sldMkLst>
      </pc:sldChg>
      <pc:sldChg chg="del">
        <pc:chgData name="Toby Donaldson" userId="2e6e5431-bb17-4c41-9985-d39c50d83c73" providerId="ADAL" clId="{CBA97E97-ECF2-4F39-A891-C39F5B7B2557}" dt="2024-09-19T20:29:07.578" v="132" actId="47"/>
        <pc:sldMkLst>
          <pc:docMk/>
          <pc:sldMk cId="3461707693" sldId="285"/>
        </pc:sldMkLst>
      </pc:sldChg>
      <pc:sldChg chg="del">
        <pc:chgData name="Toby Donaldson" userId="2e6e5431-bb17-4c41-9985-d39c50d83c73" providerId="ADAL" clId="{CBA97E97-ECF2-4F39-A891-C39F5B7B2557}" dt="2024-09-19T20:29:07.949" v="134" actId="47"/>
        <pc:sldMkLst>
          <pc:docMk/>
          <pc:sldMk cId="2835686456" sldId="287"/>
        </pc:sldMkLst>
      </pc:sldChg>
      <pc:sldChg chg="del">
        <pc:chgData name="Toby Donaldson" userId="2e6e5431-bb17-4c41-9985-d39c50d83c73" providerId="ADAL" clId="{CBA97E97-ECF2-4F39-A891-C39F5B7B2557}" dt="2024-09-19T20:29:08.093" v="135" actId="47"/>
        <pc:sldMkLst>
          <pc:docMk/>
          <pc:sldMk cId="3265458198" sldId="288"/>
        </pc:sldMkLst>
      </pc:sldChg>
      <pc:sldChg chg="del">
        <pc:chgData name="Toby Donaldson" userId="2e6e5431-bb17-4c41-9985-d39c50d83c73" providerId="ADAL" clId="{CBA97E97-ECF2-4F39-A891-C39F5B7B2557}" dt="2024-09-19T20:29:08.288" v="136" actId="47"/>
        <pc:sldMkLst>
          <pc:docMk/>
          <pc:sldMk cId="4208034066" sldId="289"/>
        </pc:sldMkLst>
      </pc:sldChg>
      <pc:sldChg chg="del">
        <pc:chgData name="Toby Donaldson" userId="2e6e5431-bb17-4c41-9985-d39c50d83c73" providerId="ADAL" clId="{CBA97E97-ECF2-4F39-A891-C39F5B7B2557}" dt="2024-09-19T20:29:08.464" v="137" actId="47"/>
        <pc:sldMkLst>
          <pc:docMk/>
          <pc:sldMk cId="3579788506" sldId="290"/>
        </pc:sldMkLst>
      </pc:sldChg>
      <pc:sldChg chg="del">
        <pc:chgData name="Toby Donaldson" userId="2e6e5431-bb17-4c41-9985-d39c50d83c73" providerId="ADAL" clId="{CBA97E97-ECF2-4F39-A891-C39F5B7B2557}" dt="2024-09-19T20:29:08.657" v="138" actId="47"/>
        <pc:sldMkLst>
          <pc:docMk/>
          <pc:sldMk cId="3231735434" sldId="293"/>
        </pc:sldMkLst>
      </pc:sldChg>
      <pc:sldChg chg="del">
        <pc:chgData name="Toby Donaldson" userId="2e6e5431-bb17-4c41-9985-d39c50d83c73" providerId="ADAL" clId="{CBA97E97-ECF2-4F39-A891-C39F5B7B2557}" dt="2024-09-19T20:29:08.815" v="139" actId="47"/>
        <pc:sldMkLst>
          <pc:docMk/>
          <pc:sldMk cId="2312098604" sldId="294"/>
        </pc:sldMkLst>
      </pc:sldChg>
      <pc:sldChg chg="del">
        <pc:chgData name="Toby Donaldson" userId="2e6e5431-bb17-4c41-9985-d39c50d83c73" providerId="ADAL" clId="{CBA97E97-ECF2-4F39-A891-C39F5B7B2557}" dt="2024-09-19T20:29:09.008" v="140" actId="47"/>
        <pc:sldMkLst>
          <pc:docMk/>
          <pc:sldMk cId="1198357223" sldId="295"/>
        </pc:sldMkLst>
      </pc:sldChg>
      <pc:sldChg chg="del">
        <pc:chgData name="Toby Donaldson" userId="2e6e5431-bb17-4c41-9985-d39c50d83c73" providerId="ADAL" clId="{CBA97E97-ECF2-4F39-A891-C39F5B7B2557}" dt="2024-09-19T20:29:14.859" v="143" actId="47"/>
        <pc:sldMkLst>
          <pc:docMk/>
          <pc:sldMk cId="1989001679" sldId="296"/>
        </pc:sldMkLst>
      </pc:sldChg>
      <pc:sldChg chg="addSp delSp modSp mod ord">
        <pc:chgData name="Toby Donaldson" userId="2e6e5431-bb17-4c41-9985-d39c50d83c73" providerId="ADAL" clId="{CBA97E97-ECF2-4F39-A891-C39F5B7B2557}" dt="2024-09-19T20:43:36.258" v="690" actId="21"/>
        <pc:sldMkLst>
          <pc:docMk/>
          <pc:sldMk cId="3108921986" sldId="297"/>
        </pc:sldMkLst>
      </pc:sldChg>
      <pc:sldChg chg="delSp add mod">
        <pc:chgData name="Toby Donaldson" userId="2e6e5431-bb17-4c41-9985-d39c50d83c73" providerId="ADAL" clId="{CBA97E97-ECF2-4F39-A891-C39F5B7B2557}" dt="2024-09-19T20:43:47.642" v="692" actId="21"/>
        <pc:sldMkLst>
          <pc:docMk/>
          <pc:sldMk cId="2811805653" sldId="298"/>
        </pc:sldMkLst>
      </pc:sldChg>
      <pc:sldChg chg="del">
        <pc:chgData name="Toby Donaldson" userId="2e6e5431-bb17-4c41-9985-d39c50d83c73" providerId="ADAL" clId="{CBA97E97-ECF2-4F39-A891-C39F5B7B2557}" dt="2024-09-19T20:29:15.442" v="144" actId="47"/>
        <pc:sldMkLst>
          <pc:docMk/>
          <pc:sldMk cId="3629807992" sldId="298"/>
        </pc:sldMkLst>
      </pc:sldChg>
      <pc:sldChg chg="del">
        <pc:chgData name="Toby Donaldson" userId="2e6e5431-bb17-4c41-9985-d39c50d83c73" providerId="ADAL" clId="{CBA97E97-ECF2-4F39-A891-C39F5B7B2557}" dt="2024-09-19T20:29:15.722" v="145" actId="47"/>
        <pc:sldMkLst>
          <pc:docMk/>
          <pc:sldMk cId="302167807" sldId="299"/>
        </pc:sldMkLst>
      </pc:sldChg>
      <pc:sldChg chg="add">
        <pc:chgData name="Toby Donaldson" userId="2e6e5431-bb17-4c41-9985-d39c50d83c73" providerId="ADAL" clId="{CBA97E97-ECF2-4F39-A891-C39F5B7B2557}" dt="2024-09-19T20:43:42.409" v="691" actId="2890"/>
        <pc:sldMkLst>
          <pc:docMk/>
          <pc:sldMk cId="3119060891" sldId="299"/>
        </pc:sldMkLst>
      </pc:sldChg>
      <pc:sldChg chg="addSp delSp modSp add mod ord">
        <pc:chgData name="Toby Donaldson" userId="2e6e5431-bb17-4c41-9985-d39c50d83c73" providerId="ADAL" clId="{CBA97E97-ECF2-4F39-A891-C39F5B7B2557}" dt="2024-09-19T21:00:39.256" v="1170" actId="20577"/>
        <pc:sldMkLst>
          <pc:docMk/>
          <pc:sldMk cId="1760604349" sldId="300"/>
        </pc:sldMkLst>
      </pc:sldChg>
      <pc:sldChg chg="del">
        <pc:chgData name="Toby Donaldson" userId="2e6e5431-bb17-4c41-9985-d39c50d83c73" providerId="ADAL" clId="{CBA97E97-ECF2-4F39-A891-C39F5B7B2557}" dt="2024-09-19T20:29:15.957" v="146" actId="47"/>
        <pc:sldMkLst>
          <pc:docMk/>
          <pc:sldMk cId="2498533820" sldId="300"/>
        </pc:sldMkLst>
      </pc:sldChg>
      <pc:sldChg chg="modSp add mod">
        <pc:chgData name="Toby Donaldson" userId="2e6e5431-bb17-4c41-9985-d39c50d83c73" providerId="ADAL" clId="{CBA97E97-ECF2-4F39-A891-C39F5B7B2557}" dt="2024-09-19T21:01:25.679" v="1172" actId="20577"/>
        <pc:sldMkLst>
          <pc:docMk/>
          <pc:sldMk cId="3412806536" sldId="301"/>
        </pc:sldMkLst>
      </pc:sldChg>
      <pc:sldChg chg="del">
        <pc:chgData name="Toby Donaldson" userId="2e6e5431-bb17-4c41-9985-d39c50d83c73" providerId="ADAL" clId="{CBA97E97-ECF2-4F39-A891-C39F5B7B2557}" dt="2024-09-19T20:29:16.153" v="147" actId="47"/>
        <pc:sldMkLst>
          <pc:docMk/>
          <pc:sldMk cId="3751592408" sldId="301"/>
        </pc:sldMkLst>
      </pc:sldChg>
      <pc:sldChg chg="del">
        <pc:chgData name="Toby Donaldson" userId="2e6e5431-bb17-4c41-9985-d39c50d83c73" providerId="ADAL" clId="{CBA97E97-ECF2-4F39-A891-C39F5B7B2557}" dt="2024-09-19T20:29:16.395" v="148" actId="47"/>
        <pc:sldMkLst>
          <pc:docMk/>
          <pc:sldMk cId="1018217066" sldId="302"/>
        </pc:sldMkLst>
      </pc:sldChg>
      <pc:sldChg chg="addSp delSp modSp add mod ord">
        <pc:chgData name="Toby Donaldson" userId="2e6e5431-bb17-4c41-9985-d39c50d83c73" providerId="ADAL" clId="{CBA97E97-ECF2-4F39-A891-C39F5B7B2557}" dt="2024-09-19T21:05:48.932" v="1432" actId="14100"/>
        <pc:sldMkLst>
          <pc:docMk/>
          <pc:sldMk cId="1732205588" sldId="302"/>
        </pc:sldMkLst>
      </pc:sldChg>
      <pc:sldChg chg="addSp delSp modSp add mod">
        <pc:chgData name="Toby Donaldson" userId="2e6e5431-bb17-4c41-9985-d39c50d83c73" providerId="ADAL" clId="{CBA97E97-ECF2-4F39-A891-C39F5B7B2557}" dt="2024-09-19T21:15:22.764" v="1531" actId="208"/>
        <pc:sldMkLst>
          <pc:docMk/>
          <pc:sldMk cId="4097905578" sldId="303"/>
        </pc:sldMkLst>
      </pc:sldChg>
      <pc:sldChg chg="del">
        <pc:chgData name="Toby Donaldson" userId="2e6e5431-bb17-4c41-9985-d39c50d83c73" providerId="ADAL" clId="{CBA97E97-ECF2-4F39-A891-C39F5B7B2557}" dt="2024-09-19T20:29:16.632" v="149" actId="47"/>
        <pc:sldMkLst>
          <pc:docMk/>
          <pc:sldMk cId="3762144442" sldId="304"/>
        </pc:sldMkLst>
      </pc:sldChg>
      <pc:sldChg chg="del">
        <pc:chgData name="Toby Donaldson" userId="2e6e5431-bb17-4c41-9985-d39c50d83c73" providerId="ADAL" clId="{CBA97E97-ECF2-4F39-A891-C39F5B7B2557}" dt="2024-09-19T20:29:17.481" v="150" actId="47"/>
        <pc:sldMkLst>
          <pc:docMk/>
          <pc:sldMk cId="3098928990" sldId="305"/>
        </pc:sldMkLst>
      </pc:sldChg>
      <pc:sldChg chg="del">
        <pc:chgData name="Toby Donaldson" userId="2e6e5431-bb17-4c41-9985-d39c50d83c73" providerId="ADAL" clId="{CBA97E97-ECF2-4F39-A891-C39F5B7B2557}" dt="2024-09-19T20:29:17.666" v="151" actId="47"/>
        <pc:sldMkLst>
          <pc:docMk/>
          <pc:sldMk cId="2186739661" sldId="306"/>
        </pc:sldMkLst>
      </pc:sldChg>
      <pc:sldChg chg="del">
        <pc:chgData name="Toby Donaldson" userId="2e6e5431-bb17-4c41-9985-d39c50d83c73" providerId="ADAL" clId="{CBA97E97-ECF2-4F39-A891-C39F5B7B2557}" dt="2024-09-19T20:29:17.839" v="152" actId="47"/>
        <pc:sldMkLst>
          <pc:docMk/>
          <pc:sldMk cId="711128939" sldId="307"/>
        </pc:sldMkLst>
      </pc:sldChg>
      <pc:sldChg chg="delSp modSp mod">
        <pc:chgData name="Toby Donaldson" userId="2e6e5431-bb17-4c41-9985-d39c50d83c73" providerId="ADAL" clId="{CBA97E97-ECF2-4F39-A891-C39F5B7B2557}" dt="2024-09-23T17:48:51.671" v="2506" actId="207"/>
        <pc:sldMkLst>
          <pc:docMk/>
          <pc:sldMk cId="2872453283" sldId="307"/>
        </pc:sldMkLst>
      </pc:sldChg>
      <pc:sldChg chg="del">
        <pc:chgData name="Toby Donaldson" userId="2e6e5431-bb17-4c41-9985-d39c50d83c73" providerId="ADAL" clId="{CBA97E97-ECF2-4F39-A891-C39F5B7B2557}" dt="2024-09-19T20:29:18.025" v="153" actId="47"/>
        <pc:sldMkLst>
          <pc:docMk/>
          <pc:sldMk cId="3381048815" sldId="308"/>
        </pc:sldMkLst>
      </pc:sldChg>
      <pc:sldChg chg="del">
        <pc:chgData name="Toby Donaldson" userId="2e6e5431-bb17-4c41-9985-d39c50d83c73" providerId="ADAL" clId="{CBA97E97-ECF2-4F39-A891-C39F5B7B2557}" dt="2024-09-23T17:50:21.834" v="2525" actId="2696"/>
        <pc:sldMkLst>
          <pc:docMk/>
          <pc:sldMk cId="892689126" sldId="309"/>
        </pc:sldMkLst>
      </pc:sldChg>
      <pc:sldChg chg="addSp delSp modSp mod">
        <pc:chgData name="Toby Donaldson" userId="2e6e5431-bb17-4c41-9985-d39c50d83c73" providerId="ADAL" clId="{CBA97E97-ECF2-4F39-A891-C39F5B7B2557}" dt="2024-09-23T17:50:01.034" v="2524" actId="1076"/>
        <pc:sldMkLst>
          <pc:docMk/>
          <pc:sldMk cId="1882997732" sldId="310"/>
        </pc:sldMkLst>
      </pc:sldChg>
      <pc:sldChg chg="del">
        <pc:chgData name="Toby Donaldson" userId="2e6e5431-bb17-4c41-9985-d39c50d83c73" providerId="ADAL" clId="{CBA97E97-ECF2-4F39-A891-C39F5B7B2557}" dt="2024-09-19T20:29:18.174" v="154" actId="47"/>
        <pc:sldMkLst>
          <pc:docMk/>
          <pc:sldMk cId="2722314743" sldId="310"/>
        </pc:sldMkLst>
      </pc:sldChg>
      <pc:sldChg chg="delSp modSp mod">
        <pc:chgData name="Toby Donaldson" userId="2e6e5431-bb17-4c41-9985-d39c50d83c73" providerId="ADAL" clId="{CBA97E97-ECF2-4F39-A891-C39F5B7B2557}" dt="2024-09-23T17:51:18.238" v="2531" actId="113"/>
        <pc:sldMkLst>
          <pc:docMk/>
          <pc:sldMk cId="3944662364" sldId="311"/>
        </pc:sldMkLst>
      </pc:sldChg>
      <pc:sldChg chg="addSp modSp mod">
        <pc:chgData name="Toby Donaldson" userId="2e6e5431-bb17-4c41-9985-d39c50d83c73" providerId="ADAL" clId="{CBA97E97-ECF2-4F39-A891-C39F5B7B2557}" dt="2024-09-23T17:56:45.472" v="2557" actId="1076"/>
        <pc:sldMkLst>
          <pc:docMk/>
          <pc:sldMk cId="2209025065" sldId="312"/>
        </pc:sldMkLst>
      </pc:sldChg>
      <pc:sldChg chg="modSp mod">
        <pc:chgData name="Toby Donaldson" userId="2e6e5431-bb17-4c41-9985-d39c50d83c73" providerId="ADAL" clId="{CBA97E97-ECF2-4F39-A891-C39F5B7B2557}" dt="2024-09-23T17:56:31.742" v="2556" actId="313"/>
        <pc:sldMkLst>
          <pc:docMk/>
          <pc:sldMk cId="2701333559" sldId="313"/>
        </pc:sldMkLst>
      </pc:sldChg>
      <pc:sldChg chg="delSp modSp mod">
        <pc:chgData name="Toby Donaldson" userId="2e6e5431-bb17-4c41-9985-d39c50d83c73" providerId="ADAL" clId="{CBA97E97-ECF2-4F39-A891-C39F5B7B2557}" dt="2024-09-23T17:57:28.423" v="2560" actId="20577"/>
        <pc:sldMkLst>
          <pc:docMk/>
          <pc:sldMk cId="3461131009" sldId="314"/>
        </pc:sldMkLst>
      </pc:sldChg>
      <pc:sldChg chg="delSp modSp mod">
        <pc:chgData name="Toby Donaldson" userId="2e6e5431-bb17-4c41-9985-d39c50d83c73" providerId="ADAL" clId="{CBA97E97-ECF2-4F39-A891-C39F5B7B2557}" dt="2024-09-23T17:58:06.617" v="2563" actId="21"/>
        <pc:sldMkLst>
          <pc:docMk/>
          <pc:sldMk cId="2266552019" sldId="315"/>
        </pc:sldMkLst>
      </pc:sldChg>
      <pc:sldChg chg="addSp delSp modSp mod">
        <pc:chgData name="Toby Donaldson" userId="2e6e5431-bb17-4c41-9985-d39c50d83c73" providerId="ADAL" clId="{CBA97E97-ECF2-4F39-A891-C39F5B7B2557}" dt="2024-09-23T17:59:40.050" v="2571" actId="207"/>
        <pc:sldMkLst>
          <pc:docMk/>
          <pc:sldMk cId="3858326061" sldId="316"/>
        </pc:sldMkLst>
      </pc:sldChg>
      <pc:sldChg chg="del">
        <pc:chgData name="Toby Donaldson" userId="2e6e5431-bb17-4c41-9985-d39c50d83c73" providerId="ADAL" clId="{CBA97E97-ECF2-4F39-A891-C39F5B7B2557}" dt="2024-09-19T20:29:18.357" v="155" actId="47"/>
        <pc:sldMkLst>
          <pc:docMk/>
          <pc:sldMk cId="1963568937" sldId="317"/>
        </pc:sldMkLst>
      </pc:sldChg>
      <pc:sldChg chg="addSp delSp modSp new mod ord">
        <pc:chgData name="Toby Donaldson" userId="2e6e5431-bb17-4c41-9985-d39c50d83c73" providerId="ADAL" clId="{CBA97E97-ECF2-4F39-A891-C39F5B7B2557}" dt="2024-09-21T00:33:01.012" v="2278"/>
        <pc:sldMkLst>
          <pc:docMk/>
          <pc:sldMk cId="3248521206" sldId="317"/>
        </pc:sldMkLst>
      </pc:sldChg>
      <pc:sldChg chg="add">
        <pc:chgData name="Toby Donaldson" userId="2e6e5431-bb17-4c41-9985-d39c50d83c73" providerId="ADAL" clId="{CBA97E97-ECF2-4F39-A891-C39F5B7B2557}" dt="2024-09-21T00:31:46.443" v="2169" actId="2890"/>
        <pc:sldMkLst>
          <pc:docMk/>
          <pc:sldMk cId="249145512" sldId="318"/>
        </pc:sldMkLst>
      </pc:sldChg>
      <pc:sldChg chg="del">
        <pc:chgData name="Toby Donaldson" userId="2e6e5431-bb17-4c41-9985-d39c50d83c73" providerId="ADAL" clId="{CBA97E97-ECF2-4F39-A891-C39F5B7B2557}" dt="2024-09-19T20:29:19.194" v="157" actId="47"/>
        <pc:sldMkLst>
          <pc:docMk/>
          <pc:sldMk cId="3184009082" sldId="318"/>
        </pc:sldMkLst>
      </pc:sldChg>
      <pc:sldChg chg="del">
        <pc:chgData name="Toby Donaldson" userId="2e6e5431-bb17-4c41-9985-d39c50d83c73" providerId="ADAL" clId="{CBA97E97-ECF2-4F39-A891-C39F5B7B2557}" dt="2024-09-19T20:29:18.564" v="156" actId="47"/>
        <pc:sldMkLst>
          <pc:docMk/>
          <pc:sldMk cId="155828000" sldId="319"/>
        </pc:sldMkLst>
      </pc:sldChg>
      <pc:sldChg chg="addSp modSp add mod">
        <pc:chgData name="Toby Donaldson" userId="2e6e5431-bb17-4c41-9985-d39c50d83c73" providerId="ADAL" clId="{CBA97E97-ECF2-4F39-A891-C39F5B7B2557}" dt="2024-09-21T00:35:19.906" v="2331" actId="1076"/>
        <pc:sldMkLst>
          <pc:docMk/>
          <pc:sldMk cId="4252038421" sldId="319"/>
        </pc:sldMkLst>
      </pc:sldChg>
      <pc:sldChg chg="del">
        <pc:chgData name="Toby Donaldson" userId="2e6e5431-bb17-4c41-9985-d39c50d83c73" providerId="ADAL" clId="{CBA97E97-ECF2-4F39-A891-C39F5B7B2557}" dt="2024-09-19T20:29:19.717" v="158" actId="47"/>
        <pc:sldMkLst>
          <pc:docMk/>
          <pc:sldMk cId="3885649669" sldId="320"/>
        </pc:sldMkLst>
      </pc:sldChg>
      <pc:sldChg chg="del">
        <pc:chgData name="Toby Donaldson" userId="2e6e5431-bb17-4c41-9985-d39c50d83c73" providerId="ADAL" clId="{CBA97E97-ECF2-4F39-A891-C39F5B7B2557}" dt="2024-09-19T20:29:09.185" v="141" actId="47"/>
        <pc:sldMkLst>
          <pc:docMk/>
          <pc:sldMk cId="2722267496" sldId="321"/>
        </pc:sldMkLst>
      </pc:sldChg>
      <pc:sldChg chg="delSp modSp add mod">
        <pc:chgData name="Toby Donaldson" userId="2e6e5431-bb17-4c41-9985-d39c50d83c73" providerId="ADAL" clId="{CBA97E97-ECF2-4F39-A891-C39F5B7B2557}" dt="2024-09-23T17:51:54.876" v="2534" actId="21"/>
        <pc:sldMkLst>
          <pc:docMk/>
          <pc:sldMk cId="2849956798" sldId="332"/>
        </pc:sldMkLst>
      </pc:sldChg>
      <pc:sldChg chg="delSp modSp add mod">
        <pc:chgData name="Toby Donaldson" userId="2e6e5431-bb17-4c41-9985-d39c50d83c73" providerId="ADAL" clId="{CBA97E97-ECF2-4F39-A891-C39F5B7B2557}" dt="2024-09-23T17:52:13.385" v="2536" actId="21"/>
        <pc:sldMkLst>
          <pc:docMk/>
          <pc:sldMk cId="3967795402" sldId="333"/>
        </pc:sldMkLst>
      </pc:sldChg>
      <pc:sldChg chg="add">
        <pc:chgData name="Toby Donaldson" userId="2e6e5431-bb17-4c41-9985-d39c50d83c73" providerId="ADAL" clId="{CBA97E97-ECF2-4F39-A891-C39F5B7B2557}" dt="2024-09-23T17:52:03.064" v="2535" actId="2890"/>
        <pc:sldMkLst>
          <pc:docMk/>
          <pc:sldMk cId="2618373808" sldId="334"/>
        </pc:sldMkLst>
      </pc:sldChg>
      <pc:sldChg chg="delSp modSp add mod">
        <pc:chgData name="Toby Donaldson" userId="2e6e5431-bb17-4c41-9985-d39c50d83c73" providerId="ADAL" clId="{CBA97E97-ECF2-4F39-A891-C39F5B7B2557}" dt="2024-09-23T17:58:29.916" v="2565" actId="21"/>
        <pc:sldMkLst>
          <pc:docMk/>
          <pc:sldMk cId="2716633986" sldId="335"/>
        </pc:sldMkLst>
      </pc:sldChg>
      <pc:sldChg chg="add">
        <pc:chgData name="Toby Donaldson" userId="2e6e5431-bb17-4c41-9985-d39c50d83c73" providerId="ADAL" clId="{CBA97E97-ECF2-4F39-A891-C39F5B7B2557}" dt="2024-09-23T17:58:22.695" v="2564" actId="2890"/>
        <pc:sldMkLst>
          <pc:docMk/>
          <pc:sldMk cId="1424474129" sldId="336"/>
        </pc:sldMkLst>
      </pc:sldChg>
      <pc:sldChg chg="delSp modSp add mod">
        <pc:chgData name="Toby Donaldson" userId="2e6e5431-bb17-4c41-9985-d39c50d83c73" providerId="ADAL" clId="{CBA97E97-ECF2-4F39-A891-C39F5B7B2557}" dt="2024-09-23T18:00:38.228" v="2577" actId="21"/>
        <pc:sldMkLst>
          <pc:docMk/>
          <pc:sldMk cId="3046212211" sldId="337"/>
        </pc:sldMkLst>
      </pc:sldChg>
      <pc:sldChg chg="add">
        <pc:chgData name="Toby Donaldson" userId="2e6e5431-bb17-4c41-9985-d39c50d83c73" providerId="ADAL" clId="{CBA97E97-ECF2-4F39-A891-C39F5B7B2557}" dt="2024-09-23T18:00:31.341" v="2576" actId="2890"/>
        <pc:sldMkLst>
          <pc:docMk/>
          <pc:sldMk cId="2280668604" sldId="338"/>
        </pc:sldMkLst>
      </pc:sldChg>
    </pc:docChg>
  </pc:docChgLst>
  <pc:docChgLst>
    <pc:chgData name="Toby Donaldson" userId="2e6e5431-bb17-4c41-9985-d39c50d83c73" providerId="ADAL" clId="{4C149B8F-AFB7-4682-A29F-6DE5DEDA2C15}"/>
    <pc:docChg chg="undo custSel addSld delSld modSld sldOrd modSection">
      <pc:chgData name="Toby Donaldson" userId="2e6e5431-bb17-4c41-9985-d39c50d83c73" providerId="ADAL" clId="{4C149B8F-AFB7-4682-A29F-6DE5DEDA2C15}" dt="2024-11-25T19:25:50.448" v="1318" actId="20577"/>
      <pc:docMkLst>
        <pc:docMk/>
      </pc:docMkLst>
      <pc:sldChg chg="delSp mod">
        <pc:chgData name="Toby Donaldson" userId="2e6e5431-bb17-4c41-9985-d39c50d83c73" providerId="ADAL" clId="{4C149B8F-AFB7-4682-A29F-6DE5DEDA2C15}" dt="2024-11-25T18:28:49.595" v="2" actId="21"/>
        <pc:sldMkLst>
          <pc:docMk/>
          <pc:sldMk cId="704332154" sldId="299"/>
        </pc:sldMkLst>
      </pc:sldChg>
      <pc:sldChg chg="addSp delSp modSp mod">
        <pc:chgData name="Toby Donaldson" userId="2e6e5431-bb17-4c41-9985-d39c50d83c73" providerId="ADAL" clId="{4C149B8F-AFB7-4682-A29F-6DE5DEDA2C15}" dt="2024-11-25T18:32:43.943" v="11" actId="21"/>
        <pc:sldMkLst>
          <pc:docMk/>
          <pc:sldMk cId="3891737557" sldId="300"/>
        </pc:sldMkLst>
      </pc:sldChg>
      <pc:sldChg chg="modSp mod">
        <pc:chgData name="Toby Donaldson" userId="2e6e5431-bb17-4c41-9985-d39c50d83c73" providerId="ADAL" clId="{4C149B8F-AFB7-4682-A29F-6DE5DEDA2C15}" dt="2024-11-25T18:34:25.963" v="19" actId="20577"/>
        <pc:sldMkLst>
          <pc:docMk/>
          <pc:sldMk cId="2532369166" sldId="303"/>
        </pc:sldMkLst>
      </pc:sldChg>
      <pc:sldChg chg="modSp mod">
        <pc:chgData name="Toby Donaldson" userId="2e6e5431-bb17-4c41-9985-d39c50d83c73" providerId="ADAL" clId="{4C149B8F-AFB7-4682-A29F-6DE5DEDA2C15}" dt="2024-11-25T18:34:49.825" v="26" actId="20577"/>
        <pc:sldMkLst>
          <pc:docMk/>
          <pc:sldMk cId="3240177031" sldId="306"/>
        </pc:sldMkLst>
      </pc:sldChg>
      <pc:sldChg chg="delSp modSp mod">
        <pc:chgData name="Toby Donaldson" userId="2e6e5431-bb17-4c41-9985-d39c50d83c73" providerId="ADAL" clId="{4C149B8F-AFB7-4682-A29F-6DE5DEDA2C15}" dt="2024-11-25T18:35:43.557" v="29" actId="21"/>
        <pc:sldMkLst>
          <pc:docMk/>
          <pc:sldMk cId="327834510" sldId="309"/>
        </pc:sldMkLst>
      </pc:sldChg>
      <pc:sldChg chg="delSp modSp mod">
        <pc:chgData name="Toby Donaldson" userId="2e6e5431-bb17-4c41-9985-d39c50d83c73" providerId="ADAL" clId="{4C149B8F-AFB7-4682-A29F-6DE5DEDA2C15}" dt="2024-11-25T18:37:45.307" v="39" actId="21"/>
        <pc:sldMkLst>
          <pc:docMk/>
          <pc:sldMk cId="562574716" sldId="311"/>
        </pc:sldMkLst>
      </pc:sldChg>
      <pc:sldChg chg="addSp delSp modSp mod">
        <pc:chgData name="Toby Donaldson" userId="2e6e5431-bb17-4c41-9985-d39c50d83c73" providerId="ADAL" clId="{4C149B8F-AFB7-4682-A29F-6DE5DEDA2C15}" dt="2024-11-25T18:44:31.872" v="105"/>
        <pc:sldMkLst>
          <pc:docMk/>
          <pc:sldMk cId="3963667253" sldId="312"/>
        </pc:sldMkLst>
      </pc:sldChg>
      <pc:sldChg chg="modSp mod">
        <pc:chgData name="Toby Donaldson" userId="2e6e5431-bb17-4c41-9985-d39c50d83c73" providerId="ADAL" clId="{4C149B8F-AFB7-4682-A29F-6DE5DEDA2C15}" dt="2024-11-25T19:12:50.331" v="515" actId="207"/>
        <pc:sldMkLst>
          <pc:docMk/>
          <pc:sldMk cId="2347842899" sldId="314"/>
        </pc:sldMkLst>
      </pc:sldChg>
      <pc:sldChg chg="modSp mod">
        <pc:chgData name="Toby Donaldson" userId="2e6e5431-bb17-4c41-9985-d39c50d83c73" providerId="ADAL" clId="{4C149B8F-AFB7-4682-A29F-6DE5DEDA2C15}" dt="2024-11-25T19:13:15.475" v="546" actId="20577"/>
        <pc:sldMkLst>
          <pc:docMk/>
          <pc:sldMk cId="1338184378" sldId="315"/>
        </pc:sldMkLst>
      </pc:sldChg>
      <pc:sldChg chg="addSp delSp modSp mod">
        <pc:chgData name="Toby Donaldson" userId="2e6e5431-bb17-4c41-9985-d39c50d83c73" providerId="ADAL" clId="{4C149B8F-AFB7-4682-A29F-6DE5DEDA2C15}" dt="2024-11-25T19:15:05.339" v="632" actId="21"/>
        <pc:sldMkLst>
          <pc:docMk/>
          <pc:sldMk cId="3026851432" sldId="316"/>
        </pc:sldMkLst>
      </pc:sldChg>
      <pc:sldChg chg="addSp add mod">
        <pc:chgData name="Toby Donaldson" userId="2e6e5431-bb17-4c41-9985-d39c50d83c73" providerId="ADAL" clId="{4C149B8F-AFB7-4682-A29F-6DE5DEDA2C15}" dt="2024-11-25T18:28:36.901" v="1" actId="11529"/>
        <pc:sldMkLst>
          <pc:docMk/>
          <pc:sldMk cId="1514940166" sldId="317"/>
        </pc:sldMkLst>
      </pc:sldChg>
      <pc:sldChg chg="add">
        <pc:chgData name="Toby Donaldson" userId="2e6e5431-bb17-4c41-9985-d39c50d83c73" providerId="ADAL" clId="{4C149B8F-AFB7-4682-A29F-6DE5DEDA2C15}" dt="2024-11-25T18:32:33.241" v="9" actId="2890"/>
        <pc:sldMkLst>
          <pc:docMk/>
          <pc:sldMk cId="329379833" sldId="318"/>
        </pc:sldMkLst>
      </pc:sldChg>
      <pc:sldChg chg="delSp modSp add mod">
        <pc:chgData name="Toby Donaldson" userId="2e6e5431-bb17-4c41-9985-d39c50d83c73" providerId="ADAL" clId="{4C149B8F-AFB7-4682-A29F-6DE5DEDA2C15}" dt="2024-11-25T18:38:30.710" v="47" actId="21"/>
        <pc:sldMkLst>
          <pc:docMk/>
          <pc:sldMk cId="541797224" sldId="319"/>
        </pc:sldMkLst>
      </pc:sldChg>
      <pc:sldChg chg="add">
        <pc:chgData name="Toby Donaldson" userId="2e6e5431-bb17-4c41-9985-d39c50d83c73" providerId="ADAL" clId="{4C149B8F-AFB7-4682-A29F-6DE5DEDA2C15}" dt="2024-11-25T18:37:29.100" v="36" actId="2890"/>
        <pc:sldMkLst>
          <pc:docMk/>
          <pc:sldMk cId="4273371040" sldId="320"/>
        </pc:sldMkLst>
      </pc:sldChg>
      <pc:sldChg chg="delSp modSp add mod">
        <pc:chgData name="Toby Donaldson" userId="2e6e5431-bb17-4c41-9985-d39c50d83c73" providerId="ADAL" clId="{4C149B8F-AFB7-4682-A29F-6DE5DEDA2C15}" dt="2024-11-25T18:41:18.811" v="72" actId="21"/>
        <pc:sldMkLst>
          <pc:docMk/>
          <pc:sldMk cId="4238274429" sldId="321"/>
        </pc:sldMkLst>
      </pc:sldChg>
      <pc:sldChg chg="add">
        <pc:chgData name="Toby Donaldson" userId="2e6e5431-bb17-4c41-9985-d39c50d83c73" providerId="ADAL" clId="{4C149B8F-AFB7-4682-A29F-6DE5DEDA2C15}" dt="2024-11-25T18:38:18.282" v="44" actId="2890"/>
        <pc:sldMkLst>
          <pc:docMk/>
          <pc:sldMk cId="2560562633" sldId="322"/>
        </pc:sldMkLst>
      </pc:sldChg>
      <pc:sldChg chg="addSp delSp modSp add mod ord">
        <pc:chgData name="Toby Donaldson" userId="2e6e5431-bb17-4c41-9985-d39c50d83c73" providerId="ADAL" clId="{4C149B8F-AFB7-4682-A29F-6DE5DEDA2C15}" dt="2024-11-25T18:40:23.359" v="64" actId="1076"/>
        <pc:sldMkLst>
          <pc:docMk/>
          <pc:sldMk cId="2741279848" sldId="323"/>
        </pc:sldMkLst>
      </pc:sldChg>
      <pc:sldChg chg="add">
        <pc:chgData name="Toby Donaldson" userId="2e6e5431-bb17-4c41-9985-d39c50d83c73" providerId="ADAL" clId="{4C149B8F-AFB7-4682-A29F-6DE5DEDA2C15}" dt="2024-11-25T18:39:40.241" v="59" actId="2890"/>
        <pc:sldMkLst>
          <pc:docMk/>
          <pc:sldMk cId="4281392445" sldId="324"/>
        </pc:sldMkLst>
      </pc:sldChg>
      <pc:sldChg chg="addSp delSp modSp add mod">
        <pc:chgData name="Toby Donaldson" userId="2e6e5431-bb17-4c41-9985-d39c50d83c73" providerId="ADAL" clId="{4C149B8F-AFB7-4682-A29F-6DE5DEDA2C15}" dt="2024-11-25T18:41:52.728" v="78" actId="21"/>
        <pc:sldMkLst>
          <pc:docMk/>
          <pc:sldMk cId="1933953439" sldId="325"/>
        </pc:sldMkLst>
      </pc:sldChg>
      <pc:sldChg chg="add">
        <pc:chgData name="Toby Donaldson" userId="2e6e5431-bb17-4c41-9985-d39c50d83c73" providerId="ADAL" clId="{4C149B8F-AFB7-4682-A29F-6DE5DEDA2C15}" dt="2024-11-25T18:41:00.939" v="69" actId="2890"/>
        <pc:sldMkLst>
          <pc:docMk/>
          <pc:sldMk cId="417589287" sldId="326"/>
        </pc:sldMkLst>
      </pc:sldChg>
      <pc:sldChg chg="modSp add mod">
        <pc:chgData name="Toby Donaldson" userId="2e6e5431-bb17-4c41-9985-d39c50d83c73" providerId="ADAL" clId="{4C149B8F-AFB7-4682-A29F-6DE5DEDA2C15}" dt="2024-11-25T18:42:16.974" v="84" actId="20577"/>
        <pc:sldMkLst>
          <pc:docMk/>
          <pc:sldMk cId="1706282626" sldId="327"/>
        </pc:sldMkLst>
      </pc:sldChg>
      <pc:sldChg chg="delSp modSp add mod">
        <pc:chgData name="Toby Donaldson" userId="2e6e5431-bb17-4c41-9985-d39c50d83c73" providerId="ADAL" clId="{4C149B8F-AFB7-4682-A29F-6DE5DEDA2C15}" dt="2024-11-25T18:44:49.654" v="107" actId="21"/>
        <pc:sldMkLst>
          <pc:docMk/>
          <pc:sldMk cId="2681773874" sldId="328"/>
        </pc:sldMkLst>
      </pc:sldChg>
      <pc:sldChg chg="addSp delSp modSp add mod">
        <pc:chgData name="Toby Donaldson" userId="2e6e5431-bb17-4c41-9985-d39c50d83c73" providerId="ADAL" clId="{4C149B8F-AFB7-4682-A29F-6DE5DEDA2C15}" dt="2024-11-25T18:49:19.176" v="271" actId="113"/>
        <pc:sldMkLst>
          <pc:docMk/>
          <pc:sldMk cId="3783683585" sldId="329"/>
        </pc:sldMkLst>
      </pc:sldChg>
      <pc:sldChg chg="addSp delSp modSp add del mod">
        <pc:chgData name="Toby Donaldson" userId="2e6e5431-bb17-4c41-9985-d39c50d83c73" providerId="ADAL" clId="{4C149B8F-AFB7-4682-A29F-6DE5DEDA2C15}" dt="2024-11-25T19:11:18.600" v="512" actId="2696"/>
        <pc:sldMkLst>
          <pc:docMk/>
          <pc:sldMk cId="1262686537" sldId="330"/>
        </pc:sldMkLst>
      </pc:sldChg>
      <pc:sldChg chg="addSp delSp modSp add mod">
        <pc:chgData name="Toby Donaldson" userId="2e6e5431-bb17-4c41-9985-d39c50d83c73" providerId="ADAL" clId="{4C149B8F-AFB7-4682-A29F-6DE5DEDA2C15}" dt="2024-11-25T19:11:32.028" v="514" actId="21"/>
        <pc:sldMkLst>
          <pc:docMk/>
          <pc:sldMk cId="1826320437" sldId="331"/>
        </pc:sldMkLst>
      </pc:sldChg>
      <pc:sldChg chg="add">
        <pc:chgData name="Toby Donaldson" userId="2e6e5431-bb17-4c41-9985-d39c50d83c73" providerId="ADAL" clId="{4C149B8F-AFB7-4682-A29F-6DE5DEDA2C15}" dt="2024-11-25T19:11:22.804" v="513" actId="2890"/>
        <pc:sldMkLst>
          <pc:docMk/>
          <pc:sldMk cId="1787235282" sldId="332"/>
        </pc:sldMkLst>
      </pc:sldChg>
      <pc:sldChg chg="add">
        <pc:chgData name="Toby Donaldson" userId="2e6e5431-bb17-4c41-9985-d39c50d83c73" providerId="ADAL" clId="{4C149B8F-AFB7-4682-A29F-6DE5DEDA2C15}" dt="2024-11-25T19:14:57.807" v="631" actId="2890"/>
        <pc:sldMkLst>
          <pc:docMk/>
          <pc:sldMk cId="495609626" sldId="333"/>
        </pc:sldMkLst>
      </pc:sldChg>
      <pc:sldChg chg="addSp delSp modSp add mod">
        <pc:chgData name="Toby Donaldson" userId="2e6e5431-bb17-4c41-9985-d39c50d83c73" providerId="ADAL" clId="{4C149B8F-AFB7-4682-A29F-6DE5DEDA2C15}" dt="2024-11-25T19:24:29.660" v="1291" actId="21"/>
        <pc:sldMkLst>
          <pc:docMk/>
          <pc:sldMk cId="1573957635" sldId="334"/>
        </pc:sldMkLst>
      </pc:sldChg>
      <pc:sldChg chg="delSp modSp add mod">
        <pc:chgData name="Toby Donaldson" userId="2e6e5431-bb17-4c41-9985-d39c50d83c73" providerId="ADAL" clId="{4C149B8F-AFB7-4682-A29F-6DE5DEDA2C15}" dt="2024-11-25T19:24:47.341" v="1295" actId="21"/>
        <pc:sldMkLst>
          <pc:docMk/>
          <pc:sldMk cId="2726401706" sldId="335"/>
        </pc:sldMkLst>
      </pc:sldChg>
      <pc:sldChg chg="delSp modSp add mod">
        <pc:chgData name="Toby Donaldson" userId="2e6e5431-bb17-4c41-9985-d39c50d83c73" providerId="ADAL" clId="{4C149B8F-AFB7-4682-A29F-6DE5DEDA2C15}" dt="2024-11-25T19:25:21.294" v="1299" actId="21"/>
        <pc:sldMkLst>
          <pc:docMk/>
          <pc:sldMk cId="205538176" sldId="336"/>
        </pc:sldMkLst>
      </pc:sldChg>
      <pc:sldChg chg="delSp modSp add mod">
        <pc:chgData name="Toby Donaldson" userId="2e6e5431-bb17-4c41-9985-d39c50d83c73" providerId="ADAL" clId="{4C149B8F-AFB7-4682-A29F-6DE5DEDA2C15}" dt="2024-11-25T19:25:36.490" v="1300" actId="21"/>
        <pc:sldMkLst>
          <pc:docMk/>
          <pc:sldMk cId="2918313485" sldId="337"/>
        </pc:sldMkLst>
      </pc:sldChg>
      <pc:sldChg chg="modSp add mod">
        <pc:chgData name="Toby Donaldson" userId="2e6e5431-bb17-4c41-9985-d39c50d83c73" providerId="ADAL" clId="{4C149B8F-AFB7-4682-A29F-6DE5DEDA2C15}" dt="2024-11-25T19:25:50.448" v="1318" actId="20577"/>
        <pc:sldMkLst>
          <pc:docMk/>
          <pc:sldMk cId="4143508609" sldId="338"/>
        </pc:sldMkLst>
      </pc:sldChg>
    </pc:docChg>
  </pc:docChgLst>
  <pc:docChgLst>
    <pc:chgData name="Toby Donaldson" userId="2e6e5431-bb17-4c41-9985-d39c50d83c73" providerId="ADAL" clId="{975CFA14-5254-4277-99EF-9320E70D3DD9}"/>
    <pc:docChg chg="undo custSel addSld modSld sldOrd addSection modSection">
      <pc:chgData name="Toby Donaldson" userId="2e6e5431-bb17-4c41-9985-d39c50d83c73" providerId="ADAL" clId="{975CFA14-5254-4277-99EF-9320E70D3DD9}" dt="2024-10-09T21:44:57.511" v="362"/>
      <pc:docMkLst>
        <pc:docMk/>
      </pc:docMkLst>
      <pc:sldChg chg="modSp mod">
        <pc:chgData name="Toby Donaldson" userId="2e6e5431-bb17-4c41-9985-d39c50d83c73" providerId="ADAL" clId="{975CFA14-5254-4277-99EF-9320E70D3DD9}" dt="2024-10-07T20:30:07.827" v="35" actId="20577"/>
        <pc:sldMkLst>
          <pc:docMk/>
          <pc:sldMk cId="3982967344" sldId="314"/>
        </pc:sldMkLst>
      </pc:sldChg>
      <pc:sldChg chg="modSp mod">
        <pc:chgData name="Toby Donaldson" userId="2e6e5431-bb17-4c41-9985-d39c50d83c73" providerId="ADAL" clId="{975CFA14-5254-4277-99EF-9320E70D3DD9}" dt="2024-10-07T20:30:02.539" v="34" actId="20577"/>
        <pc:sldMkLst>
          <pc:docMk/>
          <pc:sldMk cId="2206724113" sldId="315"/>
        </pc:sldMkLst>
      </pc:sldChg>
      <pc:sldChg chg="modSp mod">
        <pc:chgData name="Toby Donaldson" userId="2e6e5431-bb17-4c41-9985-d39c50d83c73" providerId="ADAL" clId="{975CFA14-5254-4277-99EF-9320E70D3DD9}" dt="2024-10-07T20:30:15.929" v="37" actId="1076"/>
        <pc:sldMkLst>
          <pc:docMk/>
          <pc:sldMk cId="4046174309" sldId="316"/>
        </pc:sldMkLst>
      </pc:sldChg>
      <pc:sldChg chg="modSp mod">
        <pc:chgData name="Toby Donaldson" userId="2e6e5431-bb17-4c41-9985-d39c50d83c73" providerId="ADAL" clId="{975CFA14-5254-4277-99EF-9320E70D3DD9}" dt="2024-10-07T20:31:42.015" v="44" actId="2711"/>
        <pc:sldMkLst>
          <pc:docMk/>
          <pc:sldMk cId="2317714996" sldId="317"/>
        </pc:sldMkLst>
      </pc:sldChg>
      <pc:sldChg chg="addSp">
        <pc:chgData name="Toby Donaldson" userId="2e6e5431-bb17-4c41-9985-d39c50d83c73" providerId="ADAL" clId="{975CFA14-5254-4277-99EF-9320E70D3DD9}" dt="2024-10-07T23:15:45.842" v="359"/>
        <pc:sldMkLst>
          <pc:docMk/>
          <pc:sldMk cId="1531055308" sldId="318"/>
        </pc:sldMkLst>
      </pc:sldChg>
      <pc:sldChg chg="addSp">
        <pc:chgData name="Toby Donaldson" userId="2e6e5431-bb17-4c41-9985-d39c50d83c73" providerId="ADAL" clId="{975CFA14-5254-4277-99EF-9320E70D3DD9}" dt="2024-10-07T23:15:45.842" v="359"/>
        <pc:sldMkLst>
          <pc:docMk/>
          <pc:sldMk cId="4273788612" sldId="319"/>
        </pc:sldMkLst>
      </pc:sldChg>
      <pc:sldChg chg="addSp modSp mod">
        <pc:chgData name="Toby Donaldson" userId="2e6e5431-bb17-4c41-9985-d39c50d83c73" providerId="ADAL" clId="{975CFA14-5254-4277-99EF-9320E70D3DD9}" dt="2024-10-07T23:15:45.842" v="359"/>
        <pc:sldMkLst>
          <pc:docMk/>
          <pc:sldMk cId="2942349654" sldId="320"/>
        </pc:sldMkLst>
      </pc:sldChg>
      <pc:sldChg chg="addSp">
        <pc:chgData name="Toby Donaldson" userId="2e6e5431-bb17-4c41-9985-d39c50d83c73" providerId="ADAL" clId="{975CFA14-5254-4277-99EF-9320E70D3DD9}" dt="2024-10-07T23:15:45.842" v="359"/>
        <pc:sldMkLst>
          <pc:docMk/>
          <pc:sldMk cId="3803866199" sldId="321"/>
        </pc:sldMkLst>
      </pc:sldChg>
      <pc:sldChg chg="addSp">
        <pc:chgData name="Toby Donaldson" userId="2e6e5431-bb17-4c41-9985-d39c50d83c73" providerId="ADAL" clId="{975CFA14-5254-4277-99EF-9320E70D3DD9}" dt="2024-10-07T23:15:45.842" v="359"/>
        <pc:sldMkLst>
          <pc:docMk/>
          <pc:sldMk cId="3735376480" sldId="322"/>
        </pc:sldMkLst>
      </pc:sldChg>
      <pc:sldChg chg="addSp">
        <pc:chgData name="Toby Donaldson" userId="2e6e5431-bb17-4c41-9985-d39c50d83c73" providerId="ADAL" clId="{975CFA14-5254-4277-99EF-9320E70D3DD9}" dt="2024-10-07T23:15:45.842" v="359"/>
        <pc:sldMkLst>
          <pc:docMk/>
          <pc:sldMk cId="2878214079" sldId="323"/>
        </pc:sldMkLst>
      </pc:sldChg>
      <pc:sldChg chg="addSp modSp mod">
        <pc:chgData name="Toby Donaldson" userId="2e6e5431-bb17-4c41-9985-d39c50d83c73" providerId="ADAL" clId="{975CFA14-5254-4277-99EF-9320E70D3DD9}" dt="2024-10-07T23:15:45.842" v="359"/>
        <pc:sldMkLst>
          <pc:docMk/>
          <pc:sldMk cId="3212215102" sldId="324"/>
        </pc:sldMkLst>
      </pc:sldChg>
      <pc:sldChg chg="addSp">
        <pc:chgData name="Toby Donaldson" userId="2e6e5431-bb17-4c41-9985-d39c50d83c73" providerId="ADAL" clId="{975CFA14-5254-4277-99EF-9320E70D3DD9}" dt="2024-10-07T23:15:45.842" v="359"/>
        <pc:sldMkLst>
          <pc:docMk/>
          <pc:sldMk cId="3902963989" sldId="325"/>
        </pc:sldMkLst>
      </pc:sldChg>
      <pc:sldChg chg="addSp">
        <pc:chgData name="Toby Donaldson" userId="2e6e5431-bb17-4c41-9985-d39c50d83c73" providerId="ADAL" clId="{975CFA14-5254-4277-99EF-9320E70D3DD9}" dt="2024-10-07T23:15:45.842" v="359"/>
        <pc:sldMkLst>
          <pc:docMk/>
          <pc:sldMk cId="3995934686" sldId="326"/>
        </pc:sldMkLst>
      </pc:sldChg>
      <pc:sldChg chg="addSp">
        <pc:chgData name="Toby Donaldson" userId="2e6e5431-bb17-4c41-9985-d39c50d83c73" providerId="ADAL" clId="{975CFA14-5254-4277-99EF-9320E70D3DD9}" dt="2024-10-07T23:15:45.842" v="359"/>
        <pc:sldMkLst>
          <pc:docMk/>
          <pc:sldMk cId="3331836019" sldId="327"/>
        </pc:sldMkLst>
      </pc:sldChg>
      <pc:sldChg chg="addSp">
        <pc:chgData name="Toby Donaldson" userId="2e6e5431-bb17-4c41-9985-d39c50d83c73" providerId="ADAL" clId="{975CFA14-5254-4277-99EF-9320E70D3DD9}" dt="2024-10-07T23:15:45.842" v="359"/>
        <pc:sldMkLst>
          <pc:docMk/>
          <pc:sldMk cId="3488065849" sldId="328"/>
        </pc:sldMkLst>
      </pc:sldChg>
      <pc:sldChg chg="addSp modSp mod">
        <pc:chgData name="Toby Donaldson" userId="2e6e5431-bb17-4c41-9985-d39c50d83c73" providerId="ADAL" clId="{975CFA14-5254-4277-99EF-9320E70D3DD9}" dt="2024-10-07T23:15:45.842" v="359"/>
        <pc:sldMkLst>
          <pc:docMk/>
          <pc:sldMk cId="2059733870" sldId="329"/>
        </pc:sldMkLst>
      </pc:sldChg>
      <pc:sldChg chg="addSp modSp mod">
        <pc:chgData name="Toby Donaldson" userId="2e6e5431-bb17-4c41-9985-d39c50d83c73" providerId="ADAL" clId="{975CFA14-5254-4277-99EF-9320E70D3DD9}" dt="2024-10-07T23:15:45.842" v="359"/>
        <pc:sldMkLst>
          <pc:docMk/>
          <pc:sldMk cId="3107842778" sldId="331"/>
        </pc:sldMkLst>
      </pc:sldChg>
      <pc:sldChg chg="delSp mod">
        <pc:chgData name="Toby Donaldson" userId="2e6e5431-bb17-4c41-9985-d39c50d83c73" providerId="ADAL" clId="{975CFA14-5254-4277-99EF-9320E70D3DD9}" dt="2024-10-07T20:45:56.857" v="225" actId="21"/>
        <pc:sldMkLst>
          <pc:docMk/>
          <pc:sldMk cId="825497567" sldId="332"/>
        </pc:sldMkLst>
      </pc:sldChg>
      <pc:sldChg chg="addSp">
        <pc:chgData name="Toby Donaldson" userId="2e6e5431-bb17-4c41-9985-d39c50d83c73" providerId="ADAL" clId="{975CFA14-5254-4277-99EF-9320E70D3DD9}" dt="2024-10-07T23:15:45.842" v="359"/>
        <pc:sldMkLst>
          <pc:docMk/>
          <pc:sldMk cId="4071468877" sldId="333"/>
        </pc:sldMkLst>
      </pc:sldChg>
      <pc:sldChg chg="addSp modSp mod">
        <pc:chgData name="Toby Donaldson" userId="2e6e5431-bb17-4c41-9985-d39c50d83c73" providerId="ADAL" clId="{975CFA14-5254-4277-99EF-9320E70D3DD9}" dt="2024-10-07T23:15:45.842" v="359"/>
        <pc:sldMkLst>
          <pc:docMk/>
          <pc:sldMk cId="3885508006" sldId="334"/>
        </pc:sldMkLst>
      </pc:sldChg>
      <pc:sldChg chg="addSp modSp mod">
        <pc:chgData name="Toby Donaldson" userId="2e6e5431-bb17-4c41-9985-d39c50d83c73" providerId="ADAL" clId="{975CFA14-5254-4277-99EF-9320E70D3DD9}" dt="2024-10-07T23:15:45.842" v="359"/>
        <pc:sldMkLst>
          <pc:docMk/>
          <pc:sldMk cId="1720491985" sldId="335"/>
        </pc:sldMkLst>
      </pc:sldChg>
      <pc:sldChg chg="addSp modSp mod">
        <pc:chgData name="Toby Donaldson" userId="2e6e5431-bb17-4c41-9985-d39c50d83c73" providerId="ADAL" clId="{975CFA14-5254-4277-99EF-9320E70D3DD9}" dt="2024-10-07T23:15:45.842" v="359"/>
        <pc:sldMkLst>
          <pc:docMk/>
          <pc:sldMk cId="1702262640" sldId="336"/>
        </pc:sldMkLst>
      </pc:sldChg>
      <pc:sldChg chg="modSp mod">
        <pc:chgData name="Toby Donaldson" userId="2e6e5431-bb17-4c41-9985-d39c50d83c73" providerId="ADAL" clId="{975CFA14-5254-4277-99EF-9320E70D3DD9}" dt="2024-10-07T20:49:31.728" v="250" actId="20577"/>
        <pc:sldMkLst>
          <pc:docMk/>
          <pc:sldMk cId="1996348735" sldId="337"/>
        </pc:sldMkLst>
      </pc:sldChg>
      <pc:sldChg chg="modSp mod">
        <pc:chgData name="Toby Donaldson" userId="2e6e5431-bb17-4c41-9985-d39c50d83c73" providerId="ADAL" clId="{975CFA14-5254-4277-99EF-9320E70D3DD9}" dt="2024-10-07T20:49:37.727" v="252" actId="20577"/>
        <pc:sldMkLst>
          <pc:docMk/>
          <pc:sldMk cId="2623435609" sldId="338"/>
        </pc:sldMkLst>
      </pc:sldChg>
      <pc:sldChg chg="modSp mod">
        <pc:chgData name="Toby Donaldson" userId="2e6e5431-bb17-4c41-9985-d39c50d83c73" providerId="ADAL" clId="{975CFA14-5254-4277-99EF-9320E70D3DD9}" dt="2024-10-07T20:49:43.730" v="254" actId="20577"/>
        <pc:sldMkLst>
          <pc:docMk/>
          <pc:sldMk cId="1038925990" sldId="339"/>
        </pc:sldMkLst>
      </pc:sldChg>
      <pc:sldChg chg="modSp mod">
        <pc:chgData name="Toby Donaldson" userId="2e6e5431-bb17-4c41-9985-d39c50d83c73" providerId="ADAL" clId="{975CFA14-5254-4277-99EF-9320E70D3DD9}" dt="2024-10-07T20:49:13.147" v="246" actId="20577"/>
        <pc:sldMkLst>
          <pc:docMk/>
          <pc:sldMk cId="2898579699" sldId="340"/>
        </pc:sldMkLst>
      </pc:sldChg>
      <pc:sldChg chg="addSp modSp mod">
        <pc:chgData name="Toby Donaldson" userId="2e6e5431-bb17-4c41-9985-d39c50d83c73" providerId="ADAL" clId="{975CFA14-5254-4277-99EF-9320E70D3DD9}" dt="2024-10-07T23:15:45.842" v="359"/>
        <pc:sldMkLst>
          <pc:docMk/>
          <pc:sldMk cId="4014983717" sldId="341"/>
        </pc:sldMkLst>
      </pc:sldChg>
      <pc:sldChg chg="addSp modSp mod">
        <pc:chgData name="Toby Donaldson" userId="2e6e5431-bb17-4c41-9985-d39c50d83c73" providerId="ADAL" clId="{975CFA14-5254-4277-99EF-9320E70D3DD9}" dt="2024-10-07T23:15:45.842" v="359"/>
        <pc:sldMkLst>
          <pc:docMk/>
          <pc:sldMk cId="3285907966" sldId="343"/>
        </pc:sldMkLst>
      </pc:sldChg>
      <pc:sldChg chg="addSp">
        <pc:chgData name="Toby Donaldson" userId="2e6e5431-bb17-4c41-9985-d39c50d83c73" providerId="ADAL" clId="{975CFA14-5254-4277-99EF-9320E70D3DD9}" dt="2024-10-07T23:15:45.842" v="359"/>
        <pc:sldMkLst>
          <pc:docMk/>
          <pc:sldMk cId="1214199312" sldId="349"/>
        </pc:sldMkLst>
      </pc:sldChg>
      <pc:sldChg chg="ord">
        <pc:chgData name="Toby Donaldson" userId="2e6e5431-bb17-4c41-9985-d39c50d83c73" providerId="ADAL" clId="{975CFA14-5254-4277-99EF-9320E70D3DD9}" dt="2024-10-07T20:52:02.861" v="256"/>
        <pc:sldMkLst>
          <pc:docMk/>
          <pc:sldMk cId="894663321" sldId="350"/>
        </pc:sldMkLst>
      </pc:sldChg>
      <pc:sldChg chg="modSp mod">
        <pc:chgData name="Toby Donaldson" userId="2e6e5431-bb17-4c41-9985-d39c50d83c73" providerId="ADAL" clId="{975CFA14-5254-4277-99EF-9320E70D3DD9}" dt="2024-10-07T20:52:17.143" v="257" actId="207"/>
        <pc:sldMkLst>
          <pc:docMk/>
          <pc:sldMk cId="237995310" sldId="351"/>
        </pc:sldMkLst>
      </pc:sldChg>
      <pc:sldChg chg="modSp mod">
        <pc:chgData name="Toby Donaldson" userId="2e6e5431-bb17-4c41-9985-d39c50d83c73" providerId="ADAL" clId="{975CFA14-5254-4277-99EF-9320E70D3DD9}" dt="2024-10-07T20:53:34.737" v="258" actId="1076"/>
        <pc:sldMkLst>
          <pc:docMk/>
          <pc:sldMk cId="1723111724" sldId="357"/>
        </pc:sldMkLst>
      </pc:sldChg>
      <pc:sldChg chg="addSp delSp modSp">
        <pc:chgData name="Toby Donaldson" userId="2e6e5431-bb17-4c41-9985-d39c50d83c73" providerId="ADAL" clId="{975CFA14-5254-4277-99EF-9320E70D3DD9}" dt="2024-10-07T20:58:51.750" v="267"/>
        <pc:sldMkLst>
          <pc:docMk/>
          <pc:sldMk cId="4001447535" sldId="358"/>
        </pc:sldMkLst>
      </pc:sldChg>
      <pc:sldChg chg="addSp">
        <pc:chgData name="Toby Donaldson" userId="2e6e5431-bb17-4c41-9985-d39c50d83c73" providerId="ADAL" clId="{975CFA14-5254-4277-99EF-9320E70D3DD9}" dt="2024-10-07T23:15:45.842" v="359"/>
        <pc:sldMkLst>
          <pc:docMk/>
          <pc:sldMk cId="479954462" sldId="359"/>
        </pc:sldMkLst>
      </pc:sldChg>
      <pc:sldChg chg="addSp modSp">
        <pc:chgData name="Toby Donaldson" userId="2e6e5431-bb17-4c41-9985-d39c50d83c73" providerId="ADAL" clId="{975CFA14-5254-4277-99EF-9320E70D3DD9}" dt="2024-10-07T20:58:42.593" v="265" actId="1076"/>
        <pc:sldMkLst>
          <pc:docMk/>
          <pc:sldMk cId="1494824162" sldId="361"/>
        </pc:sldMkLst>
      </pc:sldChg>
      <pc:sldChg chg="addSp">
        <pc:chgData name="Toby Donaldson" userId="2e6e5431-bb17-4c41-9985-d39c50d83c73" providerId="ADAL" clId="{975CFA14-5254-4277-99EF-9320E70D3DD9}" dt="2024-10-07T23:15:45.842" v="359"/>
        <pc:sldMkLst>
          <pc:docMk/>
          <pc:sldMk cId="876541978" sldId="362"/>
        </pc:sldMkLst>
      </pc:sldChg>
      <pc:sldChg chg="addSp">
        <pc:chgData name="Toby Donaldson" userId="2e6e5431-bb17-4c41-9985-d39c50d83c73" providerId="ADAL" clId="{975CFA14-5254-4277-99EF-9320E70D3DD9}" dt="2024-10-09T21:44:57.511" v="362"/>
        <pc:sldMkLst>
          <pc:docMk/>
          <pc:sldMk cId="1998224056" sldId="363"/>
        </pc:sldMkLst>
      </pc:sldChg>
      <pc:sldChg chg="modSp mod">
        <pc:chgData name="Toby Donaldson" userId="2e6e5431-bb17-4c41-9985-d39c50d83c73" providerId="ADAL" clId="{975CFA14-5254-4277-99EF-9320E70D3DD9}" dt="2024-10-07T21:00:34.039" v="307" actId="20577"/>
        <pc:sldMkLst>
          <pc:docMk/>
          <pc:sldMk cId="3804911334" sldId="364"/>
        </pc:sldMkLst>
      </pc:sldChg>
      <pc:sldChg chg="modSp mod">
        <pc:chgData name="Toby Donaldson" userId="2e6e5431-bb17-4c41-9985-d39c50d83c73" providerId="ADAL" clId="{975CFA14-5254-4277-99EF-9320E70D3DD9}" dt="2024-10-07T21:01:06.681" v="341" actId="20577"/>
        <pc:sldMkLst>
          <pc:docMk/>
          <pc:sldMk cId="2226048549" sldId="365"/>
        </pc:sldMkLst>
      </pc:sldChg>
      <pc:sldChg chg="addSp">
        <pc:chgData name="Toby Donaldson" userId="2e6e5431-bb17-4c41-9985-d39c50d83c73" providerId="ADAL" clId="{975CFA14-5254-4277-99EF-9320E70D3DD9}" dt="2024-10-07T23:15:45.842" v="359"/>
        <pc:sldMkLst>
          <pc:docMk/>
          <pc:sldMk cId="3292605436" sldId="366"/>
        </pc:sldMkLst>
      </pc:sldChg>
      <pc:sldChg chg="addSp delSp modSp mod">
        <pc:chgData name="Toby Donaldson" userId="2e6e5431-bb17-4c41-9985-d39c50d83c73" providerId="ADAL" clId="{975CFA14-5254-4277-99EF-9320E70D3DD9}" dt="2024-10-07T21:02:58.326" v="350" actId="14100"/>
        <pc:sldMkLst>
          <pc:docMk/>
          <pc:sldMk cId="1281652328" sldId="367"/>
        </pc:sldMkLst>
      </pc:sldChg>
      <pc:sldChg chg="addSp delSp modSp mod">
        <pc:chgData name="Toby Donaldson" userId="2e6e5431-bb17-4c41-9985-d39c50d83c73" providerId="ADAL" clId="{975CFA14-5254-4277-99EF-9320E70D3DD9}" dt="2024-10-07T21:03:12.506" v="352" actId="21"/>
        <pc:sldMkLst>
          <pc:docMk/>
          <pc:sldMk cId="4088079527" sldId="368"/>
        </pc:sldMkLst>
      </pc:sldChg>
      <pc:sldChg chg="addSp">
        <pc:chgData name="Toby Donaldson" userId="2e6e5431-bb17-4c41-9985-d39c50d83c73" providerId="ADAL" clId="{975CFA14-5254-4277-99EF-9320E70D3DD9}" dt="2024-10-07T23:15:45.842" v="359"/>
        <pc:sldMkLst>
          <pc:docMk/>
          <pc:sldMk cId="1877160746" sldId="370"/>
        </pc:sldMkLst>
      </pc:sldChg>
      <pc:sldChg chg="addSp">
        <pc:chgData name="Toby Donaldson" userId="2e6e5431-bb17-4c41-9985-d39c50d83c73" providerId="ADAL" clId="{975CFA14-5254-4277-99EF-9320E70D3DD9}" dt="2024-10-07T23:15:45.842" v="359"/>
        <pc:sldMkLst>
          <pc:docMk/>
          <pc:sldMk cId="3159336100" sldId="371"/>
        </pc:sldMkLst>
      </pc:sldChg>
      <pc:sldChg chg="modSp mod">
        <pc:chgData name="Toby Donaldson" userId="2e6e5431-bb17-4c41-9985-d39c50d83c73" providerId="ADAL" clId="{975CFA14-5254-4277-99EF-9320E70D3DD9}" dt="2024-10-07T21:09:18.757" v="357" actId="113"/>
        <pc:sldMkLst>
          <pc:docMk/>
          <pc:sldMk cId="1016439760" sldId="372"/>
        </pc:sldMkLst>
      </pc:sldChg>
      <pc:sldChg chg="addSp">
        <pc:chgData name="Toby Donaldson" userId="2e6e5431-bb17-4c41-9985-d39c50d83c73" providerId="ADAL" clId="{975CFA14-5254-4277-99EF-9320E70D3DD9}" dt="2024-10-07T23:15:45.842" v="359"/>
        <pc:sldMkLst>
          <pc:docMk/>
          <pc:sldMk cId="2270743596" sldId="373"/>
        </pc:sldMkLst>
      </pc:sldChg>
      <pc:sldChg chg="addSp">
        <pc:chgData name="Toby Donaldson" userId="2e6e5431-bb17-4c41-9985-d39c50d83c73" providerId="ADAL" clId="{975CFA14-5254-4277-99EF-9320E70D3DD9}" dt="2024-10-07T23:15:45.842" v="359"/>
        <pc:sldMkLst>
          <pc:docMk/>
          <pc:sldMk cId="692975195" sldId="374"/>
        </pc:sldMkLst>
      </pc:sldChg>
      <pc:sldChg chg="addSp">
        <pc:chgData name="Toby Donaldson" userId="2e6e5431-bb17-4c41-9985-d39c50d83c73" providerId="ADAL" clId="{975CFA14-5254-4277-99EF-9320E70D3DD9}" dt="2024-10-07T23:15:45.842" v="359"/>
        <pc:sldMkLst>
          <pc:docMk/>
          <pc:sldMk cId="710564396" sldId="377"/>
        </pc:sldMkLst>
      </pc:sldChg>
      <pc:sldChg chg="addSp">
        <pc:chgData name="Toby Donaldson" userId="2e6e5431-bb17-4c41-9985-d39c50d83c73" providerId="ADAL" clId="{975CFA14-5254-4277-99EF-9320E70D3DD9}" dt="2024-10-07T23:15:45.842" v="359"/>
        <pc:sldMkLst>
          <pc:docMk/>
          <pc:sldMk cId="1310001430" sldId="378"/>
        </pc:sldMkLst>
      </pc:sldChg>
      <pc:sldChg chg="modSp mod">
        <pc:chgData name="Toby Donaldson" userId="2e6e5431-bb17-4c41-9985-d39c50d83c73" providerId="ADAL" clId="{975CFA14-5254-4277-99EF-9320E70D3DD9}" dt="2024-10-07T21:10:38.781" v="358" actId="2711"/>
        <pc:sldMkLst>
          <pc:docMk/>
          <pc:sldMk cId="3545286888" sldId="379"/>
        </pc:sldMkLst>
      </pc:sldChg>
      <pc:sldChg chg="addSp">
        <pc:chgData name="Toby Donaldson" userId="2e6e5431-bb17-4c41-9985-d39c50d83c73" providerId="ADAL" clId="{975CFA14-5254-4277-99EF-9320E70D3DD9}" dt="2024-10-07T23:15:45.842" v="359"/>
        <pc:sldMkLst>
          <pc:docMk/>
          <pc:sldMk cId="1519189130" sldId="380"/>
        </pc:sldMkLst>
      </pc:sldChg>
      <pc:sldChg chg="addSp">
        <pc:chgData name="Toby Donaldson" userId="2e6e5431-bb17-4c41-9985-d39c50d83c73" providerId="ADAL" clId="{975CFA14-5254-4277-99EF-9320E70D3DD9}" dt="2024-10-07T23:15:45.842" v="359"/>
        <pc:sldMkLst>
          <pc:docMk/>
          <pc:sldMk cId="44120911" sldId="382"/>
        </pc:sldMkLst>
      </pc:sldChg>
      <pc:sldChg chg="addSp">
        <pc:chgData name="Toby Donaldson" userId="2e6e5431-bb17-4c41-9985-d39c50d83c73" providerId="ADAL" clId="{975CFA14-5254-4277-99EF-9320E70D3DD9}" dt="2024-10-07T23:15:45.842" v="359"/>
        <pc:sldMkLst>
          <pc:docMk/>
          <pc:sldMk cId="4182207593" sldId="383"/>
        </pc:sldMkLst>
      </pc:sldChg>
      <pc:sldChg chg="modSp mod">
        <pc:chgData name="Toby Donaldson" userId="2e6e5431-bb17-4c41-9985-d39c50d83c73" providerId="ADAL" clId="{975CFA14-5254-4277-99EF-9320E70D3DD9}" dt="2024-10-07T20:59:54.115" v="272" actId="113"/>
        <pc:sldMkLst>
          <pc:docMk/>
          <pc:sldMk cId="1134019399" sldId="386"/>
        </pc:sldMkLst>
      </pc:sldChg>
      <pc:sldChg chg="delSp modSp add mod">
        <pc:chgData name="Toby Donaldson" userId="2e6e5431-bb17-4c41-9985-d39c50d83c73" providerId="ADAL" clId="{975CFA14-5254-4277-99EF-9320E70D3DD9}" dt="2024-10-07T20:28:19.063" v="7" actId="1076"/>
        <pc:sldMkLst>
          <pc:docMk/>
          <pc:sldMk cId="2495630857" sldId="387"/>
        </pc:sldMkLst>
      </pc:sldChg>
      <pc:sldChg chg="modSp add mod">
        <pc:chgData name="Toby Donaldson" userId="2e6e5431-bb17-4c41-9985-d39c50d83c73" providerId="ADAL" clId="{975CFA14-5254-4277-99EF-9320E70D3DD9}" dt="2024-10-07T20:28:34.831" v="33" actId="20577"/>
        <pc:sldMkLst>
          <pc:docMk/>
          <pc:sldMk cId="1015683910" sldId="388"/>
        </pc:sldMkLst>
      </pc:sldChg>
      <pc:sldChg chg="addSp modSp new mod setBg">
        <pc:chgData name="Toby Donaldson" userId="2e6e5431-bb17-4c41-9985-d39c50d83c73" providerId="ADAL" clId="{975CFA14-5254-4277-99EF-9320E70D3DD9}" dt="2024-10-07T20:34:16.984" v="206" actId="255"/>
        <pc:sldMkLst>
          <pc:docMk/>
          <pc:sldMk cId="3158190651" sldId="389"/>
        </pc:sldMkLst>
      </pc:sldChg>
      <pc:sldChg chg="addSp add">
        <pc:chgData name="Toby Donaldson" userId="2e6e5431-bb17-4c41-9985-d39c50d83c73" providerId="ADAL" clId="{975CFA14-5254-4277-99EF-9320E70D3DD9}" dt="2024-10-07T23:15:45.842" v="359"/>
        <pc:sldMkLst>
          <pc:docMk/>
          <pc:sldMk cId="684983360" sldId="390"/>
        </pc:sldMkLst>
      </pc:sldChg>
      <pc:sldChg chg="addSp">
        <pc:chgData name="Toby Donaldson" userId="2e6e5431-bb17-4c41-9985-d39c50d83c73" providerId="ADAL" clId="{975CFA14-5254-4277-99EF-9320E70D3DD9}" dt="2024-10-09T21:44:57.511" v="362"/>
        <pc:sldMkLst>
          <pc:docMk/>
          <pc:sldMk cId="3215829657" sldId="397"/>
        </pc:sldMkLst>
      </pc:sldChg>
    </pc:docChg>
  </pc:docChgLst>
  <pc:docChgLst>
    <pc:chgData name="Toby Donaldson" userId="2e6e5431-bb17-4c41-9985-d39c50d83c73" providerId="ADAL" clId="{0D61E69F-BE4C-465F-B9F9-39BCCE493B2D}"/>
    <pc:docChg chg="undo redo custSel addSld delSld modSld sldOrd addSection delSection modSection">
      <pc:chgData name="Toby Donaldson" userId="2e6e5431-bb17-4c41-9985-d39c50d83c73" providerId="ADAL" clId="{0D61E69F-BE4C-465F-B9F9-39BCCE493B2D}" dt="2024-09-23T04:17:53.186" v="4125" actId="20577"/>
      <pc:docMkLst>
        <pc:docMk/>
      </pc:docMkLst>
      <pc:sldChg chg="modSp mod">
        <pc:chgData name="Toby Donaldson" userId="2e6e5431-bb17-4c41-9985-d39c50d83c73" providerId="ADAL" clId="{0D61E69F-BE4C-465F-B9F9-39BCCE493B2D}" dt="2024-09-20T22:03:44.922" v="0" actId="1076"/>
        <pc:sldMkLst>
          <pc:docMk/>
          <pc:sldMk cId="3113156551" sldId="256"/>
        </pc:sldMkLst>
      </pc:sldChg>
      <pc:sldChg chg="modSp mod">
        <pc:chgData name="Toby Donaldson" userId="2e6e5431-bb17-4c41-9985-d39c50d83c73" providerId="ADAL" clId="{0D61E69F-BE4C-465F-B9F9-39BCCE493B2D}" dt="2024-09-20T22:04:05.278" v="3" actId="20577"/>
        <pc:sldMkLst>
          <pc:docMk/>
          <pc:sldMk cId="3119060891" sldId="299"/>
        </pc:sldMkLst>
      </pc:sldChg>
      <pc:sldChg chg="delSp modSp mod">
        <pc:chgData name="Toby Donaldson" userId="2e6e5431-bb17-4c41-9985-d39c50d83c73" providerId="ADAL" clId="{0D61E69F-BE4C-465F-B9F9-39BCCE493B2D}" dt="2024-09-20T22:04:45.136" v="5" actId="21"/>
        <pc:sldMkLst>
          <pc:docMk/>
          <pc:sldMk cId="1760604349" sldId="300"/>
        </pc:sldMkLst>
      </pc:sldChg>
      <pc:sldChg chg="addSp delSp modSp mod">
        <pc:chgData name="Toby Donaldson" userId="2e6e5431-bb17-4c41-9985-d39c50d83c73" providerId="ADAL" clId="{0D61E69F-BE4C-465F-B9F9-39BCCE493B2D}" dt="2024-09-23T04:06:10.189" v="3916" actId="21"/>
        <pc:sldMkLst>
          <pc:docMk/>
          <pc:sldMk cId="3412806536" sldId="301"/>
        </pc:sldMkLst>
      </pc:sldChg>
      <pc:sldChg chg="modSp mod">
        <pc:chgData name="Toby Donaldson" userId="2e6e5431-bb17-4c41-9985-d39c50d83c73" providerId="ADAL" clId="{0D61E69F-BE4C-465F-B9F9-39BCCE493B2D}" dt="2024-09-20T22:12:17.135" v="92" actId="20577"/>
        <pc:sldMkLst>
          <pc:docMk/>
          <pc:sldMk cId="1732205588" sldId="302"/>
        </pc:sldMkLst>
      </pc:sldChg>
      <pc:sldChg chg="addSp delSp modSp mod">
        <pc:chgData name="Toby Donaldson" userId="2e6e5431-bb17-4c41-9985-d39c50d83c73" providerId="ADAL" clId="{0D61E69F-BE4C-465F-B9F9-39BCCE493B2D}" dt="2024-09-20T22:15:32.902" v="188" actId="1076"/>
        <pc:sldMkLst>
          <pc:docMk/>
          <pc:sldMk cId="4097905578" sldId="303"/>
        </pc:sldMkLst>
      </pc:sldChg>
      <pc:sldChg chg="add">
        <pc:chgData name="Toby Donaldson" userId="2e6e5431-bb17-4c41-9985-d39c50d83c73" providerId="ADAL" clId="{0D61E69F-BE4C-465F-B9F9-39BCCE493B2D}" dt="2024-09-20T22:04:25.542" v="4" actId="2890"/>
        <pc:sldMkLst>
          <pc:docMk/>
          <pc:sldMk cId="2732166047" sldId="304"/>
        </pc:sldMkLst>
      </pc:sldChg>
      <pc:sldChg chg="addSp modSp add">
        <pc:chgData name="Toby Donaldson" userId="2e6e5431-bb17-4c41-9985-d39c50d83c73" providerId="ADAL" clId="{0D61E69F-BE4C-465F-B9F9-39BCCE493B2D}" dt="2024-09-20T22:15:38.943" v="189"/>
        <pc:sldMkLst>
          <pc:docMk/>
          <pc:sldMk cId="683567091" sldId="305"/>
        </pc:sldMkLst>
      </pc:sldChg>
      <pc:sldChg chg="addSp delSp modSp new mod">
        <pc:chgData name="Toby Donaldson" userId="2e6e5431-bb17-4c41-9985-d39c50d83c73" providerId="ADAL" clId="{0D61E69F-BE4C-465F-B9F9-39BCCE493B2D}" dt="2024-09-20T22:40:28.508" v="1257" actId="21"/>
        <pc:sldMkLst>
          <pc:docMk/>
          <pc:sldMk cId="3573607454" sldId="306"/>
        </pc:sldMkLst>
      </pc:sldChg>
      <pc:sldChg chg="addSp delSp modSp add mod">
        <pc:chgData name="Toby Donaldson" userId="2e6e5431-bb17-4c41-9985-d39c50d83c73" providerId="ADAL" clId="{0D61E69F-BE4C-465F-B9F9-39BCCE493B2D}" dt="2024-09-23T04:08:43.784" v="3934" actId="14100"/>
        <pc:sldMkLst>
          <pc:docMk/>
          <pc:sldMk cId="2872453283" sldId="307"/>
        </pc:sldMkLst>
      </pc:sldChg>
      <pc:sldChg chg="addSp delSp modSp add del mod">
        <pc:chgData name="Toby Donaldson" userId="2e6e5431-bb17-4c41-9985-d39c50d83c73" providerId="ADAL" clId="{0D61E69F-BE4C-465F-B9F9-39BCCE493B2D}" dt="2024-09-20T22:30:45.560" v="822" actId="2696"/>
        <pc:sldMkLst>
          <pc:docMk/>
          <pc:sldMk cId="2751741213" sldId="308"/>
        </pc:sldMkLst>
      </pc:sldChg>
      <pc:sldChg chg="addSp delSp modSp add mod">
        <pc:chgData name="Toby Donaldson" userId="2e6e5431-bb17-4c41-9985-d39c50d83c73" providerId="ADAL" clId="{0D61E69F-BE4C-465F-B9F9-39BCCE493B2D}" dt="2024-09-20T22:48:56.037" v="1553" actId="113"/>
        <pc:sldMkLst>
          <pc:docMk/>
          <pc:sldMk cId="892689126" sldId="309"/>
        </pc:sldMkLst>
      </pc:sldChg>
      <pc:sldChg chg="addSp delSp modSp add mod ord">
        <pc:chgData name="Toby Donaldson" userId="2e6e5431-bb17-4c41-9985-d39c50d83c73" providerId="ADAL" clId="{0D61E69F-BE4C-465F-B9F9-39BCCE493B2D}" dt="2024-09-23T04:10:06.075" v="3941" actId="1076"/>
        <pc:sldMkLst>
          <pc:docMk/>
          <pc:sldMk cId="1882997732" sldId="310"/>
        </pc:sldMkLst>
      </pc:sldChg>
      <pc:sldChg chg="addSp delSp modSp add mod">
        <pc:chgData name="Toby Donaldson" userId="2e6e5431-bb17-4c41-9985-d39c50d83c73" providerId="ADAL" clId="{0D61E69F-BE4C-465F-B9F9-39BCCE493B2D}" dt="2024-09-20T23:05:05.979" v="2532" actId="21"/>
        <pc:sldMkLst>
          <pc:docMk/>
          <pc:sldMk cId="3944662364" sldId="311"/>
        </pc:sldMkLst>
      </pc:sldChg>
      <pc:sldChg chg="addSp delSp modSp add mod">
        <pc:chgData name="Toby Donaldson" userId="2e6e5431-bb17-4c41-9985-d39c50d83c73" providerId="ADAL" clId="{0D61E69F-BE4C-465F-B9F9-39BCCE493B2D}" dt="2024-09-23T04:12:38.074" v="3943" actId="21"/>
        <pc:sldMkLst>
          <pc:docMk/>
          <pc:sldMk cId="2209025065" sldId="312"/>
        </pc:sldMkLst>
      </pc:sldChg>
      <pc:sldChg chg="addSp delSp modSp add mod">
        <pc:chgData name="Toby Donaldson" userId="2e6e5431-bb17-4c41-9985-d39c50d83c73" providerId="ADAL" clId="{0D61E69F-BE4C-465F-B9F9-39BCCE493B2D}" dt="2024-09-23T04:11:18.931" v="3942" actId="207"/>
        <pc:sldMkLst>
          <pc:docMk/>
          <pc:sldMk cId="2701333559" sldId="313"/>
        </pc:sldMkLst>
      </pc:sldChg>
      <pc:sldChg chg="addSp delSp modSp add mod">
        <pc:chgData name="Toby Donaldson" userId="2e6e5431-bb17-4c41-9985-d39c50d83c73" providerId="ADAL" clId="{0D61E69F-BE4C-465F-B9F9-39BCCE493B2D}" dt="2024-09-23T04:13:23.034" v="3953" actId="20577"/>
        <pc:sldMkLst>
          <pc:docMk/>
          <pc:sldMk cId="3461131009" sldId="314"/>
        </pc:sldMkLst>
      </pc:sldChg>
      <pc:sldChg chg="addSp delSp modSp add mod ord">
        <pc:chgData name="Toby Donaldson" userId="2e6e5431-bb17-4c41-9985-d39c50d83c73" providerId="ADAL" clId="{0D61E69F-BE4C-465F-B9F9-39BCCE493B2D}" dt="2024-09-23T04:14:01.785" v="3957" actId="207"/>
        <pc:sldMkLst>
          <pc:docMk/>
          <pc:sldMk cId="2266552019" sldId="315"/>
        </pc:sldMkLst>
      </pc:sldChg>
      <pc:sldChg chg="addSp delSp modSp add mod">
        <pc:chgData name="Toby Donaldson" userId="2e6e5431-bb17-4c41-9985-d39c50d83c73" providerId="ADAL" clId="{0D61E69F-BE4C-465F-B9F9-39BCCE493B2D}" dt="2024-09-23T04:14:31.955" v="3958" actId="113"/>
        <pc:sldMkLst>
          <pc:docMk/>
          <pc:sldMk cId="3858326061" sldId="316"/>
        </pc:sldMkLst>
      </pc:sldChg>
      <pc:sldChg chg="modSp mod">
        <pc:chgData name="Toby Donaldson" userId="2e6e5431-bb17-4c41-9985-d39c50d83c73" providerId="ADAL" clId="{0D61E69F-BE4C-465F-B9F9-39BCCE493B2D}" dt="2024-09-23T04:15:31.880" v="4022" actId="1076"/>
        <pc:sldMkLst>
          <pc:docMk/>
          <pc:sldMk cId="3248521206" sldId="317"/>
        </pc:sldMkLst>
      </pc:sldChg>
      <pc:sldChg chg="delSp mod">
        <pc:chgData name="Toby Donaldson" userId="2e6e5431-bb17-4c41-9985-d39c50d83c73" providerId="ADAL" clId="{0D61E69F-BE4C-465F-B9F9-39BCCE493B2D}" dt="2024-09-23T04:14:56.920" v="3960" actId="21"/>
        <pc:sldMkLst>
          <pc:docMk/>
          <pc:sldMk cId="249145512" sldId="318"/>
        </pc:sldMkLst>
      </pc:sldChg>
      <pc:sldChg chg="addSp mod">
        <pc:chgData name="Toby Donaldson" userId="2e6e5431-bb17-4c41-9985-d39c50d83c73" providerId="ADAL" clId="{0D61E69F-BE4C-465F-B9F9-39BCCE493B2D}" dt="2024-09-21T23:30:38.923" v="2679" actId="11529"/>
        <pc:sldMkLst>
          <pc:docMk/>
          <pc:sldMk cId="4252038421" sldId="319"/>
        </pc:sldMkLst>
      </pc:sldChg>
      <pc:sldChg chg="addSp delSp modSp add mod">
        <pc:chgData name="Toby Donaldson" userId="2e6e5431-bb17-4c41-9985-d39c50d83c73" providerId="ADAL" clId="{0D61E69F-BE4C-465F-B9F9-39BCCE493B2D}" dt="2024-09-23T04:16:07.295" v="4024" actId="21"/>
        <pc:sldMkLst>
          <pc:docMk/>
          <pc:sldMk cId="288943026" sldId="320"/>
        </pc:sldMkLst>
      </pc:sldChg>
      <pc:sldChg chg="delSp modSp add mod ord">
        <pc:chgData name="Toby Donaldson" userId="2e6e5431-bb17-4c41-9985-d39c50d83c73" providerId="ADAL" clId="{0D61E69F-BE4C-465F-B9F9-39BCCE493B2D}" dt="2024-09-23T04:15:52.591" v="4023" actId="21"/>
        <pc:sldMkLst>
          <pc:docMk/>
          <pc:sldMk cId="1396177901" sldId="321"/>
        </pc:sldMkLst>
      </pc:sldChg>
      <pc:sldChg chg="addSp delSp modSp add mod ord">
        <pc:chgData name="Toby Donaldson" userId="2e6e5431-bb17-4c41-9985-d39c50d83c73" providerId="ADAL" clId="{0D61E69F-BE4C-465F-B9F9-39BCCE493B2D}" dt="2024-09-23T04:16:13.037" v="4025" actId="21"/>
        <pc:sldMkLst>
          <pc:docMk/>
          <pc:sldMk cId="1990104137" sldId="322"/>
        </pc:sldMkLst>
      </pc:sldChg>
      <pc:sldChg chg="addSp delSp modSp add mod ord">
        <pc:chgData name="Toby Donaldson" userId="2e6e5431-bb17-4c41-9985-d39c50d83c73" providerId="ADAL" clId="{0D61E69F-BE4C-465F-B9F9-39BCCE493B2D}" dt="2024-09-23T04:17:53.186" v="4125" actId="20577"/>
        <pc:sldMkLst>
          <pc:docMk/>
          <pc:sldMk cId="2358446259" sldId="323"/>
        </pc:sldMkLst>
      </pc:sldChg>
      <pc:sldChg chg="add ord">
        <pc:chgData name="Toby Donaldson" userId="2e6e5431-bb17-4c41-9985-d39c50d83c73" providerId="ADAL" clId="{0D61E69F-BE4C-465F-B9F9-39BCCE493B2D}" dt="2024-09-21T23:42:57.100" v="3539"/>
        <pc:sldMkLst>
          <pc:docMk/>
          <pc:sldMk cId="1092517109" sldId="324"/>
        </pc:sldMkLst>
      </pc:sldChg>
      <pc:sldChg chg="addSp delSp modSp new mod">
        <pc:chgData name="Toby Donaldson" userId="2e6e5431-bb17-4c41-9985-d39c50d83c73" providerId="ADAL" clId="{0D61E69F-BE4C-465F-B9F9-39BCCE493B2D}" dt="2024-09-21T23:52:05.272" v="3742" actId="20577"/>
        <pc:sldMkLst>
          <pc:docMk/>
          <pc:sldMk cId="2215848448" sldId="325"/>
        </pc:sldMkLst>
      </pc:sldChg>
      <pc:sldChg chg="addSp delSp modSp new mod">
        <pc:chgData name="Toby Donaldson" userId="2e6e5431-bb17-4c41-9985-d39c50d83c73" providerId="ADAL" clId="{0D61E69F-BE4C-465F-B9F9-39BCCE493B2D}" dt="2024-09-21T23:55:44.140" v="3908" actId="1076"/>
        <pc:sldMkLst>
          <pc:docMk/>
          <pc:sldMk cId="1270752324" sldId="326"/>
        </pc:sldMkLst>
      </pc:sldChg>
      <pc:sldChg chg="delSp modSp add mod ord">
        <pc:chgData name="Toby Donaldson" userId="2e6e5431-bb17-4c41-9985-d39c50d83c73" providerId="ADAL" clId="{0D61E69F-BE4C-465F-B9F9-39BCCE493B2D}" dt="2024-09-23T04:05:54.970" v="3914"/>
        <pc:sldMkLst>
          <pc:docMk/>
          <pc:sldMk cId="3374951965" sldId="327"/>
        </pc:sldMkLst>
      </pc:sldChg>
      <pc:sldChg chg="delSp modSp add mod">
        <pc:chgData name="Toby Donaldson" userId="2e6e5431-bb17-4c41-9985-d39c50d83c73" providerId="ADAL" clId="{0D61E69F-BE4C-465F-B9F9-39BCCE493B2D}" dt="2024-09-23T04:06:49.399" v="3918" actId="21"/>
        <pc:sldMkLst>
          <pc:docMk/>
          <pc:sldMk cId="2375367705" sldId="328"/>
        </pc:sldMkLst>
      </pc:sldChg>
      <pc:sldChg chg="add">
        <pc:chgData name="Toby Donaldson" userId="2e6e5431-bb17-4c41-9985-d39c50d83c73" providerId="ADAL" clId="{0D61E69F-BE4C-465F-B9F9-39BCCE493B2D}" dt="2024-09-23T04:06:43.405" v="3917" actId="2890"/>
        <pc:sldMkLst>
          <pc:docMk/>
          <pc:sldMk cId="3076077529" sldId="329"/>
        </pc:sldMkLst>
      </pc:sldChg>
      <pc:sldChg chg="add">
        <pc:chgData name="Toby Donaldson" userId="2e6e5431-bb17-4c41-9985-d39c50d83c73" providerId="ADAL" clId="{0D61E69F-BE4C-465F-B9F9-39BCCE493B2D}" dt="2024-09-23T04:14:52.116" v="3959" actId="2890"/>
        <pc:sldMkLst>
          <pc:docMk/>
          <pc:sldMk cId="1630335454" sldId="330"/>
        </pc:sldMkLst>
      </pc:sldChg>
      <pc:sldChg chg="addSp modSp add mod">
        <pc:chgData name="Toby Donaldson" userId="2e6e5431-bb17-4c41-9985-d39c50d83c73" providerId="ADAL" clId="{0D61E69F-BE4C-465F-B9F9-39BCCE493B2D}" dt="2024-09-23T04:17:29.734" v="4089" actId="14100"/>
        <pc:sldMkLst>
          <pc:docMk/>
          <pc:sldMk cId="519914869" sldId="331"/>
        </pc:sldMkLst>
      </pc:sldChg>
    </pc:docChg>
  </pc:docChgLst>
  <pc:docChgLst>
    <pc:chgData name="Toby Donaldson" userId="2e6e5431-bb17-4c41-9985-d39c50d83c73" providerId="ADAL" clId="{0825D956-6B86-4A33-AE7B-8E9A1880C1EA}"/>
    <pc:docChg chg="undo redo custSel addSld delSld modSld sldOrd addSection delSection modSection">
      <pc:chgData name="Toby Donaldson" userId="2e6e5431-bb17-4c41-9985-d39c50d83c73" providerId="ADAL" clId="{0825D956-6B86-4A33-AE7B-8E9A1880C1EA}" dt="2024-11-05T00:00:04.349" v="2140"/>
      <pc:docMkLst>
        <pc:docMk/>
      </pc:docMkLst>
      <pc:sldChg chg="delSp mod ord">
        <pc:chgData name="Toby Donaldson" userId="2e6e5431-bb17-4c41-9985-d39c50d83c73" providerId="ADAL" clId="{0825D956-6B86-4A33-AE7B-8E9A1880C1EA}" dt="2024-11-04T21:11:05.685" v="1733" actId="21"/>
        <pc:sldMkLst>
          <pc:docMk/>
          <pc:sldMk cId="233389791" sldId="299"/>
        </pc:sldMkLst>
      </pc:sldChg>
      <pc:sldChg chg="addSp">
        <pc:chgData name="Toby Donaldson" userId="2e6e5431-bb17-4c41-9985-d39c50d83c73" providerId="ADAL" clId="{0825D956-6B86-4A33-AE7B-8E9A1880C1EA}" dt="2024-11-04T23:30:41.540" v="2138"/>
        <pc:sldMkLst>
          <pc:docMk/>
          <pc:sldMk cId="2310511591" sldId="301"/>
        </pc:sldMkLst>
      </pc:sldChg>
      <pc:sldChg chg="addSp delSp mod">
        <pc:chgData name="Toby Donaldson" userId="2e6e5431-bb17-4c41-9985-d39c50d83c73" providerId="ADAL" clId="{0825D956-6B86-4A33-AE7B-8E9A1880C1EA}" dt="2024-11-04T23:30:41.540" v="2138"/>
        <pc:sldMkLst>
          <pc:docMk/>
          <pc:sldMk cId="1682139714" sldId="303"/>
        </pc:sldMkLst>
      </pc:sldChg>
      <pc:sldChg chg="addSp delSp mod">
        <pc:chgData name="Toby Donaldson" userId="2e6e5431-bb17-4c41-9985-d39c50d83c73" providerId="ADAL" clId="{0825D956-6B86-4A33-AE7B-8E9A1880C1EA}" dt="2024-11-04T23:30:41.540" v="2138"/>
        <pc:sldMkLst>
          <pc:docMk/>
          <pc:sldMk cId="1756750088" sldId="304"/>
        </pc:sldMkLst>
      </pc:sldChg>
      <pc:sldChg chg="addSp delSp mod">
        <pc:chgData name="Toby Donaldson" userId="2e6e5431-bb17-4c41-9985-d39c50d83c73" providerId="ADAL" clId="{0825D956-6B86-4A33-AE7B-8E9A1880C1EA}" dt="2024-11-04T23:30:41.540" v="2138"/>
        <pc:sldMkLst>
          <pc:docMk/>
          <pc:sldMk cId="747596697" sldId="305"/>
        </pc:sldMkLst>
      </pc:sldChg>
      <pc:sldChg chg="delSp mod">
        <pc:chgData name="Toby Donaldson" userId="2e6e5431-bb17-4c41-9985-d39c50d83c73" providerId="ADAL" clId="{0825D956-6B86-4A33-AE7B-8E9A1880C1EA}" dt="2024-11-04T21:07:17.739" v="1725" actId="21"/>
        <pc:sldMkLst>
          <pc:docMk/>
          <pc:sldMk cId="1743394338" sldId="307"/>
        </pc:sldMkLst>
      </pc:sldChg>
      <pc:sldChg chg="delSp mod">
        <pc:chgData name="Toby Donaldson" userId="2e6e5431-bb17-4c41-9985-d39c50d83c73" providerId="ADAL" clId="{0825D956-6B86-4A33-AE7B-8E9A1880C1EA}" dt="2024-11-04T21:07:27.209" v="1726" actId="21"/>
        <pc:sldMkLst>
          <pc:docMk/>
          <pc:sldMk cId="1219074393" sldId="308"/>
        </pc:sldMkLst>
      </pc:sldChg>
      <pc:sldChg chg="addSp">
        <pc:chgData name="Toby Donaldson" userId="2e6e5431-bb17-4c41-9985-d39c50d83c73" providerId="ADAL" clId="{0825D956-6B86-4A33-AE7B-8E9A1880C1EA}" dt="2024-11-04T23:30:41.540" v="2138"/>
        <pc:sldMkLst>
          <pc:docMk/>
          <pc:sldMk cId="2365037268" sldId="310"/>
        </pc:sldMkLst>
      </pc:sldChg>
      <pc:sldChg chg="addSp">
        <pc:chgData name="Toby Donaldson" userId="2e6e5431-bb17-4c41-9985-d39c50d83c73" providerId="ADAL" clId="{0825D956-6B86-4A33-AE7B-8E9A1880C1EA}" dt="2024-11-04T23:30:41.540" v="2138"/>
        <pc:sldMkLst>
          <pc:docMk/>
          <pc:sldMk cId="1709796186" sldId="311"/>
        </pc:sldMkLst>
      </pc:sldChg>
      <pc:sldChg chg="addSp">
        <pc:chgData name="Toby Donaldson" userId="2e6e5431-bb17-4c41-9985-d39c50d83c73" providerId="ADAL" clId="{0825D956-6B86-4A33-AE7B-8E9A1880C1EA}" dt="2024-11-04T23:30:41.540" v="2138"/>
        <pc:sldMkLst>
          <pc:docMk/>
          <pc:sldMk cId="3178009219" sldId="312"/>
        </pc:sldMkLst>
      </pc:sldChg>
      <pc:sldChg chg="addSp">
        <pc:chgData name="Toby Donaldson" userId="2e6e5431-bb17-4c41-9985-d39c50d83c73" providerId="ADAL" clId="{0825D956-6B86-4A33-AE7B-8E9A1880C1EA}" dt="2024-11-04T23:30:41.540" v="2138"/>
        <pc:sldMkLst>
          <pc:docMk/>
          <pc:sldMk cId="1744715140" sldId="315"/>
        </pc:sldMkLst>
      </pc:sldChg>
      <pc:sldChg chg="addSp">
        <pc:chgData name="Toby Donaldson" userId="2e6e5431-bb17-4c41-9985-d39c50d83c73" providerId="ADAL" clId="{0825D956-6B86-4A33-AE7B-8E9A1880C1EA}" dt="2024-11-04T23:30:41.540" v="2138"/>
        <pc:sldMkLst>
          <pc:docMk/>
          <pc:sldMk cId="2326560552" sldId="316"/>
        </pc:sldMkLst>
      </pc:sldChg>
      <pc:sldChg chg="addSp">
        <pc:chgData name="Toby Donaldson" userId="2e6e5431-bb17-4c41-9985-d39c50d83c73" providerId="ADAL" clId="{0825D956-6B86-4A33-AE7B-8E9A1880C1EA}" dt="2024-11-04T23:30:41.540" v="2138"/>
        <pc:sldMkLst>
          <pc:docMk/>
          <pc:sldMk cId="330077512" sldId="317"/>
        </pc:sldMkLst>
      </pc:sldChg>
      <pc:sldChg chg="addSp">
        <pc:chgData name="Toby Donaldson" userId="2e6e5431-bb17-4c41-9985-d39c50d83c73" providerId="ADAL" clId="{0825D956-6B86-4A33-AE7B-8E9A1880C1EA}" dt="2024-11-04T23:30:41.540" v="2138"/>
        <pc:sldMkLst>
          <pc:docMk/>
          <pc:sldMk cId="3716439672" sldId="318"/>
        </pc:sldMkLst>
      </pc:sldChg>
      <pc:sldChg chg="addSp">
        <pc:chgData name="Toby Donaldson" userId="2e6e5431-bb17-4c41-9985-d39c50d83c73" providerId="ADAL" clId="{0825D956-6B86-4A33-AE7B-8E9A1880C1EA}" dt="2024-11-04T23:30:41.540" v="2138"/>
        <pc:sldMkLst>
          <pc:docMk/>
          <pc:sldMk cId="1826297932" sldId="320"/>
        </pc:sldMkLst>
      </pc:sldChg>
      <pc:sldChg chg="del">
        <pc:chgData name="Toby Donaldson" userId="2e6e5431-bb17-4c41-9985-d39c50d83c73" providerId="ADAL" clId="{0825D956-6B86-4A33-AE7B-8E9A1880C1EA}" dt="2024-11-04T21:10:34.209" v="1727" actId="2696"/>
        <pc:sldMkLst>
          <pc:docMk/>
          <pc:sldMk cId="243781180" sldId="325"/>
        </pc:sldMkLst>
      </pc:sldChg>
      <pc:sldChg chg="del">
        <pc:chgData name="Toby Donaldson" userId="2e6e5431-bb17-4c41-9985-d39c50d83c73" providerId="ADAL" clId="{0825D956-6B86-4A33-AE7B-8E9A1880C1EA}" dt="2024-11-04T23:31:00.931" v="2139" actId="2696"/>
        <pc:sldMkLst>
          <pc:docMk/>
          <pc:sldMk cId="3639081737" sldId="329"/>
        </pc:sldMkLst>
      </pc:sldChg>
      <pc:sldChg chg="addSp">
        <pc:chgData name="Toby Donaldson" userId="2e6e5431-bb17-4c41-9985-d39c50d83c73" providerId="ADAL" clId="{0825D956-6B86-4A33-AE7B-8E9A1880C1EA}" dt="2024-11-04T23:30:41.540" v="2138"/>
        <pc:sldMkLst>
          <pc:docMk/>
          <pc:sldMk cId="956606302" sldId="330"/>
        </pc:sldMkLst>
      </pc:sldChg>
      <pc:sldChg chg="addSp">
        <pc:chgData name="Toby Donaldson" userId="2e6e5431-bb17-4c41-9985-d39c50d83c73" providerId="ADAL" clId="{0825D956-6B86-4A33-AE7B-8E9A1880C1EA}" dt="2024-11-04T23:30:41.540" v="2138"/>
        <pc:sldMkLst>
          <pc:docMk/>
          <pc:sldMk cId="1004727309" sldId="331"/>
        </pc:sldMkLst>
      </pc:sldChg>
      <pc:sldChg chg="addSp">
        <pc:chgData name="Toby Donaldson" userId="2e6e5431-bb17-4c41-9985-d39c50d83c73" providerId="ADAL" clId="{0825D956-6B86-4A33-AE7B-8E9A1880C1EA}" dt="2024-11-04T23:30:41.540" v="2138"/>
        <pc:sldMkLst>
          <pc:docMk/>
          <pc:sldMk cId="1971578157" sldId="332"/>
        </pc:sldMkLst>
      </pc:sldChg>
      <pc:sldChg chg="addSp modSp mod">
        <pc:chgData name="Toby Donaldson" userId="2e6e5431-bb17-4c41-9985-d39c50d83c73" providerId="ADAL" clId="{0825D956-6B86-4A33-AE7B-8E9A1880C1EA}" dt="2024-11-05T00:00:04.349" v="2140"/>
        <pc:sldMkLst>
          <pc:docMk/>
          <pc:sldMk cId="2470756863" sldId="333"/>
        </pc:sldMkLst>
      </pc:sldChg>
      <pc:sldChg chg="addSp">
        <pc:chgData name="Toby Donaldson" userId="2e6e5431-bb17-4c41-9985-d39c50d83c73" providerId="ADAL" clId="{0825D956-6B86-4A33-AE7B-8E9A1880C1EA}" dt="2024-11-05T00:00:04.349" v="2140"/>
        <pc:sldMkLst>
          <pc:docMk/>
          <pc:sldMk cId="2869353474" sldId="336"/>
        </pc:sldMkLst>
      </pc:sldChg>
      <pc:sldChg chg="addSp">
        <pc:chgData name="Toby Donaldson" userId="2e6e5431-bb17-4c41-9985-d39c50d83c73" providerId="ADAL" clId="{0825D956-6B86-4A33-AE7B-8E9A1880C1EA}" dt="2024-11-05T00:00:04.349" v="2140"/>
        <pc:sldMkLst>
          <pc:docMk/>
          <pc:sldMk cId="1379946002" sldId="337"/>
        </pc:sldMkLst>
      </pc:sldChg>
      <pc:sldChg chg="addSp delSp modSp mod ord">
        <pc:chgData name="Toby Donaldson" userId="2e6e5431-bb17-4c41-9985-d39c50d83c73" providerId="ADAL" clId="{0825D956-6B86-4A33-AE7B-8E9A1880C1EA}" dt="2024-11-04T21:42:06.537" v="2122" actId="21"/>
        <pc:sldMkLst>
          <pc:docMk/>
          <pc:sldMk cId="3675363778" sldId="338"/>
        </pc:sldMkLst>
      </pc:sldChg>
      <pc:sldChg chg="addSp modSp mod">
        <pc:chgData name="Toby Donaldson" userId="2e6e5431-bb17-4c41-9985-d39c50d83c73" providerId="ADAL" clId="{0825D956-6B86-4A33-AE7B-8E9A1880C1EA}" dt="2024-11-05T00:00:04.349" v="2140"/>
        <pc:sldMkLst>
          <pc:docMk/>
          <pc:sldMk cId="508083452" sldId="340"/>
        </pc:sldMkLst>
      </pc:sldChg>
      <pc:sldChg chg="addSp modSp mod">
        <pc:chgData name="Toby Donaldson" userId="2e6e5431-bb17-4c41-9985-d39c50d83c73" providerId="ADAL" clId="{0825D956-6B86-4A33-AE7B-8E9A1880C1EA}" dt="2024-11-05T00:00:04.349" v="2140"/>
        <pc:sldMkLst>
          <pc:docMk/>
          <pc:sldMk cId="1757061586" sldId="341"/>
        </pc:sldMkLst>
      </pc:sldChg>
      <pc:sldChg chg="modSp mod">
        <pc:chgData name="Toby Donaldson" userId="2e6e5431-bb17-4c41-9985-d39c50d83c73" providerId="ADAL" clId="{0825D956-6B86-4A33-AE7B-8E9A1880C1EA}" dt="2024-11-04T18:50:29.198" v="0" actId="33524"/>
        <pc:sldMkLst>
          <pc:docMk/>
          <pc:sldMk cId="1165086782" sldId="342"/>
        </pc:sldMkLst>
      </pc:sldChg>
      <pc:sldChg chg="addSp modSp add mod">
        <pc:chgData name="Toby Donaldson" userId="2e6e5431-bb17-4c41-9985-d39c50d83c73" providerId="ADAL" clId="{0825D956-6B86-4A33-AE7B-8E9A1880C1EA}" dt="2024-11-05T00:00:04.349" v="2140"/>
        <pc:sldMkLst>
          <pc:docMk/>
          <pc:sldMk cId="3029673995" sldId="343"/>
        </pc:sldMkLst>
      </pc:sldChg>
      <pc:sldChg chg="delSp add mod">
        <pc:chgData name="Toby Donaldson" userId="2e6e5431-bb17-4c41-9985-d39c50d83c73" providerId="ADAL" clId="{0825D956-6B86-4A33-AE7B-8E9A1880C1EA}" dt="2024-11-04T19:25:10.427" v="266" actId="21"/>
        <pc:sldMkLst>
          <pc:docMk/>
          <pc:sldMk cId="2247830890" sldId="344"/>
        </pc:sldMkLst>
      </pc:sldChg>
      <pc:sldChg chg="addSp delSp add mod">
        <pc:chgData name="Toby Donaldson" userId="2e6e5431-bb17-4c41-9985-d39c50d83c73" providerId="ADAL" clId="{0825D956-6B86-4A33-AE7B-8E9A1880C1EA}" dt="2024-11-05T00:00:04.349" v="2140"/>
        <pc:sldMkLst>
          <pc:docMk/>
          <pc:sldMk cId="3225904827" sldId="345"/>
        </pc:sldMkLst>
      </pc:sldChg>
      <pc:sldChg chg="delSp add mod">
        <pc:chgData name="Toby Donaldson" userId="2e6e5431-bb17-4c41-9985-d39c50d83c73" providerId="ADAL" clId="{0825D956-6B86-4A33-AE7B-8E9A1880C1EA}" dt="2024-11-04T19:26:11.710" v="271" actId="21"/>
        <pc:sldMkLst>
          <pc:docMk/>
          <pc:sldMk cId="3127852689" sldId="346"/>
        </pc:sldMkLst>
      </pc:sldChg>
      <pc:sldChg chg="addSp delSp add mod">
        <pc:chgData name="Toby Donaldson" userId="2e6e5431-bb17-4c41-9985-d39c50d83c73" providerId="ADAL" clId="{0825D956-6B86-4A33-AE7B-8E9A1880C1EA}" dt="2024-11-05T00:00:04.349" v="2140"/>
        <pc:sldMkLst>
          <pc:docMk/>
          <pc:sldMk cId="2985627581" sldId="347"/>
        </pc:sldMkLst>
      </pc:sldChg>
      <pc:sldChg chg="addSp add">
        <pc:chgData name="Toby Donaldson" userId="2e6e5431-bb17-4c41-9985-d39c50d83c73" providerId="ADAL" clId="{0825D956-6B86-4A33-AE7B-8E9A1880C1EA}" dt="2024-11-05T00:00:04.349" v="2140"/>
        <pc:sldMkLst>
          <pc:docMk/>
          <pc:sldMk cId="580786466" sldId="348"/>
        </pc:sldMkLst>
      </pc:sldChg>
      <pc:sldChg chg="new del">
        <pc:chgData name="Toby Donaldson" userId="2e6e5431-bb17-4c41-9985-d39c50d83c73" providerId="ADAL" clId="{0825D956-6B86-4A33-AE7B-8E9A1880C1EA}" dt="2024-11-04T19:26:44.281" v="275" actId="2696"/>
        <pc:sldMkLst>
          <pc:docMk/>
          <pc:sldMk cId="1647366222" sldId="349"/>
        </pc:sldMkLst>
      </pc:sldChg>
      <pc:sldChg chg="add del ord">
        <pc:chgData name="Toby Donaldson" userId="2e6e5431-bb17-4c41-9985-d39c50d83c73" providerId="ADAL" clId="{0825D956-6B86-4A33-AE7B-8E9A1880C1EA}" dt="2024-11-04T20:10:23.978" v="1313" actId="2696"/>
        <pc:sldMkLst>
          <pc:docMk/>
          <pc:sldMk cId="3918260192" sldId="349"/>
        </pc:sldMkLst>
      </pc:sldChg>
      <pc:sldChg chg="modSp add mod">
        <pc:chgData name="Toby Donaldson" userId="2e6e5431-bb17-4c41-9985-d39c50d83c73" providerId="ADAL" clId="{0825D956-6B86-4A33-AE7B-8E9A1880C1EA}" dt="2024-11-04T19:59:37.131" v="1064" actId="20577"/>
        <pc:sldMkLst>
          <pc:docMk/>
          <pc:sldMk cId="2425616480" sldId="350"/>
        </pc:sldMkLst>
      </pc:sldChg>
      <pc:sldChg chg="modSp add mod">
        <pc:chgData name="Toby Donaldson" userId="2e6e5431-bb17-4c41-9985-d39c50d83c73" providerId="ADAL" clId="{0825D956-6B86-4A33-AE7B-8E9A1880C1EA}" dt="2024-11-04T20:03:30.007" v="1311" actId="1076"/>
        <pc:sldMkLst>
          <pc:docMk/>
          <pc:sldMk cId="3014335125" sldId="351"/>
        </pc:sldMkLst>
      </pc:sldChg>
      <pc:sldChg chg="addSp delSp modSp new mod">
        <pc:chgData name="Toby Donaldson" userId="2e6e5431-bb17-4c41-9985-d39c50d83c73" providerId="ADAL" clId="{0825D956-6B86-4A33-AE7B-8E9A1880C1EA}" dt="2024-11-04T20:48:29.958" v="1721" actId="1076"/>
        <pc:sldMkLst>
          <pc:docMk/>
          <pc:sldMk cId="95739150" sldId="352"/>
        </pc:sldMkLst>
      </pc:sldChg>
      <pc:sldChg chg="delSp add mod">
        <pc:chgData name="Toby Donaldson" userId="2e6e5431-bb17-4c41-9985-d39c50d83c73" providerId="ADAL" clId="{0825D956-6B86-4A33-AE7B-8E9A1880C1EA}" dt="2024-11-04T21:11:19.451" v="1735" actId="21"/>
        <pc:sldMkLst>
          <pc:docMk/>
          <pc:sldMk cId="3690368091" sldId="353"/>
        </pc:sldMkLst>
      </pc:sldChg>
      <pc:sldChg chg="delSp add mod">
        <pc:chgData name="Toby Donaldson" userId="2e6e5431-bb17-4c41-9985-d39c50d83c73" providerId="ADAL" clId="{0825D956-6B86-4A33-AE7B-8E9A1880C1EA}" dt="2024-11-04T21:11:36.801" v="1737" actId="21"/>
        <pc:sldMkLst>
          <pc:docMk/>
          <pc:sldMk cId="1251879132" sldId="354"/>
        </pc:sldMkLst>
      </pc:sldChg>
      <pc:sldChg chg="addSp add">
        <pc:chgData name="Toby Donaldson" userId="2e6e5431-bb17-4c41-9985-d39c50d83c73" providerId="ADAL" clId="{0825D956-6B86-4A33-AE7B-8E9A1880C1EA}" dt="2024-11-05T00:00:04.349" v="2140"/>
        <pc:sldMkLst>
          <pc:docMk/>
          <pc:sldMk cId="2537946873" sldId="355"/>
        </pc:sldMkLst>
      </pc:sldChg>
      <pc:sldChg chg="modSp add mod">
        <pc:chgData name="Toby Donaldson" userId="2e6e5431-bb17-4c41-9985-d39c50d83c73" providerId="ADAL" clId="{0825D956-6B86-4A33-AE7B-8E9A1880C1EA}" dt="2024-11-04T21:21:07.446" v="1748" actId="20577"/>
        <pc:sldMkLst>
          <pc:docMk/>
          <pc:sldMk cId="2802425358" sldId="356"/>
        </pc:sldMkLst>
      </pc:sldChg>
      <pc:sldChg chg="add del">
        <pc:chgData name="Toby Donaldson" userId="2e6e5431-bb17-4c41-9985-d39c50d83c73" providerId="ADAL" clId="{0825D956-6B86-4A33-AE7B-8E9A1880C1EA}" dt="2024-11-04T21:21:47.844" v="1749" actId="2696"/>
        <pc:sldMkLst>
          <pc:docMk/>
          <pc:sldMk cId="1613820491" sldId="357"/>
        </pc:sldMkLst>
      </pc:sldChg>
      <pc:sldChg chg="addSp add">
        <pc:chgData name="Toby Donaldson" userId="2e6e5431-bb17-4c41-9985-d39c50d83c73" providerId="ADAL" clId="{0825D956-6B86-4A33-AE7B-8E9A1880C1EA}" dt="2024-11-05T00:00:04.349" v="2140"/>
        <pc:sldMkLst>
          <pc:docMk/>
          <pc:sldMk cId="2266901553" sldId="357"/>
        </pc:sldMkLst>
      </pc:sldChg>
      <pc:sldChg chg="addSp modSp add mod">
        <pc:chgData name="Toby Donaldson" userId="2e6e5431-bb17-4c41-9985-d39c50d83c73" providerId="ADAL" clId="{0825D956-6B86-4A33-AE7B-8E9A1880C1EA}" dt="2024-11-05T00:00:04.349" v="2140"/>
        <pc:sldMkLst>
          <pc:docMk/>
          <pc:sldMk cId="2589050326" sldId="358"/>
        </pc:sldMkLst>
      </pc:sldChg>
      <pc:sldChg chg="add del">
        <pc:chgData name="Toby Donaldson" userId="2e6e5431-bb17-4c41-9985-d39c50d83c73" providerId="ADAL" clId="{0825D956-6B86-4A33-AE7B-8E9A1880C1EA}" dt="2024-11-04T21:36:07.470" v="2088" actId="2696"/>
        <pc:sldMkLst>
          <pc:docMk/>
          <pc:sldMk cId="4008553429" sldId="358"/>
        </pc:sldMkLst>
      </pc:sldChg>
      <pc:sldChg chg="delSp add mod ord">
        <pc:chgData name="Toby Donaldson" userId="2e6e5431-bb17-4c41-9985-d39c50d83c73" providerId="ADAL" clId="{0825D956-6B86-4A33-AE7B-8E9A1880C1EA}" dt="2024-11-04T21:44:03.924" v="2128"/>
        <pc:sldMkLst>
          <pc:docMk/>
          <pc:sldMk cId="748725112" sldId="359"/>
        </pc:sldMkLst>
      </pc:sldChg>
      <pc:sldChg chg="addSp delSp add mod ord">
        <pc:chgData name="Toby Donaldson" userId="2e6e5431-bb17-4c41-9985-d39c50d83c73" providerId="ADAL" clId="{0825D956-6B86-4A33-AE7B-8E9A1880C1EA}" dt="2024-11-05T00:00:04.349" v="2140"/>
        <pc:sldMkLst>
          <pc:docMk/>
          <pc:sldMk cId="2962435463" sldId="360"/>
        </pc:sldMkLst>
      </pc:sldChg>
    </pc:docChg>
  </pc:docChgLst>
  <pc:docChgLst>
    <pc:chgData name="Toby Donaldson" userId="2e6e5431-bb17-4c41-9985-d39c50d83c73" providerId="ADAL" clId="{191497C7-08B6-462F-AFED-FC98C4EED4EE}"/>
    <pc:docChg chg="modSld">
      <pc:chgData name="Toby Donaldson" userId="2e6e5431-bb17-4c41-9985-d39c50d83c73" providerId="ADAL" clId="{191497C7-08B6-462F-AFED-FC98C4EED4EE}" dt="2024-11-25T23:36:51.096" v="3"/>
      <pc:docMkLst>
        <pc:docMk/>
      </pc:docMkLst>
      <pc:sldChg chg="addSp">
        <pc:chgData name="Toby Donaldson" userId="2e6e5431-bb17-4c41-9985-d39c50d83c73" providerId="ADAL" clId="{191497C7-08B6-462F-AFED-FC98C4EED4EE}" dt="2024-11-25T23:17:44.474" v="0"/>
        <pc:sldMkLst>
          <pc:docMk/>
          <pc:sldMk cId="704332154" sldId="299"/>
        </pc:sldMkLst>
      </pc:sldChg>
      <pc:sldChg chg="addSp">
        <pc:chgData name="Toby Donaldson" userId="2e6e5431-bb17-4c41-9985-d39c50d83c73" providerId="ADAL" clId="{191497C7-08B6-462F-AFED-FC98C4EED4EE}" dt="2024-11-25T23:17:44.474" v="0"/>
        <pc:sldMkLst>
          <pc:docMk/>
          <pc:sldMk cId="3891737557" sldId="300"/>
        </pc:sldMkLst>
      </pc:sldChg>
      <pc:sldChg chg="addSp">
        <pc:chgData name="Toby Donaldson" userId="2e6e5431-bb17-4c41-9985-d39c50d83c73" providerId="ADAL" clId="{191497C7-08B6-462F-AFED-FC98C4EED4EE}" dt="2024-11-25T23:17:44.474" v="0"/>
        <pc:sldMkLst>
          <pc:docMk/>
          <pc:sldMk cId="3778721827" sldId="301"/>
        </pc:sldMkLst>
      </pc:sldChg>
      <pc:sldChg chg="addSp">
        <pc:chgData name="Toby Donaldson" userId="2e6e5431-bb17-4c41-9985-d39c50d83c73" providerId="ADAL" clId="{191497C7-08B6-462F-AFED-FC98C4EED4EE}" dt="2024-11-25T23:17:44.474" v="0"/>
        <pc:sldMkLst>
          <pc:docMk/>
          <pc:sldMk cId="2854588978" sldId="302"/>
        </pc:sldMkLst>
      </pc:sldChg>
      <pc:sldChg chg="addSp">
        <pc:chgData name="Toby Donaldson" userId="2e6e5431-bb17-4c41-9985-d39c50d83c73" providerId="ADAL" clId="{191497C7-08B6-462F-AFED-FC98C4EED4EE}" dt="2024-11-25T23:17:44.474" v="0"/>
        <pc:sldMkLst>
          <pc:docMk/>
          <pc:sldMk cId="2532369166" sldId="303"/>
        </pc:sldMkLst>
      </pc:sldChg>
      <pc:sldChg chg="addSp">
        <pc:chgData name="Toby Donaldson" userId="2e6e5431-bb17-4c41-9985-d39c50d83c73" providerId="ADAL" clId="{191497C7-08B6-462F-AFED-FC98C4EED4EE}" dt="2024-11-25T23:17:44.474" v="0"/>
        <pc:sldMkLst>
          <pc:docMk/>
          <pc:sldMk cId="2117133832" sldId="305"/>
        </pc:sldMkLst>
      </pc:sldChg>
      <pc:sldChg chg="addSp">
        <pc:chgData name="Toby Donaldson" userId="2e6e5431-bb17-4c41-9985-d39c50d83c73" providerId="ADAL" clId="{191497C7-08B6-462F-AFED-FC98C4EED4EE}" dt="2024-11-25T23:17:44.474" v="0"/>
        <pc:sldMkLst>
          <pc:docMk/>
          <pc:sldMk cId="327834510" sldId="309"/>
        </pc:sldMkLst>
      </pc:sldChg>
      <pc:sldChg chg="addSp">
        <pc:chgData name="Toby Donaldson" userId="2e6e5431-bb17-4c41-9985-d39c50d83c73" providerId="ADAL" clId="{191497C7-08B6-462F-AFED-FC98C4EED4EE}" dt="2024-11-25T23:17:44.474" v="0"/>
        <pc:sldMkLst>
          <pc:docMk/>
          <pc:sldMk cId="3020425683" sldId="310"/>
        </pc:sldMkLst>
      </pc:sldChg>
      <pc:sldChg chg="addSp">
        <pc:chgData name="Toby Donaldson" userId="2e6e5431-bb17-4c41-9985-d39c50d83c73" providerId="ADAL" clId="{191497C7-08B6-462F-AFED-FC98C4EED4EE}" dt="2024-11-25T23:17:44.474" v="0"/>
        <pc:sldMkLst>
          <pc:docMk/>
          <pc:sldMk cId="562574716" sldId="311"/>
        </pc:sldMkLst>
      </pc:sldChg>
      <pc:sldChg chg="addSp modSp">
        <pc:chgData name="Toby Donaldson" userId="2e6e5431-bb17-4c41-9985-d39c50d83c73" providerId="ADAL" clId="{191497C7-08B6-462F-AFED-FC98C4EED4EE}" dt="2024-11-25T23:19:51.127" v="2"/>
        <pc:sldMkLst>
          <pc:docMk/>
          <pc:sldMk cId="1050754489" sldId="313"/>
        </pc:sldMkLst>
      </pc:sldChg>
      <pc:sldChg chg="addSp">
        <pc:chgData name="Toby Donaldson" userId="2e6e5431-bb17-4c41-9985-d39c50d83c73" providerId="ADAL" clId="{191497C7-08B6-462F-AFED-FC98C4EED4EE}" dt="2024-11-25T23:17:44.474" v="0"/>
        <pc:sldMkLst>
          <pc:docMk/>
          <pc:sldMk cId="2347842899" sldId="314"/>
        </pc:sldMkLst>
      </pc:sldChg>
      <pc:sldChg chg="addSp">
        <pc:chgData name="Toby Donaldson" userId="2e6e5431-bb17-4c41-9985-d39c50d83c73" providerId="ADAL" clId="{191497C7-08B6-462F-AFED-FC98C4EED4EE}" dt="2024-11-25T23:36:51.096" v="3"/>
        <pc:sldMkLst>
          <pc:docMk/>
          <pc:sldMk cId="3026851432" sldId="316"/>
        </pc:sldMkLst>
      </pc:sldChg>
      <pc:sldChg chg="addSp">
        <pc:chgData name="Toby Donaldson" userId="2e6e5431-bb17-4c41-9985-d39c50d83c73" providerId="ADAL" clId="{191497C7-08B6-462F-AFED-FC98C4EED4EE}" dt="2024-11-25T23:17:44.474" v="0"/>
        <pc:sldMkLst>
          <pc:docMk/>
          <pc:sldMk cId="1514940166" sldId="317"/>
        </pc:sldMkLst>
      </pc:sldChg>
      <pc:sldChg chg="addSp">
        <pc:chgData name="Toby Donaldson" userId="2e6e5431-bb17-4c41-9985-d39c50d83c73" providerId="ADAL" clId="{191497C7-08B6-462F-AFED-FC98C4EED4EE}" dt="2024-11-25T23:17:44.474" v="0"/>
        <pc:sldMkLst>
          <pc:docMk/>
          <pc:sldMk cId="329379833" sldId="318"/>
        </pc:sldMkLst>
      </pc:sldChg>
      <pc:sldChg chg="addSp">
        <pc:chgData name="Toby Donaldson" userId="2e6e5431-bb17-4c41-9985-d39c50d83c73" providerId="ADAL" clId="{191497C7-08B6-462F-AFED-FC98C4EED4EE}" dt="2024-11-25T23:17:44.474" v="0"/>
        <pc:sldMkLst>
          <pc:docMk/>
          <pc:sldMk cId="541797224" sldId="319"/>
        </pc:sldMkLst>
      </pc:sldChg>
      <pc:sldChg chg="addSp">
        <pc:chgData name="Toby Donaldson" userId="2e6e5431-bb17-4c41-9985-d39c50d83c73" providerId="ADAL" clId="{191497C7-08B6-462F-AFED-FC98C4EED4EE}" dt="2024-11-25T23:17:44.474" v="0"/>
        <pc:sldMkLst>
          <pc:docMk/>
          <pc:sldMk cId="4238274429" sldId="321"/>
        </pc:sldMkLst>
      </pc:sldChg>
      <pc:sldChg chg="addSp">
        <pc:chgData name="Toby Donaldson" userId="2e6e5431-bb17-4c41-9985-d39c50d83c73" providerId="ADAL" clId="{191497C7-08B6-462F-AFED-FC98C4EED4EE}" dt="2024-11-25T23:17:44.474" v="0"/>
        <pc:sldMkLst>
          <pc:docMk/>
          <pc:sldMk cId="2560562633" sldId="322"/>
        </pc:sldMkLst>
      </pc:sldChg>
      <pc:sldChg chg="addSp">
        <pc:chgData name="Toby Donaldson" userId="2e6e5431-bb17-4c41-9985-d39c50d83c73" providerId="ADAL" clId="{191497C7-08B6-462F-AFED-FC98C4EED4EE}" dt="2024-11-25T23:17:44.474" v="0"/>
        <pc:sldMkLst>
          <pc:docMk/>
          <pc:sldMk cId="2741279848" sldId="323"/>
        </pc:sldMkLst>
      </pc:sldChg>
      <pc:sldChg chg="addSp">
        <pc:chgData name="Toby Donaldson" userId="2e6e5431-bb17-4c41-9985-d39c50d83c73" providerId="ADAL" clId="{191497C7-08B6-462F-AFED-FC98C4EED4EE}" dt="2024-11-25T23:17:44.474" v="0"/>
        <pc:sldMkLst>
          <pc:docMk/>
          <pc:sldMk cId="1933953439" sldId="325"/>
        </pc:sldMkLst>
      </pc:sldChg>
      <pc:sldChg chg="addSp">
        <pc:chgData name="Toby Donaldson" userId="2e6e5431-bb17-4c41-9985-d39c50d83c73" providerId="ADAL" clId="{191497C7-08B6-462F-AFED-FC98C4EED4EE}" dt="2024-11-25T23:17:44.474" v="0"/>
        <pc:sldMkLst>
          <pc:docMk/>
          <pc:sldMk cId="417589287" sldId="326"/>
        </pc:sldMkLst>
      </pc:sldChg>
      <pc:sldChg chg="addSp">
        <pc:chgData name="Toby Donaldson" userId="2e6e5431-bb17-4c41-9985-d39c50d83c73" providerId="ADAL" clId="{191497C7-08B6-462F-AFED-FC98C4EED4EE}" dt="2024-11-25T23:17:44.474" v="0"/>
        <pc:sldMkLst>
          <pc:docMk/>
          <pc:sldMk cId="1706282626" sldId="327"/>
        </pc:sldMkLst>
      </pc:sldChg>
      <pc:sldChg chg="addSp">
        <pc:chgData name="Toby Donaldson" userId="2e6e5431-bb17-4c41-9985-d39c50d83c73" providerId="ADAL" clId="{191497C7-08B6-462F-AFED-FC98C4EED4EE}" dt="2024-11-25T23:17:44.474" v="0"/>
        <pc:sldMkLst>
          <pc:docMk/>
          <pc:sldMk cId="2681773874" sldId="328"/>
        </pc:sldMkLst>
      </pc:sldChg>
      <pc:sldChg chg="addSp">
        <pc:chgData name="Toby Donaldson" userId="2e6e5431-bb17-4c41-9985-d39c50d83c73" providerId="ADAL" clId="{191497C7-08B6-462F-AFED-FC98C4EED4EE}" dt="2024-11-25T23:17:44.474" v="0"/>
        <pc:sldMkLst>
          <pc:docMk/>
          <pc:sldMk cId="1826320437" sldId="331"/>
        </pc:sldMkLst>
      </pc:sldChg>
      <pc:sldChg chg="addSp">
        <pc:chgData name="Toby Donaldson" userId="2e6e5431-bb17-4c41-9985-d39c50d83c73" providerId="ADAL" clId="{191497C7-08B6-462F-AFED-FC98C4EED4EE}" dt="2024-11-25T23:17:44.474" v="0"/>
        <pc:sldMkLst>
          <pc:docMk/>
          <pc:sldMk cId="1787235282" sldId="332"/>
        </pc:sldMkLst>
      </pc:sldChg>
    </pc:docChg>
  </pc:docChgLst>
  <pc:docChgLst>
    <pc:chgData name="Toby Donaldson" userId="2e6e5431-bb17-4c41-9985-d39c50d83c73" providerId="ADAL" clId="{104E910F-6058-B84E-85A6-5EABE2992E76}"/>
    <pc:docChg chg="undo redo custSel addSld modSld sldOrd addSection delSection modSection">
      <pc:chgData name="Toby Donaldson" userId="2e6e5431-bb17-4c41-9985-d39c50d83c73" providerId="ADAL" clId="{104E910F-6058-B84E-85A6-5EABE2992E76}" dt="2024-11-13T00:00:45.231" v="7052" actId="20577"/>
      <pc:docMkLst>
        <pc:docMk/>
      </pc:docMkLst>
      <pc:sldChg chg="modSp mod">
        <pc:chgData name="Toby Donaldson" userId="2e6e5431-bb17-4c41-9985-d39c50d83c73" providerId="ADAL" clId="{104E910F-6058-B84E-85A6-5EABE2992E76}" dt="2024-11-12T23:58:33.925" v="7047" actId="313"/>
        <pc:sldMkLst>
          <pc:docMk/>
          <pc:sldMk cId="3108921986" sldId="297"/>
        </pc:sldMkLst>
      </pc:sldChg>
      <pc:sldChg chg="delSp modSp add mod">
        <pc:chgData name="Toby Donaldson" userId="2e6e5431-bb17-4c41-9985-d39c50d83c73" providerId="ADAL" clId="{104E910F-6058-B84E-85A6-5EABE2992E76}" dt="2024-11-12T02:52:48.019" v="101" actId="207"/>
        <pc:sldMkLst>
          <pc:docMk/>
          <pc:sldMk cId="1162034591" sldId="374"/>
        </pc:sldMkLst>
      </pc:sldChg>
      <pc:sldChg chg="modSp add mod">
        <pc:chgData name="Toby Donaldson" userId="2e6e5431-bb17-4c41-9985-d39c50d83c73" providerId="ADAL" clId="{104E910F-6058-B84E-85A6-5EABE2992E76}" dt="2024-11-12T02:54:39.110" v="131" actId="20577"/>
        <pc:sldMkLst>
          <pc:docMk/>
          <pc:sldMk cId="3872114948" sldId="375"/>
        </pc:sldMkLst>
      </pc:sldChg>
      <pc:sldChg chg="addSp modSp add mod">
        <pc:chgData name="Toby Donaldson" userId="2e6e5431-bb17-4c41-9985-d39c50d83c73" providerId="ADAL" clId="{104E910F-6058-B84E-85A6-5EABE2992E76}" dt="2024-11-13T00:00:19.438" v="7049" actId="1076"/>
        <pc:sldMkLst>
          <pc:docMk/>
          <pc:sldMk cId="2307807174" sldId="376"/>
        </pc:sldMkLst>
      </pc:sldChg>
      <pc:sldChg chg="delSp modSp add mod">
        <pc:chgData name="Toby Donaldson" userId="2e6e5431-bb17-4c41-9985-d39c50d83c73" providerId="ADAL" clId="{104E910F-6058-B84E-85A6-5EABE2992E76}" dt="2024-11-12T03:15:57.589" v="647" actId="20577"/>
        <pc:sldMkLst>
          <pc:docMk/>
          <pc:sldMk cId="329957749" sldId="377"/>
        </pc:sldMkLst>
      </pc:sldChg>
      <pc:sldChg chg="addSp modSp add mod">
        <pc:chgData name="Toby Donaldson" userId="2e6e5431-bb17-4c41-9985-d39c50d83c73" providerId="ADAL" clId="{104E910F-6058-B84E-85A6-5EABE2992E76}" dt="2024-11-12T03:31:07.601" v="1151" actId="313"/>
        <pc:sldMkLst>
          <pc:docMk/>
          <pc:sldMk cId="2668762976" sldId="378"/>
        </pc:sldMkLst>
      </pc:sldChg>
      <pc:sldChg chg="addSp delSp modSp add mod">
        <pc:chgData name="Toby Donaldson" userId="2e6e5431-bb17-4c41-9985-d39c50d83c73" providerId="ADAL" clId="{104E910F-6058-B84E-85A6-5EABE2992E76}" dt="2024-11-12T03:34:35.980" v="1382" actId="1076"/>
        <pc:sldMkLst>
          <pc:docMk/>
          <pc:sldMk cId="2192649226" sldId="379"/>
        </pc:sldMkLst>
      </pc:sldChg>
      <pc:sldChg chg="modSp add mod">
        <pc:chgData name="Toby Donaldson" userId="2e6e5431-bb17-4c41-9985-d39c50d83c73" providerId="ADAL" clId="{104E910F-6058-B84E-85A6-5EABE2992E76}" dt="2024-11-12T03:58:44.479" v="2198" actId="207"/>
        <pc:sldMkLst>
          <pc:docMk/>
          <pc:sldMk cId="916349276" sldId="380"/>
        </pc:sldMkLst>
      </pc:sldChg>
      <pc:sldChg chg="modSp add mod">
        <pc:chgData name="Toby Donaldson" userId="2e6e5431-bb17-4c41-9985-d39c50d83c73" providerId="ADAL" clId="{104E910F-6058-B84E-85A6-5EABE2992E76}" dt="2024-11-12T03:57:19.171" v="2192" actId="207"/>
        <pc:sldMkLst>
          <pc:docMk/>
          <pc:sldMk cId="1889743009" sldId="381"/>
        </pc:sldMkLst>
      </pc:sldChg>
      <pc:sldChg chg="modSp add mod">
        <pc:chgData name="Toby Donaldson" userId="2e6e5431-bb17-4c41-9985-d39c50d83c73" providerId="ADAL" clId="{104E910F-6058-B84E-85A6-5EABE2992E76}" dt="2024-11-12T03:47:03.098" v="1818" actId="313"/>
        <pc:sldMkLst>
          <pc:docMk/>
          <pc:sldMk cId="1617323450" sldId="382"/>
        </pc:sldMkLst>
      </pc:sldChg>
      <pc:sldChg chg="modSp add mod ord">
        <pc:chgData name="Toby Donaldson" userId="2e6e5431-bb17-4c41-9985-d39c50d83c73" providerId="ADAL" clId="{104E910F-6058-B84E-85A6-5EABE2992E76}" dt="2024-11-12T03:58:16.221" v="2196" actId="20578"/>
        <pc:sldMkLst>
          <pc:docMk/>
          <pc:sldMk cId="2176652831" sldId="383"/>
        </pc:sldMkLst>
      </pc:sldChg>
      <pc:sldChg chg="addSp modSp add mod ord">
        <pc:chgData name="Toby Donaldson" userId="2e6e5431-bb17-4c41-9985-d39c50d83c73" providerId="ADAL" clId="{104E910F-6058-B84E-85A6-5EABE2992E76}" dt="2024-11-13T00:00:45.231" v="7052" actId="20577"/>
        <pc:sldMkLst>
          <pc:docMk/>
          <pc:sldMk cId="1703714514" sldId="384"/>
        </pc:sldMkLst>
      </pc:sldChg>
      <pc:sldChg chg="modSp add mod">
        <pc:chgData name="Toby Donaldson" userId="2e6e5431-bb17-4c41-9985-d39c50d83c73" providerId="ADAL" clId="{104E910F-6058-B84E-85A6-5EABE2992E76}" dt="2024-11-12T04:02:54.439" v="2315" actId="1076"/>
        <pc:sldMkLst>
          <pc:docMk/>
          <pc:sldMk cId="586481752" sldId="385"/>
        </pc:sldMkLst>
      </pc:sldChg>
      <pc:sldChg chg="modSp add mod">
        <pc:chgData name="Toby Donaldson" userId="2e6e5431-bb17-4c41-9985-d39c50d83c73" providerId="ADAL" clId="{104E910F-6058-B84E-85A6-5EABE2992E76}" dt="2024-11-12T04:07:37.721" v="2472" actId="1076"/>
        <pc:sldMkLst>
          <pc:docMk/>
          <pc:sldMk cId="2807038965" sldId="386"/>
        </pc:sldMkLst>
      </pc:sldChg>
      <pc:sldChg chg="addSp modSp add mod">
        <pc:chgData name="Toby Donaldson" userId="2e6e5431-bb17-4c41-9985-d39c50d83c73" providerId="ADAL" clId="{104E910F-6058-B84E-85A6-5EABE2992E76}" dt="2024-11-12T04:17:59.201" v="3046" actId="1076"/>
        <pc:sldMkLst>
          <pc:docMk/>
          <pc:sldMk cId="392166506" sldId="387"/>
        </pc:sldMkLst>
      </pc:sldChg>
      <pc:sldChg chg="addSp modSp add mod">
        <pc:chgData name="Toby Donaldson" userId="2e6e5431-bb17-4c41-9985-d39c50d83c73" providerId="ADAL" clId="{104E910F-6058-B84E-85A6-5EABE2992E76}" dt="2024-11-12T23:49:58.962" v="7033" actId="20577"/>
        <pc:sldMkLst>
          <pc:docMk/>
          <pc:sldMk cId="2192686135" sldId="388"/>
        </pc:sldMkLst>
      </pc:sldChg>
      <pc:sldChg chg="addSp delSp modSp add mod">
        <pc:chgData name="Toby Donaldson" userId="2e6e5431-bb17-4c41-9985-d39c50d83c73" providerId="ADAL" clId="{104E910F-6058-B84E-85A6-5EABE2992E76}" dt="2024-11-12T04:38:07.082" v="4022" actId="21"/>
        <pc:sldMkLst>
          <pc:docMk/>
          <pc:sldMk cId="1266760611" sldId="389"/>
        </pc:sldMkLst>
      </pc:sldChg>
      <pc:sldChg chg="addSp delSp modSp add mod">
        <pc:chgData name="Toby Donaldson" userId="2e6e5431-bb17-4c41-9985-d39c50d83c73" providerId="ADAL" clId="{104E910F-6058-B84E-85A6-5EABE2992E76}" dt="2024-11-12T04:37:59.840" v="4020" actId="21"/>
        <pc:sldMkLst>
          <pc:docMk/>
          <pc:sldMk cId="145693054" sldId="390"/>
        </pc:sldMkLst>
      </pc:sldChg>
      <pc:sldChg chg="addSp delSp modSp add mod">
        <pc:chgData name="Toby Donaldson" userId="2e6e5431-bb17-4c41-9985-d39c50d83c73" providerId="ADAL" clId="{104E910F-6058-B84E-85A6-5EABE2992E76}" dt="2024-11-12T04:37:55.942" v="4019" actId="21"/>
        <pc:sldMkLst>
          <pc:docMk/>
          <pc:sldMk cId="1521158521" sldId="391"/>
        </pc:sldMkLst>
      </pc:sldChg>
      <pc:sldChg chg="addSp delSp modSp add mod">
        <pc:chgData name="Toby Donaldson" userId="2e6e5431-bb17-4c41-9985-d39c50d83c73" providerId="ADAL" clId="{104E910F-6058-B84E-85A6-5EABE2992E76}" dt="2024-11-12T23:50:33.103" v="7035" actId="14100"/>
        <pc:sldMkLst>
          <pc:docMk/>
          <pc:sldMk cId="1483271642" sldId="392"/>
        </pc:sldMkLst>
      </pc:sldChg>
      <pc:sldChg chg="addSp delSp modSp add mod">
        <pc:chgData name="Toby Donaldson" userId="2e6e5431-bb17-4c41-9985-d39c50d83c73" providerId="ADAL" clId="{104E910F-6058-B84E-85A6-5EABE2992E76}" dt="2024-11-12T04:39:28.775" v="4161" actId="20577"/>
        <pc:sldMkLst>
          <pc:docMk/>
          <pc:sldMk cId="3446351697" sldId="393"/>
        </pc:sldMkLst>
      </pc:sldChg>
      <pc:sldChg chg="addSp delSp modSp add mod">
        <pc:chgData name="Toby Donaldson" userId="2e6e5431-bb17-4c41-9985-d39c50d83c73" providerId="ADAL" clId="{104E910F-6058-B84E-85A6-5EABE2992E76}" dt="2024-11-12T23:53:04.393" v="7043" actId="207"/>
        <pc:sldMkLst>
          <pc:docMk/>
          <pc:sldMk cId="2889113382" sldId="394"/>
        </pc:sldMkLst>
      </pc:sldChg>
      <pc:sldChg chg="addSp delSp modSp add mod">
        <pc:chgData name="Toby Donaldson" userId="2e6e5431-bb17-4c41-9985-d39c50d83c73" providerId="ADAL" clId="{104E910F-6058-B84E-85A6-5EABE2992E76}" dt="2024-11-12T04:56:19.071" v="4929" actId="5793"/>
        <pc:sldMkLst>
          <pc:docMk/>
          <pc:sldMk cId="750629644" sldId="395"/>
        </pc:sldMkLst>
      </pc:sldChg>
      <pc:sldChg chg="addSp delSp modSp add mod">
        <pc:chgData name="Toby Donaldson" userId="2e6e5431-bb17-4c41-9985-d39c50d83c73" providerId="ADAL" clId="{104E910F-6058-B84E-85A6-5EABE2992E76}" dt="2024-11-12T21:33:26.986" v="5060" actId="1076"/>
        <pc:sldMkLst>
          <pc:docMk/>
          <pc:sldMk cId="67320005" sldId="396"/>
        </pc:sldMkLst>
      </pc:sldChg>
      <pc:sldChg chg="addSp delSp modSp add mod">
        <pc:chgData name="Toby Donaldson" userId="2e6e5431-bb17-4c41-9985-d39c50d83c73" providerId="ADAL" clId="{104E910F-6058-B84E-85A6-5EABE2992E76}" dt="2024-11-12T21:53:25.180" v="5897" actId="21"/>
        <pc:sldMkLst>
          <pc:docMk/>
          <pc:sldMk cId="3753928923" sldId="397"/>
        </pc:sldMkLst>
      </pc:sldChg>
      <pc:sldChg chg="addSp delSp modSp add mod">
        <pc:chgData name="Toby Donaldson" userId="2e6e5431-bb17-4c41-9985-d39c50d83c73" providerId="ADAL" clId="{104E910F-6058-B84E-85A6-5EABE2992E76}" dt="2024-11-12T21:54:37.959" v="5961" actId="20577"/>
        <pc:sldMkLst>
          <pc:docMk/>
          <pc:sldMk cId="2435781492" sldId="398"/>
        </pc:sldMkLst>
      </pc:sldChg>
      <pc:sldChg chg="addSp delSp modSp add mod">
        <pc:chgData name="Toby Donaldson" userId="2e6e5431-bb17-4c41-9985-d39c50d83c73" providerId="ADAL" clId="{104E910F-6058-B84E-85A6-5EABE2992E76}" dt="2024-11-12T21:54:56.428" v="5965" actId="1076"/>
        <pc:sldMkLst>
          <pc:docMk/>
          <pc:sldMk cId="2870848995" sldId="399"/>
        </pc:sldMkLst>
      </pc:sldChg>
      <pc:sldChg chg="addSp delSp modSp add mod">
        <pc:chgData name="Toby Donaldson" userId="2e6e5431-bb17-4c41-9985-d39c50d83c73" providerId="ADAL" clId="{104E910F-6058-B84E-85A6-5EABE2992E76}" dt="2024-11-12T23:51:38.089" v="7038" actId="207"/>
        <pc:sldMkLst>
          <pc:docMk/>
          <pc:sldMk cId="511488615" sldId="400"/>
        </pc:sldMkLst>
      </pc:sldChg>
      <pc:sldChg chg="addSp delSp modSp add mod ord">
        <pc:chgData name="Toby Donaldson" userId="2e6e5431-bb17-4c41-9985-d39c50d83c73" providerId="ADAL" clId="{104E910F-6058-B84E-85A6-5EABE2992E76}" dt="2024-11-12T22:18:05.739" v="6832" actId="21"/>
        <pc:sldMkLst>
          <pc:docMk/>
          <pc:sldMk cId="142309767" sldId="401"/>
        </pc:sldMkLst>
      </pc:sldChg>
      <pc:sldChg chg="addSp delSp modSp add mod">
        <pc:chgData name="Toby Donaldson" userId="2e6e5431-bb17-4c41-9985-d39c50d83c73" providerId="ADAL" clId="{104E910F-6058-B84E-85A6-5EABE2992E76}" dt="2024-11-12T23:52:25.365" v="7039" actId="21"/>
        <pc:sldMkLst>
          <pc:docMk/>
          <pc:sldMk cId="4262481010" sldId="402"/>
        </pc:sldMkLst>
      </pc:sldChg>
      <pc:sldChg chg="addSp delSp modSp add mod">
        <pc:chgData name="Toby Donaldson" userId="2e6e5431-bb17-4c41-9985-d39c50d83c73" providerId="ADAL" clId="{104E910F-6058-B84E-85A6-5EABE2992E76}" dt="2024-11-12T22:23:52.240" v="7028" actId="2711"/>
        <pc:sldMkLst>
          <pc:docMk/>
          <pc:sldMk cId="1759866411" sldId="403"/>
        </pc:sldMkLst>
      </pc:sldChg>
      <pc:sldChg chg="add">
        <pc:chgData name="Toby Donaldson" userId="2e6e5431-bb17-4c41-9985-d39c50d83c73" providerId="ADAL" clId="{104E910F-6058-B84E-85A6-5EABE2992E76}" dt="2024-11-12T23:51:25.164" v="7036" actId="2890"/>
        <pc:sldMkLst>
          <pc:docMk/>
          <pc:sldMk cId="3713464181" sldId="404"/>
        </pc:sldMkLst>
      </pc:sldChg>
    </pc:docChg>
  </pc:docChgLst>
  <pc:docChgLst>
    <pc:chgData name="Toby Donaldson" userId="2e6e5431-bb17-4c41-9985-d39c50d83c73" providerId="ADAL" clId="{3E73F375-118E-4313-B197-86FE59234AEF}"/>
    <pc:docChg chg="undo custSel addSld modSld modSection">
      <pc:chgData name="Toby Donaldson" userId="2e6e5431-bb17-4c41-9985-d39c50d83c73" providerId="ADAL" clId="{3E73F375-118E-4313-B197-86FE59234AEF}" dt="2024-10-16T22:08:40.700" v="115"/>
      <pc:docMkLst>
        <pc:docMk/>
      </pc:docMkLst>
      <pc:sldChg chg="addSp delSp modSp mod">
        <pc:chgData name="Toby Donaldson" userId="2e6e5431-bb17-4c41-9985-d39c50d83c73" providerId="ADAL" clId="{3E73F375-118E-4313-B197-86FE59234AEF}" dt="2024-10-15T20:43:29.095" v="1"/>
        <pc:sldMkLst>
          <pc:docMk/>
          <pc:sldMk cId="3434322379" sldId="301"/>
        </pc:sldMkLst>
      </pc:sldChg>
      <pc:sldChg chg="addSp">
        <pc:chgData name="Toby Donaldson" userId="2e6e5431-bb17-4c41-9985-d39c50d83c73" providerId="ADAL" clId="{3E73F375-118E-4313-B197-86FE59234AEF}" dt="2024-10-15T21:49:51.840" v="104"/>
        <pc:sldMkLst>
          <pc:docMk/>
          <pc:sldMk cId="2658978882" sldId="302"/>
        </pc:sldMkLst>
      </pc:sldChg>
      <pc:sldChg chg="addSp">
        <pc:chgData name="Toby Donaldson" userId="2e6e5431-bb17-4c41-9985-d39c50d83c73" providerId="ADAL" clId="{3E73F375-118E-4313-B197-86FE59234AEF}" dt="2024-10-15T21:49:51.840" v="104"/>
        <pc:sldMkLst>
          <pc:docMk/>
          <pc:sldMk cId="3332135005" sldId="304"/>
        </pc:sldMkLst>
      </pc:sldChg>
      <pc:sldChg chg="modSp mod">
        <pc:chgData name="Toby Donaldson" userId="2e6e5431-bb17-4c41-9985-d39c50d83c73" providerId="ADAL" clId="{3E73F375-118E-4313-B197-86FE59234AEF}" dt="2024-10-15T20:47:59.716" v="14" actId="2711"/>
        <pc:sldMkLst>
          <pc:docMk/>
          <pc:sldMk cId="4030859673" sldId="306"/>
        </pc:sldMkLst>
      </pc:sldChg>
      <pc:sldChg chg="addSp delSp modSp mod">
        <pc:chgData name="Toby Donaldson" userId="2e6e5431-bb17-4c41-9985-d39c50d83c73" providerId="ADAL" clId="{3E73F375-118E-4313-B197-86FE59234AEF}" dt="2024-10-15T20:50:36.304" v="100" actId="207"/>
        <pc:sldMkLst>
          <pc:docMk/>
          <pc:sldMk cId="515663142" sldId="308"/>
        </pc:sldMkLst>
      </pc:sldChg>
      <pc:sldChg chg="delSp mod">
        <pc:chgData name="Toby Donaldson" userId="2e6e5431-bb17-4c41-9985-d39c50d83c73" providerId="ADAL" clId="{3E73F375-118E-4313-B197-86FE59234AEF}" dt="2024-10-15T20:51:43.382" v="103" actId="21"/>
        <pc:sldMkLst>
          <pc:docMk/>
          <pc:sldMk cId="1023544048" sldId="309"/>
        </pc:sldMkLst>
      </pc:sldChg>
      <pc:sldChg chg="addSp">
        <pc:chgData name="Toby Donaldson" userId="2e6e5431-bb17-4c41-9985-d39c50d83c73" providerId="ADAL" clId="{3E73F375-118E-4313-B197-86FE59234AEF}" dt="2024-10-15T22:14:48.722" v="105"/>
        <pc:sldMkLst>
          <pc:docMk/>
          <pc:sldMk cId="4246999849" sldId="310"/>
        </pc:sldMkLst>
      </pc:sldChg>
      <pc:sldChg chg="addSp">
        <pc:chgData name="Toby Donaldson" userId="2e6e5431-bb17-4c41-9985-d39c50d83c73" providerId="ADAL" clId="{3E73F375-118E-4313-B197-86FE59234AEF}" dt="2024-10-15T22:14:48.722" v="105"/>
        <pc:sldMkLst>
          <pc:docMk/>
          <pc:sldMk cId="2195443414" sldId="313"/>
        </pc:sldMkLst>
      </pc:sldChg>
      <pc:sldChg chg="addSp">
        <pc:chgData name="Toby Donaldson" userId="2e6e5431-bb17-4c41-9985-d39c50d83c73" providerId="ADAL" clId="{3E73F375-118E-4313-B197-86FE59234AEF}" dt="2024-10-15T21:49:51.840" v="104"/>
        <pc:sldMkLst>
          <pc:docMk/>
          <pc:sldMk cId="4023133742" sldId="314"/>
        </pc:sldMkLst>
      </pc:sldChg>
      <pc:sldChg chg="addSp">
        <pc:chgData name="Toby Donaldson" userId="2e6e5431-bb17-4c41-9985-d39c50d83c73" providerId="ADAL" clId="{3E73F375-118E-4313-B197-86FE59234AEF}" dt="2024-10-15T22:14:48.722" v="105"/>
        <pc:sldMkLst>
          <pc:docMk/>
          <pc:sldMk cId="3433693695" sldId="315"/>
        </pc:sldMkLst>
      </pc:sldChg>
      <pc:sldChg chg="addSp">
        <pc:chgData name="Toby Donaldson" userId="2e6e5431-bb17-4c41-9985-d39c50d83c73" providerId="ADAL" clId="{3E73F375-118E-4313-B197-86FE59234AEF}" dt="2024-10-16T21:49:35.137" v="114"/>
        <pc:sldMkLst>
          <pc:docMk/>
          <pc:sldMk cId="1371794041" sldId="337"/>
        </pc:sldMkLst>
      </pc:sldChg>
      <pc:sldChg chg="addSp">
        <pc:chgData name="Toby Donaldson" userId="2e6e5431-bb17-4c41-9985-d39c50d83c73" providerId="ADAL" clId="{3E73F375-118E-4313-B197-86FE59234AEF}" dt="2024-10-16T21:49:35.137" v="114"/>
        <pc:sldMkLst>
          <pc:docMk/>
          <pc:sldMk cId="3339854315" sldId="341"/>
        </pc:sldMkLst>
      </pc:sldChg>
      <pc:sldChg chg="addSp">
        <pc:chgData name="Toby Donaldson" userId="2e6e5431-bb17-4c41-9985-d39c50d83c73" providerId="ADAL" clId="{3E73F375-118E-4313-B197-86FE59234AEF}" dt="2024-10-16T21:49:35.137" v="114"/>
        <pc:sldMkLst>
          <pc:docMk/>
          <pc:sldMk cId="3600028437" sldId="350"/>
        </pc:sldMkLst>
      </pc:sldChg>
      <pc:sldChg chg="addSp">
        <pc:chgData name="Toby Donaldson" userId="2e6e5431-bb17-4c41-9985-d39c50d83c73" providerId="ADAL" clId="{3E73F375-118E-4313-B197-86FE59234AEF}" dt="2024-10-16T21:49:35.137" v="114"/>
        <pc:sldMkLst>
          <pc:docMk/>
          <pc:sldMk cId="2040492478" sldId="353"/>
        </pc:sldMkLst>
      </pc:sldChg>
      <pc:sldChg chg="addSp">
        <pc:chgData name="Toby Donaldson" userId="2e6e5431-bb17-4c41-9985-d39c50d83c73" providerId="ADAL" clId="{3E73F375-118E-4313-B197-86FE59234AEF}" dt="2024-10-16T21:49:35.137" v="114"/>
        <pc:sldMkLst>
          <pc:docMk/>
          <pc:sldMk cId="416104049" sldId="357"/>
        </pc:sldMkLst>
      </pc:sldChg>
      <pc:sldChg chg="addSp">
        <pc:chgData name="Toby Donaldson" userId="2e6e5431-bb17-4c41-9985-d39c50d83c73" providerId="ADAL" clId="{3E73F375-118E-4313-B197-86FE59234AEF}" dt="2024-10-16T21:49:35.137" v="114"/>
        <pc:sldMkLst>
          <pc:docMk/>
          <pc:sldMk cId="1958484672" sldId="363"/>
        </pc:sldMkLst>
      </pc:sldChg>
      <pc:sldChg chg="modSp mod">
        <pc:chgData name="Toby Donaldson" userId="2e6e5431-bb17-4c41-9985-d39c50d83c73" providerId="ADAL" clId="{3E73F375-118E-4313-B197-86FE59234AEF}" dt="2024-10-16T20:49:37.862" v="108" actId="20577"/>
        <pc:sldMkLst>
          <pc:docMk/>
          <pc:sldMk cId="2445780534" sldId="371"/>
        </pc:sldMkLst>
      </pc:sldChg>
      <pc:sldChg chg="addSp delSp modSp new mod modClrScheme chgLayout">
        <pc:chgData name="Toby Donaldson" userId="2e6e5431-bb17-4c41-9985-d39c50d83c73" providerId="ADAL" clId="{3E73F375-118E-4313-B197-86FE59234AEF}" dt="2024-10-15T20:46:46.791" v="12" actId="20577"/>
        <pc:sldMkLst>
          <pc:docMk/>
          <pc:sldMk cId="863441422" sldId="372"/>
        </pc:sldMkLst>
      </pc:sldChg>
      <pc:sldChg chg="addSp modSp add mod">
        <pc:chgData name="Toby Donaldson" userId="2e6e5431-bb17-4c41-9985-d39c50d83c73" providerId="ADAL" clId="{3E73F375-118E-4313-B197-86FE59234AEF}" dt="2024-10-15T22:14:48.722" v="105"/>
        <pc:sldMkLst>
          <pc:docMk/>
          <pc:sldMk cId="3269997775" sldId="373"/>
        </pc:sldMkLst>
      </pc:sldChg>
      <pc:sldChg chg="addSp add">
        <pc:chgData name="Toby Donaldson" userId="2e6e5431-bb17-4c41-9985-d39c50d83c73" providerId="ADAL" clId="{3E73F375-118E-4313-B197-86FE59234AEF}" dt="2024-10-15T22:14:48.722" v="105"/>
        <pc:sldMkLst>
          <pc:docMk/>
          <pc:sldMk cId="2760953719" sldId="374"/>
        </pc:sldMkLst>
      </pc:sldChg>
      <pc:sldChg chg="addSp delSp modSp mod">
        <pc:chgData name="Toby Donaldson" userId="2e6e5431-bb17-4c41-9985-d39c50d83c73" providerId="ADAL" clId="{3E73F375-118E-4313-B197-86FE59234AEF}" dt="2024-10-16T20:59:26.672" v="110" actId="21"/>
        <pc:sldMkLst>
          <pc:docMk/>
          <pc:sldMk cId="1423492479" sldId="375"/>
        </pc:sldMkLst>
      </pc:sldChg>
      <pc:sldChg chg="addSp">
        <pc:chgData name="Toby Donaldson" userId="2e6e5431-bb17-4c41-9985-d39c50d83c73" providerId="ADAL" clId="{3E73F375-118E-4313-B197-86FE59234AEF}" dt="2024-10-16T21:49:35.137" v="114"/>
        <pc:sldMkLst>
          <pc:docMk/>
          <pc:sldMk cId="1387091156" sldId="377"/>
        </pc:sldMkLst>
      </pc:sldChg>
      <pc:sldChg chg="addSp modSp mod">
        <pc:chgData name="Toby Donaldson" userId="2e6e5431-bb17-4c41-9985-d39c50d83c73" providerId="ADAL" clId="{3E73F375-118E-4313-B197-86FE59234AEF}" dt="2024-10-16T21:49:35.137" v="114"/>
        <pc:sldMkLst>
          <pc:docMk/>
          <pc:sldMk cId="3529617682" sldId="378"/>
        </pc:sldMkLst>
      </pc:sldChg>
      <pc:sldChg chg="addSp">
        <pc:chgData name="Toby Donaldson" userId="2e6e5431-bb17-4c41-9985-d39c50d83c73" providerId="ADAL" clId="{3E73F375-118E-4313-B197-86FE59234AEF}" dt="2024-10-16T22:08:40.700" v="115"/>
        <pc:sldMkLst>
          <pc:docMk/>
          <pc:sldMk cId="2783137732" sldId="391"/>
        </pc:sldMkLst>
      </pc:sldChg>
      <pc:sldChg chg="addSp">
        <pc:chgData name="Toby Donaldson" userId="2e6e5431-bb17-4c41-9985-d39c50d83c73" providerId="ADAL" clId="{3E73F375-118E-4313-B197-86FE59234AEF}" dt="2024-10-16T22:08:40.700" v="115"/>
        <pc:sldMkLst>
          <pc:docMk/>
          <pc:sldMk cId="2867936421" sldId="393"/>
        </pc:sldMkLst>
      </pc:sldChg>
      <pc:sldChg chg="addSp">
        <pc:chgData name="Toby Donaldson" userId="2e6e5431-bb17-4c41-9985-d39c50d83c73" providerId="ADAL" clId="{3E73F375-118E-4313-B197-86FE59234AEF}" dt="2024-10-16T22:08:40.700" v="115"/>
        <pc:sldMkLst>
          <pc:docMk/>
          <pc:sldMk cId="1377394535" sldId="394"/>
        </pc:sldMkLst>
      </pc:sldChg>
      <pc:sldChg chg="addSp">
        <pc:chgData name="Toby Donaldson" userId="2e6e5431-bb17-4c41-9985-d39c50d83c73" providerId="ADAL" clId="{3E73F375-118E-4313-B197-86FE59234AEF}" dt="2024-10-16T22:08:40.700" v="115"/>
        <pc:sldMkLst>
          <pc:docMk/>
          <pc:sldMk cId="2357367200" sldId="403"/>
        </pc:sldMkLst>
      </pc:sldChg>
      <pc:sldChg chg="addSp">
        <pc:chgData name="Toby Donaldson" userId="2e6e5431-bb17-4c41-9985-d39c50d83c73" providerId="ADAL" clId="{3E73F375-118E-4313-B197-86FE59234AEF}" dt="2024-10-16T22:08:40.700" v="115"/>
        <pc:sldMkLst>
          <pc:docMk/>
          <pc:sldMk cId="3369581558" sldId="405"/>
        </pc:sldMkLst>
      </pc:sldChg>
    </pc:docChg>
  </pc:docChgLst>
  <pc:docChgLst>
    <pc:chgData name="Toby Donaldson" userId="2e6e5431-bb17-4c41-9985-d39c50d83c73" providerId="ADAL" clId="{B0CE44C9-9D46-4790-B907-C2F442EDDBBA}"/>
    <pc:docChg chg="undo custSel addSld delSld modSld modSection">
      <pc:chgData name="Toby Donaldson" userId="2e6e5431-bb17-4c41-9985-d39c50d83c73" providerId="ADAL" clId="{B0CE44C9-9D46-4790-B907-C2F442EDDBBA}" dt="2024-11-20T21:22:33.043" v="115" actId="2696"/>
      <pc:docMkLst>
        <pc:docMk/>
      </pc:docMkLst>
      <pc:sldChg chg="addSp delSp modSp mod">
        <pc:chgData name="Toby Donaldson" userId="2e6e5431-bb17-4c41-9985-d39c50d83c73" providerId="ADAL" clId="{B0CE44C9-9D46-4790-B907-C2F442EDDBBA}" dt="2024-11-20T21:21:14.147" v="114" actId="1076"/>
        <pc:sldMkLst>
          <pc:docMk/>
          <pc:sldMk cId="510819724" sldId="301"/>
        </pc:sldMkLst>
      </pc:sldChg>
      <pc:sldChg chg="addSp modSp mod">
        <pc:chgData name="Toby Donaldson" userId="2e6e5431-bb17-4c41-9985-d39c50d83c73" providerId="ADAL" clId="{B0CE44C9-9D46-4790-B907-C2F442EDDBBA}" dt="2024-11-20T20:31:47.775" v="38" actId="208"/>
        <pc:sldMkLst>
          <pc:docMk/>
          <pc:sldMk cId="1042135653" sldId="303"/>
        </pc:sldMkLst>
      </pc:sldChg>
      <pc:sldChg chg="delSp mod">
        <pc:chgData name="Toby Donaldson" userId="2e6e5431-bb17-4c41-9985-d39c50d83c73" providerId="ADAL" clId="{B0CE44C9-9D46-4790-B907-C2F442EDDBBA}" dt="2024-11-20T20:39:21.061" v="88" actId="21"/>
        <pc:sldMkLst>
          <pc:docMk/>
          <pc:sldMk cId="1743495196" sldId="304"/>
        </pc:sldMkLst>
      </pc:sldChg>
      <pc:sldChg chg="addSp mod">
        <pc:chgData name="Toby Donaldson" userId="2e6e5431-bb17-4c41-9985-d39c50d83c73" providerId="ADAL" clId="{B0CE44C9-9D46-4790-B907-C2F442EDDBBA}" dt="2024-11-20T20:40:03.638" v="89" actId="11529"/>
        <pc:sldMkLst>
          <pc:docMk/>
          <pc:sldMk cId="4167362768" sldId="306"/>
        </pc:sldMkLst>
      </pc:sldChg>
      <pc:sldChg chg="addSp modSp mod">
        <pc:chgData name="Toby Donaldson" userId="2e6e5431-bb17-4c41-9985-d39c50d83c73" providerId="ADAL" clId="{B0CE44C9-9D46-4790-B907-C2F442EDDBBA}" dt="2024-11-20T20:40:18.847" v="93" actId="14100"/>
        <pc:sldMkLst>
          <pc:docMk/>
          <pc:sldMk cId="3726390942" sldId="307"/>
        </pc:sldMkLst>
      </pc:sldChg>
      <pc:sldChg chg="delSp mod">
        <pc:chgData name="Toby Donaldson" userId="2e6e5431-bb17-4c41-9985-d39c50d83c73" providerId="ADAL" clId="{B0CE44C9-9D46-4790-B907-C2F442EDDBBA}" dt="2024-11-20T21:10:05.954" v="96" actId="21"/>
        <pc:sldMkLst>
          <pc:docMk/>
          <pc:sldMk cId="181054468" sldId="316"/>
        </pc:sldMkLst>
      </pc:sldChg>
      <pc:sldChg chg="delSp mod">
        <pc:chgData name="Toby Donaldson" userId="2e6e5431-bb17-4c41-9985-d39c50d83c73" providerId="ADAL" clId="{B0CE44C9-9D46-4790-B907-C2F442EDDBBA}" dt="2024-11-20T21:10:45.316" v="99" actId="21"/>
        <pc:sldMkLst>
          <pc:docMk/>
          <pc:sldMk cId="4106708011" sldId="319"/>
        </pc:sldMkLst>
      </pc:sldChg>
      <pc:sldChg chg="modSp mod">
        <pc:chgData name="Toby Donaldson" userId="2e6e5431-bb17-4c41-9985-d39c50d83c73" providerId="ADAL" clId="{B0CE44C9-9D46-4790-B907-C2F442EDDBBA}" dt="2024-11-20T21:12:08.442" v="102" actId="20577"/>
        <pc:sldMkLst>
          <pc:docMk/>
          <pc:sldMk cId="3737289013" sldId="323"/>
        </pc:sldMkLst>
      </pc:sldChg>
      <pc:sldChg chg="delSp modSp add del mod">
        <pc:chgData name="Toby Donaldson" userId="2e6e5431-bb17-4c41-9985-d39c50d83c73" providerId="ADAL" clId="{B0CE44C9-9D46-4790-B907-C2F442EDDBBA}" dt="2024-11-20T21:22:33.043" v="115" actId="2696"/>
        <pc:sldMkLst>
          <pc:docMk/>
          <pc:sldMk cId="689824448" sldId="332"/>
        </pc:sldMkLst>
      </pc:sldChg>
      <pc:sldChg chg="add">
        <pc:chgData name="Toby Donaldson" userId="2e6e5431-bb17-4c41-9985-d39c50d83c73" providerId="ADAL" clId="{B0CE44C9-9D46-4790-B907-C2F442EDDBBA}" dt="2024-11-20T20:39:14.701" v="87" actId="2890"/>
        <pc:sldMkLst>
          <pc:docMk/>
          <pc:sldMk cId="265986242" sldId="333"/>
        </pc:sldMkLst>
      </pc:sldChg>
      <pc:sldChg chg="add">
        <pc:chgData name="Toby Donaldson" userId="2e6e5431-bb17-4c41-9985-d39c50d83c73" providerId="ADAL" clId="{B0CE44C9-9D46-4790-B907-C2F442EDDBBA}" dt="2024-11-20T21:09:59.086" v="94" actId="2890"/>
        <pc:sldMkLst>
          <pc:docMk/>
          <pc:sldMk cId="2311564467" sldId="334"/>
        </pc:sldMkLst>
      </pc:sldChg>
      <pc:sldChg chg="add">
        <pc:chgData name="Toby Donaldson" userId="2e6e5431-bb17-4c41-9985-d39c50d83c73" providerId="ADAL" clId="{B0CE44C9-9D46-4790-B907-C2F442EDDBBA}" dt="2024-11-20T21:10:34.022" v="97" actId="2890"/>
        <pc:sldMkLst>
          <pc:docMk/>
          <pc:sldMk cId="3081407938" sldId="335"/>
        </pc:sldMkLst>
      </pc:sldChg>
      <pc:sldChg chg="delSp add mod">
        <pc:chgData name="Toby Donaldson" userId="2e6e5431-bb17-4c41-9985-d39c50d83c73" providerId="ADAL" clId="{B0CE44C9-9D46-4790-B907-C2F442EDDBBA}" dt="2024-11-20T21:11:11.918" v="101" actId="21"/>
        <pc:sldMkLst>
          <pc:docMk/>
          <pc:sldMk cId="2163838651" sldId="336"/>
        </pc:sldMkLst>
      </pc:sldChg>
    </pc:docChg>
  </pc:docChgLst>
  <pc:docChgLst>
    <pc:chgData name="Toby Donaldson" userId="2e6e5431-bb17-4c41-9985-d39c50d83c73" providerId="ADAL" clId="{C82E8F90-E1A5-440F-8A6F-42A74C6A7282}"/>
    <pc:docChg chg="undo custSel addSld modSld sldOrd modSection modNotesMaster">
      <pc:chgData name="Toby Donaldson" userId="2e6e5431-bb17-4c41-9985-d39c50d83c73" providerId="ADAL" clId="{C82E8F90-E1A5-440F-8A6F-42A74C6A7282}" dt="2024-09-23T22:34:42.469" v="503"/>
      <pc:docMkLst>
        <pc:docMk/>
      </pc:docMkLst>
      <pc:sldChg chg="modSp mod">
        <pc:chgData name="Toby Donaldson" userId="2e6e5431-bb17-4c41-9985-d39c50d83c73" providerId="ADAL" clId="{C82E8F90-E1A5-440F-8A6F-42A74C6A7282}" dt="2024-09-23T20:55:47.049" v="502" actId="20577"/>
        <pc:sldMkLst>
          <pc:docMk/>
          <pc:sldMk cId="3113156551" sldId="256"/>
        </pc:sldMkLst>
      </pc:sldChg>
      <pc:sldChg chg="addSp">
        <pc:chgData name="Toby Donaldson" userId="2e6e5431-bb17-4c41-9985-d39c50d83c73" providerId="ADAL" clId="{C82E8F90-E1A5-440F-8A6F-42A74C6A7282}" dt="2024-09-23T22:34:42.469" v="503"/>
        <pc:sldMkLst>
          <pc:docMk/>
          <pc:sldMk cId="3119060891" sldId="299"/>
        </pc:sldMkLst>
      </pc:sldChg>
      <pc:sldChg chg="addSp">
        <pc:chgData name="Toby Donaldson" userId="2e6e5431-bb17-4c41-9985-d39c50d83c73" providerId="ADAL" clId="{C82E8F90-E1A5-440F-8A6F-42A74C6A7282}" dt="2024-09-23T22:34:42.469" v="503"/>
        <pc:sldMkLst>
          <pc:docMk/>
          <pc:sldMk cId="1732205588" sldId="302"/>
        </pc:sldMkLst>
      </pc:sldChg>
      <pc:sldChg chg="addSp">
        <pc:chgData name="Toby Donaldson" userId="2e6e5431-bb17-4c41-9985-d39c50d83c73" providerId="ADAL" clId="{C82E8F90-E1A5-440F-8A6F-42A74C6A7282}" dt="2024-09-23T22:34:42.469" v="503"/>
        <pc:sldMkLst>
          <pc:docMk/>
          <pc:sldMk cId="4097905578" sldId="303"/>
        </pc:sldMkLst>
      </pc:sldChg>
      <pc:sldChg chg="addSp">
        <pc:chgData name="Toby Donaldson" userId="2e6e5431-bb17-4c41-9985-d39c50d83c73" providerId="ADAL" clId="{C82E8F90-E1A5-440F-8A6F-42A74C6A7282}" dt="2024-09-23T22:34:42.469" v="503"/>
        <pc:sldMkLst>
          <pc:docMk/>
          <pc:sldMk cId="3573607454" sldId="306"/>
        </pc:sldMkLst>
      </pc:sldChg>
      <pc:sldChg chg="addSp">
        <pc:chgData name="Toby Donaldson" userId="2e6e5431-bb17-4c41-9985-d39c50d83c73" providerId="ADAL" clId="{C82E8F90-E1A5-440F-8A6F-42A74C6A7282}" dt="2024-09-23T22:34:42.469" v="503"/>
        <pc:sldMkLst>
          <pc:docMk/>
          <pc:sldMk cId="2872453283" sldId="307"/>
        </pc:sldMkLst>
      </pc:sldChg>
      <pc:sldChg chg="addSp">
        <pc:chgData name="Toby Donaldson" userId="2e6e5431-bb17-4c41-9985-d39c50d83c73" providerId="ADAL" clId="{C82E8F90-E1A5-440F-8A6F-42A74C6A7282}" dt="2024-09-23T22:34:42.469" v="503"/>
        <pc:sldMkLst>
          <pc:docMk/>
          <pc:sldMk cId="1882997732" sldId="310"/>
        </pc:sldMkLst>
      </pc:sldChg>
      <pc:sldChg chg="addSp">
        <pc:chgData name="Toby Donaldson" userId="2e6e5431-bb17-4c41-9985-d39c50d83c73" providerId="ADAL" clId="{C82E8F90-E1A5-440F-8A6F-42A74C6A7282}" dt="2024-09-23T22:34:42.469" v="503"/>
        <pc:sldMkLst>
          <pc:docMk/>
          <pc:sldMk cId="3944662364" sldId="311"/>
        </pc:sldMkLst>
      </pc:sldChg>
      <pc:sldChg chg="addSp">
        <pc:chgData name="Toby Donaldson" userId="2e6e5431-bb17-4c41-9985-d39c50d83c73" providerId="ADAL" clId="{C82E8F90-E1A5-440F-8A6F-42A74C6A7282}" dt="2024-09-23T22:34:42.469" v="503"/>
        <pc:sldMkLst>
          <pc:docMk/>
          <pc:sldMk cId="2209025065" sldId="312"/>
        </pc:sldMkLst>
      </pc:sldChg>
      <pc:sldChg chg="addSp">
        <pc:chgData name="Toby Donaldson" userId="2e6e5431-bb17-4c41-9985-d39c50d83c73" providerId="ADAL" clId="{C82E8F90-E1A5-440F-8A6F-42A74C6A7282}" dt="2024-09-23T22:34:42.469" v="503"/>
        <pc:sldMkLst>
          <pc:docMk/>
          <pc:sldMk cId="2701333559" sldId="313"/>
        </pc:sldMkLst>
      </pc:sldChg>
      <pc:sldChg chg="addSp">
        <pc:chgData name="Toby Donaldson" userId="2e6e5431-bb17-4c41-9985-d39c50d83c73" providerId="ADAL" clId="{C82E8F90-E1A5-440F-8A6F-42A74C6A7282}" dt="2024-09-23T22:34:42.469" v="503"/>
        <pc:sldMkLst>
          <pc:docMk/>
          <pc:sldMk cId="3461131009" sldId="314"/>
        </pc:sldMkLst>
      </pc:sldChg>
      <pc:sldChg chg="addSp">
        <pc:chgData name="Toby Donaldson" userId="2e6e5431-bb17-4c41-9985-d39c50d83c73" providerId="ADAL" clId="{C82E8F90-E1A5-440F-8A6F-42A74C6A7282}" dt="2024-09-23T22:34:42.469" v="503"/>
        <pc:sldMkLst>
          <pc:docMk/>
          <pc:sldMk cId="2266552019" sldId="315"/>
        </pc:sldMkLst>
      </pc:sldChg>
      <pc:sldChg chg="addSp">
        <pc:chgData name="Toby Donaldson" userId="2e6e5431-bb17-4c41-9985-d39c50d83c73" providerId="ADAL" clId="{C82E8F90-E1A5-440F-8A6F-42A74C6A7282}" dt="2024-09-23T22:34:42.469" v="503"/>
        <pc:sldMkLst>
          <pc:docMk/>
          <pc:sldMk cId="3858326061" sldId="316"/>
        </pc:sldMkLst>
      </pc:sldChg>
      <pc:sldChg chg="addSp">
        <pc:chgData name="Toby Donaldson" userId="2e6e5431-bb17-4c41-9985-d39c50d83c73" providerId="ADAL" clId="{C82E8F90-E1A5-440F-8A6F-42A74C6A7282}" dt="2024-09-23T22:34:42.469" v="503"/>
        <pc:sldMkLst>
          <pc:docMk/>
          <pc:sldMk cId="3248521206" sldId="317"/>
        </pc:sldMkLst>
      </pc:sldChg>
      <pc:sldChg chg="addSp">
        <pc:chgData name="Toby Donaldson" userId="2e6e5431-bb17-4c41-9985-d39c50d83c73" providerId="ADAL" clId="{C82E8F90-E1A5-440F-8A6F-42A74C6A7282}" dt="2024-09-23T22:34:42.469" v="503"/>
        <pc:sldMkLst>
          <pc:docMk/>
          <pc:sldMk cId="288943026" sldId="320"/>
        </pc:sldMkLst>
      </pc:sldChg>
      <pc:sldChg chg="addSp">
        <pc:chgData name="Toby Donaldson" userId="2e6e5431-bb17-4c41-9985-d39c50d83c73" providerId="ADAL" clId="{C82E8F90-E1A5-440F-8A6F-42A74C6A7282}" dt="2024-09-23T22:34:42.469" v="503"/>
        <pc:sldMkLst>
          <pc:docMk/>
          <pc:sldMk cId="2215848448" sldId="325"/>
        </pc:sldMkLst>
      </pc:sldChg>
      <pc:sldChg chg="addSp">
        <pc:chgData name="Toby Donaldson" userId="2e6e5431-bb17-4c41-9985-d39c50d83c73" providerId="ADAL" clId="{C82E8F90-E1A5-440F-8A6F-42A74C6A7282}" dt="2024-09-23T22:34:42.469" v="503"/>
        <pc:sldMkLst>
          <pc:docMk/>
          <pc:sldMk cId="3076077529" sldId="329"/>
        </pc:sldMkLst>
      </pc:sldChg>
      <pc:sldChg chg="addSp">
        <pc:chgData name="Toby Donaldson" userId="2e6e5431-bb17-4c41-9985-d39c50d83c73" providerId="ADAL" clId="{C82E8F90-E1A5-440F-8A6F-42A74C6A7282}" dt="2024-09-23T22:34:42.469" v="503"/>
        <pc:sldMkLst>
          <pc:docMk/>
          <pc:sldMk cId="2618373808" sldId="334"/>
        </pc:sldMkLst>
      </pc:sldChg>
      <pc:sldChg chg="addSp">
        <pc:chgData name="Toby Donaldson" userId="2e6e5431-bb17-4c41-9985-d39c50d83c73" providerId="ADAL" clId="{C82E8F90-E1A5-440F-8A6F-42A74C6A7282}" dt="2024-09-23T22:34:42.469" v="503"/>
        <pc:sldMkLst>
          <pc:docMk/>
          <pc:sldMk cId="1424474129" sldId="336"/>
        </pc:sldMkLst>
      </pc:sldChg>
      <pc:sldChg chg="addSp modSp add mod">
        <pc:chgData name="Toby Donaldson" userId="2e6e5431-bb17-4c41-9985-d39c50d83c73" providerId="ADAL" clId="{C82E8F90-E1A5-440F-8A6F-42A74C6A7282}" dt="2024-09-23T20:27:29.091" v="34" actId="1076"/>
        <pc:sldMkLst>
          <pc:docMk/>
          <pc:sldMk cId="1310673805" sldId="339"/>
        </pc:sldMkLst>
      </pc:sldChg>
      <pc:sldChg chg="addSp delSp modSp add mod ord">
        <pc:chgData name="Toby Donaldson" userId="2e6e5431-bb17-4c41-9985-d39c50d83c73" providerId="ADAL" clId="{C82E8F90-E1A5-440F-8A6F-42A74C6A7282}" dt="2024-09-23T22:34:42.469" v="503"/>
        <pc:sldMkLst>
          <pc:docMk/>
          <pc:sldMk cId="2203291535" sldId="340"/>
        </pc:sldMkLst>
      </pc:sldChg>
      <pc:sldChg chg="addSp modSp add mod">
        <pc:chgData name="Toby Donaldson" userId="2e6e5431-bb17-4c41-9985-d39c50d83c73" providerId="ADAL" clId="{C82E8F90-E1A5-440F-8A6F-42A74C6A7282}" dt="2024-09-23T22:34:42.469" v="503"/>
        <pc:sldMkLst>
          <pc:docMk/>
          <pc:sldMk cId="3386612823" sldId="341"/>
        </pc:sldMkLst>
      </pc:sldChg>
      <pc:sldChg chg="modSp add mod">
        <pc:chgData name="Toby Donaldson" userId="2e6e5431-bb17-4c41-9985-d39c50d83c73" providerId="ADAL" clId="{C82E8F90-E1A5-440F-8A6F-42A74C6A7282}" dt="2024-09-23T20:50:48.314" v="340" actId="208"/>
        <pc:sldMkLst>
          <pc:docMk/>
          <pc:sldMk cId="1534370893" sldId="342"/>
        </pc:sldMkLst>
      </pc:sldChg>
      <pc:sldChg chg="addSp delSp modSp add mod">
        <pc:chgData name="Toby Donaldson" userId="2e6e5431-bb17-4c41-9985-d39c50d83c73" providerId="ADAL" clId="{C82E8F90-E1A5-440F-8A6F-42A74C6A7282}" dt="2024-09-23T22:34:42.469" v="503"/>
        <pc:sldMkLst>
          <pc:docMk/>
          <pc:sldMk cId="1866605820" sldId="343"/>
        </pc:sldMkLst>
      </pc:sldChg>
      <pc:sldChg chg="addSp delSp modSp add mod">
        <pc:chgData name="Toby Donaldson" userId="2e6e5431-bb17-4c41-9985-d39c50d83c73" providerId="ADAL" clId="{C82E8F90-E1A5-440F-8A6F-42A74C6A7282}" dt="2024-09-23T22:34:42.469" v="503"/>
        <pc:sldMkLst>
          <pc:docMk/>
          <pc:sldMk cId="3473259547" sldId="344"/>
        </pc:sldMkLst>
      </pc:sldChg>
      <pc:sldChg chg="addSp add">
        <pc:chgData name="Toby Donaldson" userId="2e6e5431-bb17-4c41-9985-d39c50d83c73" providerId="ADAL" clId="{C82E8F90-E1A5-440F-8A6F-42A74C6A7282}" dt="2024-09-23T22:34:42.469" v="503"/>
        <pc:sldMkLst>
          <pc:docMk/>
          <pc:sldMk cId="3515138058" sldId="345"/>
        </pc:sldMkLst>
      </pc:sldChg>
    </pc:docChg>
  </pc:docChgLst>
  <pc:docChgLst>
    <pc:chgData name="Toby Donaldson" userId="2e6e5431-bb17-4c41-9985-d39c50d83c73" providerId="ADAL" clId="{0DEFDA1C-3182-411E-9AE9-5C0C0C65F9DA}"/>
    <pc:docChg chg="undo custSel addSld delSld modSld addSection modSection">
      <pc:chgData name="Toby Donaldson" userId="2e6e5431-bb17-4c41-9985-d39c50d83c73" providerId="ADAL" clId="{0DEFDA1C-3182-411E-9AE9-5C0C0C65F9DA}" dt="2024-10-09T16:56:58.379" v="2355" actId="20577"/>
      <pc:docMkLst>
        <pc:docMk/>
      </pc:docMkLst>
      <pc:sldChg chg="modSp mod">
        <pc:chgData name="Toby Donaldson" userId="2e6e5431-bb17-4c41-9985-d39c50d83c73" providerId="ADAL" clId="{0DEFDA1C-3182-411E-9AE9-5C0C0C65F9DA}" dt="2024-10-07T06:07:52.318" v="2088" actId="2711"/>
        <pc:sldMkLst>
          <pc:docMk/>
          <pc:sldMk cId="689492062" sldId="348"/>
        </pc:sldMkLst>
      </pc:sldChg>
      <pc:sldChg chg="modSp mod">
        <pc:chgData name="Toby Donaldson" userId="2e6e5431-bb17-4c41-9985-d39c50d83c73" providerId="ADAL" clId="{0DEFDA1C-3182-411E-9AE9-5C0C0C65F9DA}" dt="2024-10-07T06:08:02.556" v="2089" actId="2711"/>
        <pc:sldMkLst>
          <pc:docMk/>
          <pc:sldMk cId="1214199312" sldId="349"/>
        </pc:sldMkLst>
      </pc:sldChg>
      <pc:sldChg chg="addSp modSp mod">
        <pc:chgData name="Toby Donaldson" userId="2e6e5431-bb17-4c41-9985-d39c50d83c73" providerId="ADAL" clId="{0DEFDA1C-3182-411E-9AE9-5C0C0C65F9DA}" dt="2024-10-07T06:09:44.791" v="2173" actId="20577"/>
        <pc:sldMkLst>
          <pc:docMk/>
          <pc:sldMk cId="1723111724" sldId="357"/>
        </pc:sldMkLst>
      </pc:sldChg>
      <pc:sldChg chg="addSp delSp modSp mod">
        <pc:chgData name="Toby Donaldson" userId="2e6e5431-bb17-4c41-9985-d39c50d83c73" providerId="ADAL" clId="{0DEFDA1C-3182-411E-9AE9-5C0C0C65F9DA}" dt="2024-10-07T05:59:36.122" v="1957" actId="21"/>
        <pc:sldMkLst>
          <pc:docMk/>
          <pc:sldMk cId="479954462" sldId="359"/>
        </pc:sldMkLst>
      </pc:sldChg>
      <pc:sldChg chg="addSp delSp modSp mod">
        <pc:chgData name="Toby Donaldson" userId="2e6e5431-bb17-4c41-9985-d39c50d83c73" providerId="ADAL" clId="{0DEFDA1C-3182-411E-9AE9-5C0C0C65F9DA}" dt="2024-10-07T06:13:35.269" v="2328" actId="1076"/>
        <pc:sldMkLst>
          <pc:docMk/>
          <pc:sldMk cId="1494824162" sldId="361"/>
        </pc:sldMkLst>
      </pc:sldChg>
      <pc:sldChg chg="addSp modSp mod">
        <pc:chgData name="Toby Donaldson" userId="2e6e5431-bb17-4c41-9985-d39c50d83c73" providerId="ADAL" clId="{0DEFDA1C-3182-411E-9AE9-5C0C0C65F9DA}" dt="2024-10-07T06:06:22.063" v="2087" actId="113"/>
        <pc:sldMkLst>
          <pc:docMk/>
          <pc:sldMk cId="876541978" sldId="362"/>
        </pc:sldMkLst>
      </pc:sldChg>
      <pc:sldChg chg="addSp delSp modSp add mod">
        <pc:chgData name="Toby Donaldson" userId="2e6e5431-bb17-4c41-9985-d39c50d83c73" providerId="ADAL" clId="{0DEFDA1C-3182-411E-9AE9-5C0C0C65F9DA}" dt="2024-10-07T05:35:22.645" v="645" actId="5793"/>
        <pc:sldMkLst>
          <pc:docMk/>
          <pc:sldMk cId="1016439760" sldId="372"/>
        </pc:sldMkLst>
      </pc:sldChg>
      <pc:sldChg chg="addSp delSp modSp add mod">
        <pc:chgData name="Toby Donaldson" userId="2e6e5431-bb17-4c41-9985-d39c50d83c73" providerId="ADAL" clId="{0DEFDA1C-3182-411E-9AE9-5C0C0C65F9DA}" dt="2024-10-07T05:36:07.624" v="648"/>
        <pc:sldMkLst>
          <pc:docMk/>
          <pc:sldMk cId="2270743596" sldId="373"/>
        </pc:sldMkLst>
      </pc:sldChg>
      <pc:sldChg chg="delSp modSp add mod">
        <pc:chgData name="Toby Donaldson" userId="2e6e5431-bb17-4c41-9985-d39c50d83c73" providerId="ADAL" clId="{0DEFDA1C-3182-411E-9AE9-5C0C0C65F9DA}" dt="2024-10-07T05:40:40.943" v="873" actId="21"/>
        <pc:sldMkLst>
          <pc:docMk/>
          <pc:sldMk cId="692975195" sldId="374"/>
        </pc:sldMkLst>
      </pc:sldChg>
      <pc:sldChg chg="addSp modSp add">
        <pc:chgData name="Toby Donaldson" userId="2e6e5431-bb17-4c41-9985-d39c50d83c73" providerId="ADAL" clId="{0DEFDA1C-3182-411E-9AE9-5C0C0C65F9DA}" dt="2024-10-07T05:36:24.263" v="650"/>
        <pc:sldMkLst>
          <pc:docMk/>
          <pc:sldMk cId="3244514818" sldId="375"/>
        </pc:sldMkLst>
      </pc:sldChg>
      <pc:sldChg chg="addSp modSp add">
        <pc:chgData name="Toby Donaldson" userId="2e6e5431-bb17-4c41-9985-d39c50d83c73" providerId="ADAL" clId="{0DEFDA1C-3182-411E-9AE9-5C0C0C65F9DA}" dt="2024-10-07T05:36:45.343" v="652"/>
        <pc:sldMkLst>
          <pc:docMk/>
          <pc:sldMk cId="2628541888" sldId="376"/>
        </pc:sldMkLst>
      </pc:sldChg>
      <pc:sldChg chg="addSp delSp modSp add mod">
        <pc:chgData name="Toby Donaldson" userId="2e6e5431-bb17-4c41-9985-d39c50d83c73" providerId="ADAL" clId="{0DEFDA1C-3182-411E-9AE9-5C0C0C65F9DA}" dt="2024-10-07T05:42:15.183" v="957" actId="20577"/>
        <pc:sldMkLst>
          <pc:docMk/>
          <pc:sldMk cId="710564396" sldId="377"/>
        </pc:sldMkLst>
      </pc:sldChg>
      <pc:sldChg chg="add">
        <pc:chgData name="Toby Donaldson" userId="2e6e5431-bb17-4c41-9985-d39c50d83c73" providerId="ADAL" clId="{0DEFDA1C-3182-411E-9AE9-5C0C0C65F9DA}" dt="2024-10-07T05:40:30.173" v="872" actId="2890"/>
        <pc:sldMkLst>
          <pc:docMk/>
          <pc:sldMk cId="1310001430" sldId="378"/>
        </pc:sldMkLst>
      </pc:sldChg>
      <pc:sldChg chg="addSp delSp modSp add mod">
        <pc:chgData name="Toby Donaldson" userId="2e6e5431-bb17-4c41-9985-d39c50d83c73" providerId="ADAL" clId="{0DEFDA1C-3182-411E-9AE9-5C0C0C65F9DA}" dt="2024-10-07T05:45:05.703" v="1087" actId="20577"/>
        <pc:sldMkLst>
          <pc:docMk/>
          <pc:sldMk cId="3545286888" sldId="379"/>
        </pc:sldMkLst>
      </pc:sldChg>
      <pc:sldChg chg="addSp delSp modSp add mod">
        <pc:chgData name="Toby Donaldson" userId="2e6e5431-bb17-4c41-9985-d39c50d83c73" providerId="ADAL" clId="{0DEFDA1C-3182-411E-9AE9-5C0C0C65F9DA}" dt="2024-10-07T05:50:43.908" v="1533" actId="21"/>
        <pc:sldMkLst>
          <pc:docMk/>
          <pc:sldMk cId="1519189130" sldId="380"/>
        </pc:sldMkLst>
      </pc:sldChg>
      <pc:sldChg chg="addSp delSp modSp add mod">
        <pc:chgData name="Toby Donaldson" userId="2e6e5431-bb17-4c41-9985-d39c50d83c73" providerId="ADAL" clId="{0DEFDA1C-3182-411E-9AE9-5C0C0C65F9DA}" dt="2024-10-07T05:50:50.116" v="1534" actId="21"/>
        <pc:sldMkLst>
          <pc:docMk/>
          <pc:sldMk cId="2307418349" sldId="381"/>
        </pc:sldMkLst>
      </pc:sldChg>
      <pc:sldChg chg="addSp delSp modSp add mod">
        <pc:chgData name="Toby Donaldson" userId="2e6e5431-bb17-4c41-9985-d39c50d83c73" providerId="ADAL" clId="{0DEFDA1C-3182-411E-9AE9-5C0C0C65F9DA}" dt="2024-10-07T05:50:53.688" v="1535" actId="21"/>
        <pc:sldMkLst>
          <pc:docMk/>
          <pc:sldMk cId="44120911" sldId="382"/>
        </pc:sldMkLst>
      </pc:sldChg>
      <pc:sldChg chg="addSp delSp modSp add mod">
        <pc:chgData name="Toby Donaldson" userId="2e6e5431-bb17-4c41-9985-d39c50d83c73" providerId="ADAL" clId="{0DEFDA1C-3182-411E-9AE9-5C0C0C65F9DA}" dt="2024-10-07T05:52:33.622" v="1544" actId="21"/>
        <pc:sldMkLst>
          <pc:docMk/>
          <pc:sldMk cId="4182207593" sldId="383"/>
        </pc:sldMkLst>
      </pc:sldChg>
      <pc:sldChg chg="delSp modSp add mod">
        <pc:chgData name="Toby Donaldson" userId="2e6e5431-bb17-4c41-9985-d39c50d83c73" providerId="ADAL" clId="{0DEFDA1C-3182-411E-9AE9-5C0C0C65F9DA}" dt="2024-10-07T05:52:38.412" v="1545" actId="21"/>
        <pc:sldMkLst>
          <pc:docMk/>
          <pc:sldMk cId="2933430818" sldId="384"/>
        </pc:sldMkLst>
      </pc:sldChg>
      <pc:sldChg chg="delSp modSp add mod">
        <pc:chgData name="Toby Donaldson" userId="2e6e5431-bb17-4c41-9985-d39c50d83c73" providerId="ADAL" clId="{0DEFDA1C-3182-411E-9AE9-5C0C0C65F9DA}" dt="2024-10-07T05:53:13.725" v="1643" actId="1076"/>
        <pc:sldMkLst>
          <pc:docMk/>
          <pc:sldMk cId="1168675715" sldId="385"/>
        </pc:sldMkLst>
      </pc:sldChg>
      <pc:sldChg chg="modSp add mod">
        <pc:chgData name="Toby Donaldson" userId="2e6e5431-bb17-4c41-9985-d39c50d83c73" providerId="ADAL" clId="{0DEFDA1C-3182-411E-9AE9-5C0C0C65F9DA}" dt="2024-10-07T05:59:07.536" v="1953" actId="20577"/>
        <pc:sldMkLst>
          <pc:docMk/>
          <pc:sldMk cId="1134019399" sldId="386"/>
        </pc:sldMkLst>
      </pc:sldChg>
      <pc:sldChg chg="delSp modSp add del mod">
        <pc:chgData name="Toby Donaldson" userId="2e6e5431-bb17-4c41-9985-d39c50d83c73" providerId="ADAL" clId="{0DEFDA1C-3182-411E-9AE9-5C0C0C65F9DA}" dt="2024-10-07T05:58:15.667" v="1914" actId="2696"/>
        <pc:sldMkLst>
          <pc:docMk/>
          <pc:sldMk cId="2218913924" sldId="386"/>
        </pc:sldMkLst>
      </pc:sldChg>
      <pc:sldChg chg="modSp mod">
        <pc:chgData name="Toby Donaldson" userId="2e6e5431-bb17-4c41-9985-d39c50d83c73" providerId="ADAL" clId="{0DEFDA1C-3182-411E-9AE9-5C0C0C65F9DA}" dt="2024-10-09T16:52:26.519" v="2331" actId="20577"/>
        <pc:sldMkLst>
          <pc:docMk/>
          <pc:sldMk cId="2490867769" sldId="391"/>
        </pc:sldMkLst>
      </pc:sldChg>
      <pc:sldChg chg="modSp mod">
        <pc:chgData name="Toby Donaldson" userId="2e6e5431-bb17-4c41-9985-d39c50d83c73" providerId="ADAL" clId="{0DEFDA1C-3182-411E-9AE9-5C0C0C65F9DA}" dt="2024-10-09T16:55:49.662" v="2332" actId="20577"/>
        <pc:sldMkLst>
          <pc:docMk/>
          <pc:sldMk cId="1641751640" sldId="393"/>
        </pc:sldMkLst>
      </pc:sldChg>
      <pc:sldChg chg="modSp mod">
        <pc:chgData name="Toby Donaldson" userId="2e6e5431-bb17-4c41-9985-d39c50d83c73" providerId="ADAL" clId="{0DEFDA1C-3182-411E-9AE9-5C0C0C65F9DA}" dt="2024-10-09T16:56:58.379" v="2355" actId="20577"/>
        <pc:sldMkLst>
          <pc:docMk/>
          <pc:sldMk cId="1243566442" sldId="395"/>
        </pc:sldMkLst>
      </pc:sldChg>
      <pc:sldChg chg="modSp mod">
        <pc:chgData name="Toby Donaldson" userId="2e6e5431-bb17-4c41-9985-d39c50d83c73" providerId="ADAL" clId="{0DEFDA1C-3182-411E-9AE9-5C0C0C65F9DA}" dt="2024-10-09T16:51:22.074" v="2329" actId="1076"/>
        <pc:sldMkLst>
          <pc:docMk/>
          <pc:sldMk cId="3215829657" sldId="397"/>
        </pc:sldMkLst>
      </pc:sldChg>
    </pc:docChg>
  </pc:docChgLst>
  <pc:docChgLst>
    <pc:chgData name="Toby Donaldson" userId="2e6e5431-bb17-4c41-9985-d39c50d83c73" providerId="ADAL" clId="{A515520A-0FCD-486C-A2CC-7D014497B132}"/>
    <pc:docChg chg="undo custSel addSld delSld modSld sldOrd">
      <pc:chgData name="Toby Donaldson" userId="2e6e5431-bb17-4c41-9985-d39c50d83c73" providerId="ADAL" clId="{A515520A-0FCD-486C-A2CC-7D014497B132}" dt="2024-09-18T21:55:31.410" v="953"/>
      <pc:docMkLst>
        <pc:docMk/>
      </pc:docMkLst>
      <pc:sldChg chg="addSp modSp mod setBg">
        <pc:chgData name="Toby Donaldson" userId="2e6e5431-bb17-4c41-9985-d39c50d83c73" providerId="ADAL" clId="{A515520A-0FCD-486C-A2CC-7D014497B132}" dt="2024-09-16T17:36:13.393" v="3" actId="14100"/>
        <pc:sldMkLst>
          <pc:docMk/>
          <pc:sldMk cId="3113156551" sldId="256"/>
        </pc:sldMkLst>
      </pc:sldChg>
      <pc:sldChg chg="addSp delSp modSp mod">
        <pc:chgData name="Toby Donaldson" userId="2e6e5431-bb17-4c41-9985-d39c50d83c73" providerId="ADAL" clId="{A515520A-0FCD-486C-A2CC-7D014497B132}" dt="2024-09-16T17:44:41.567" v="26" actId="1076"/>
        <pc:sldMkLst>
          <pc:docMk/>
          <pc:sldMk cId="1564174174" sldId="257"/>
        </pc:sldMkLst>
      </pc:sldChg>
      <pc:sldChg chg="del">
        <pc:chgData name="Toby Donaldson" userId="2e6e5431-bb17-4c41-9985-d39c50d83c73" providerId="ADAL" clId="{A515520A-0FCD-486C-A2CC-7D014497B132}" dt="2024-09-16T19:18:01.117" v="944" actId="2696"/>
        <pc:sldMkLst>
          <pc:docMk/>
          <pc:sldMk cId="2049895442" sldId="258"/>
        </pc:sldMkLst>
      </pc:sldChg>
      <pc:sldChg chg="addSp delSp modSp mod">
        <pc:chgData name="Toby Donaldson" userId="2e6e5431-bb17-4c41-9985-d39c50d83c73" providerId="ADAL" clId="{A515520A-0FCD-486C-A2CC-7D014497B132}" dt="2024-09-18T21:55:31.410" v="953"/>
        <pc:sldMkLst>
          <pc:docMk/>
          <pc:sldMk cId="2020498111" sldId="269"/>
        </pc:sldMkLst>
      </pc:sldChg>
      <pc:sldChg chg="add">
        <pc:chgData name="Toby Donaldson" userId="2e6e5431-bb17-4c41-9985-d39c50d83c73" providerId="ADAL" clId="{A515520A-0FCD-486C-A2CC-7D014497B132}" dt="2024-09-16T17:36:30.465" v="4" actId="2890"/>
        <pc:sldMkLst>
          <pc:docMk/>
          <pc:sldMk cId="624584149" sldId="271"/>
        </pc:sldMkLst>
      </pc:sldChg>
      <pc:sldChg chg="addSp delSp modSp add mod ord">
        <pc:chgData name="Toby Donaldson" userId="2e6e5431-bb17-4c41-9985-d39c50d83c73" providerId="ADAL" clId="{A515520A-0FCD-486C-A2CC-7D014497B132}" dt="2024-09-16T19:04:42.992" v="941"/>
        <pc:sldMkLst>
          <pc:docMk/>
          <pc:sldMk cId="2541733131" sldId="272"/>
        </pc:sldMkLst>
      </pc:sldChg>
      <pc:sldChg chg="addSp delSp modSp add mod ord">
        <pc:chgData name="Toby Donaldson" userId="2e6e5431-bb17-4c41-9985-d39c50d83c73" providerId="ADAL" clId="{A515520A-0FCD-486C-A2CC-7D014497B132}" dt="2024-09-16T19:04:53.403" v="943"/>
        <pc:sldMkLst>
          <pc:docMk/>
          <pc:sldMk cId="354076809" sldId="273"/>
        </pc:sldMkLst>
      </pc:sldChg>
      <pc:sldChg chg="addSp delSp modSp add mod ord">
        <pc:chgData name="Toby Donaldson" userId="2e6e5431-bb17-4c41-9985-d39c50d83c73" providerId="ADAL" clId="{A515520A-0FCD-486C-A2CC-7D014497B132}" dt="2024-09-16T19:04:18.839" v="935"/>
        <pc:sldMkLst>
          <pc:docMk/>
          <pc:sldMk cId="2168191691" sldId="274"/>
        </pc:sldMkLst>
      </pc:sldChg>
      <pc:sldChg chg="addSp delSp modSp add mod ord">
        <pc:chgData name="Toby Donaldson" userId="2e6e5431-bb17-4c41-9985-d39c50d83c73" providerId="ADAL" clId="{A515520A-0FCD-486C-A2CC-7D014497B132}" dt="2024-09-16T20:34:50.813" v="945" actId="1076"/>
        <pc:sldMkLst>
          <pc:docMk/>
          <pc:sldMk cId="3624217243" sldId="275"/>
        </pc:sldMkLst>
      </pc:sldChg>
      <pc:sldChg chg="addSp delSp modSp add mod">
        <pc:chgData name="Toby Donaldson" userId="2e6e5431-bb17-4c41-9985-d39c50d83c73" providerId="ADAL" clId="{A515520A-0FCD-486C-A2CC-7D014497B132}" dt="2024-09-16T18:58:58.852" v="826" actId="33524"/>
        <pc:sldMkLst>
          <pc:docMk/>
          <pc:sldMk cId="2165635234" sldId="276"/>
        </pc:sldMkLst>
      </pc:sldChg>
      <pc:sldChg chg="addSp delSp modSp add mod ord">
        <pc:chgData name="Toby Donaldson" userId="2e6e5431-bb17-4c41-9985-d39c50d83c73" providerId="ADAL" clId="{A515520A-0FCD-486C-A2CC-7D014497B132}" dt="2024-09-16T19:04:29.743" v="939"/>
        <pc:sldMkLst>
          <pc:docMk/>
          <pc:sldMk cId="798263514" sldId="277"/>
        </pc:sldMkLst>
      </pc:sldChg>
      <pc:sldChg chg="addSp">
        <pc:chgData name="Toby Donaldson" userId="2e6e5431-bb17-4c41-9985-d39c50d83c73" providerId="ADAL" clId="{A515520A-0FCD-486C-A2CC-7D014497B132}" dt="2024-09-18T21:55:31.410" v="953"/>
        <pc:sldMkLst>
          <pc:docMk/>
          <pc:sldMk cId="899495814" sldId="284"/>
        </pc:sldMkLst>
      </pc:sldChg>
      <pc:sldChg chg="del">
        <pc:chgData name="Toby Donaldson" userId="2e6e5431-bb17-4c41-9985-d39c50d83c73" providerId="ADAL" clId="{A515520A-0FCD-486C-A2CC-7D014497B132}" dt="2024-09-17T03:08:03.412" v="946" actId="2696"/>
        <pc:sldMkLst>
          <pc:docMk/>
          <pc:sldMk cId="3414341889" sldId="286"/>
        </pc:sldMkLst>
      </pc:sldChg>
      <pc:sldChg chg="addSp">
        <pc:chgData name="Toby Donaldson" userId="2e6e5431-bb17-4c41-9985-d39c50d83c73" providerId="ADAL" clId="{A515520A-0FCD-486C-A2CC-7D014497B132}" dt="2024-09-18T21:55:31.410" v="953"/>
        <pc:sldMkLst>
          <pc:docMk/>
          <pc:sldMk cId="302167807" sldId="299"/>
        </pc:sldMkLst>
      </pc:sldChg>
      <pc:sldChg chg="addSp">
        <pc:chgData name="Toby Donaldson" userId="2e6e5431-bb17-4c41-9985-d39c50d83c73" providerId="ADAL" clId="{A515520A-0FCD-486C-A2CC-7D014497B132}" dt="2024-09-18T21:55:31.410" v="953"/>
        <pc:sldMkLst>
          <pc:docMk/>
          <pc:sldMk cId="711128939" sldId="307"/>
        </pc:sldMkLst>
      </pc:sldChg>
      <pc:sldChg chg="addSp">
        <pc:chgData name="Toby Donaldson" userId="2e6e5431-bb17-4c41-9985-d39c50d83c73" providerId="ADAL" clId="{A515520A-0FCD-486C-A2CC-7D014497B132}" dt="2024-09-18T21:55:31.410" v="953"/>
        <pc:sldMkLst>
          <pc:docMk/>
          <pc:sldMk cId="2722314743" sldId="310"/>
        </pc:sldMkLst>
      </pc:sldChg>
      <pc:sldChg chg="addSp">
        <pc:chgData name="Toby Donaldson" userId="2e6e5431-bb17-4c41-9985-d39c50d83c73" providerId="ADAL" clId="{A515520A-0FCD-486C-A2CC-7D014497B132}" dt="2024-09-18T21:55:31.410" v="953"/>
        <pc:sldMkLst>
          <pc:docMk/>
          <pc:sldMk cId="1963568937" sldId="317"/>
        </pc:sldMkLst>
      </pc:sldChg>
      <pc:sldChg chg="addSp">
        <pc:chgData name="Toby Donaldson" userId="2e6e5431-bb17-4c41-9985-d39c50d83c73" providerId="ADAL" clId="{A515520A-0FCD-486C-A2CC-7D014497B132}" dt="2024-09-18T21:55:31.410" v="953"/>
        <pc:sldMkLst>
          <pc:docMk/>
          <pc:sldMk cId="3885649669" sldId="3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8162804-B246-4973-81E8-228E8D571902}" type="datetimeFigureOut">
              <a:rPr lang="en-AU" smtClean="0"/>
              <a:t>26/11/2024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F9F5347-3E6A-4C40-928A-729612897D4A}" type="slidenum">
              <a:rPr lang="en-AU" smtClean="0"/>
              <a:t>‹#›</a:t>
            </a:fld>
            <a:endParaRPr lang="en-AU"/>
          </a:p>
        </p:txBody>
      </p:sp>
    </p:spTree>
    <p:extLst>
      <p:ext uri="{BB962C8B-B14F-4D97-AF65-F5344CB8AC3E}">
        <p14:creationId xmlns:p14="http://schemas.microsoft.com/office/powerpoint/2010/main" val="2564204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CD8A-2400-2C00-6F2C-9190B21E0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DEF36F3-3952-0133-0278-20C6F53FE0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1202343-E86A-8C0B-3B90-836BF68C55D1}"/>
              </a:ext>
            </a:extLst>
          </p:cNvPr>
          <p:cNvSpPr>
            <a:spLocks noGrp="1"/>
          </p:cNvSpPr>
          <p:nvPr>
            <p:ph type="dt" sz="half" idx="10"/>
          </p:nvPr>
        </p:nvSpPr>
        <p:spPr/>
        <p:txBody>
          <a:bodyPr/>
          <a:lstStyle/>
          <a:p>
            <a:fld id="{05FEF993-8C17-4AA1-A568-B2EE0046F6BB}" type="datetime1">
              <a:rPr lang="en-AU" smtClean="0"/>
              <a:t>26/11/2024</a:t>
            </a:fld>
            <a:endParaRPr lang="en-AU"/>
          </a:p>
        </p:txBody>
      </p:sp>
      <p:sp>
        <p:nvSpPr>
          <p:cNvPr id="5" name="Footer Placeholder 4">
            <a:extLst>
              <a:ext uri="{FF2B5EF4-FFF2-40B4-BE49-F238E27FC236}">
                <a16:creationId xmlns:a16="http://schemas.microsoft.com/office/drawing/2014/main" id="{750D854B-C511-D8BC-0994-D98601142FD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1B54A2-AE0B-1668-59E8-E383EDFCD9EA}"/>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74094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111D-F52E-C6AB-6AB5-75792C5B56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63B63AC-66B2-C3D9-5F9B-0FE74B937A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BFE133F-4A43-D603-1902-8699F1E96E9D}"/>
              </a:ext>
            </a:extLst>
          </p:cNvPr>
          <p:cNvSpPr>
            <a:spLocks noGrp="1"/>
          </p:cNvSpPr>
          <p:nvPr>
            <p:ph type="dt" sz="half" idx="10"/>
          </p:nvPr>
        </p:nvSpPr>
        <p:spPr/>
        <p:txBody>
          <a:bodyPr/>
          <a:lstStyle/>
          <a:p>
            <a:fld id="{E3B588EE-5698-4527-9DB2-ACD518686AB3}" type="datetime1">
              <a:rPr lang="en-AU" smtClean="0"/>
              <a:t>26/11/2024</a:t>
            </a:fld>
            <a:endParaRPr lang="en-AU"/>
          </a:p>
        </p:txBody>
      </p:sp>
      <p:sp>
        <p:nvSpPr>
          <p:cNvPr id="5" name="Footer Placeholder 4">
            <a:extLst>
              <a:ext uri="{FF2B5EF4-FFF2-40B4-BE49-F238E27FC236}">
                <a16:creationId xmlns:a16="http://schemas.microsoft.com/office/drawing/2014/main" id="{F404ABFF-7114-0E6E-F699-476DEDB4883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7933E27-1DD4-4A74-4AE5-CEC262C6F1B0}"/>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95162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99EDDC-35F9-651B-C758-222A4C63E8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CAB0BCE-B8B5-E416-22A0-76CFC8EBA5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A114BC-A925-2C44-153F-7F6446146AAD}"/>
              </a:ext>
            </a:extLst>
          </p:cNvPr>
          <p:cNvSpPr>
            <a:spLocks noGrp="1"/>
          </p:cNvSpPr>
          <p:nvPr>
            <p:ph type="dt" sz="half" idx="10"/>
          </p:nvPr>
        </p:nvSpPr>
        <p:spPr/>
        <p:txBody>
          <a:bodyPr/>
          <a:lstStyle/>
          <a:p>
            <a:fld id="{EB1AEAFD-673C-49C9-9E87-345916F4966D}" type="datetime1">
              <a:rPr lang="en-AU" smtClean="0"/>
              <a:t>26/11/2024</a:t>
            </a:fld>
            <a:endParaRPr lang="en-AU"/>
          </a:p>
        </p:txBody>
      </p:sp>
      <p:sp>
        <p:nvSpPr>
          <p:cNvPr id="5" name="Footer Placeholder 4">
            <a:extLst>
              <a:ext uri="{FF2B5EF4-FFF2-40B4-BE49-F238E27FC236}">
                <a16:creationId xmlns:a16="http://schemas.microsoft.com/office/drawing/2014/main" id="{EAB52B30-89B8-7495-FB74-F99674BBD9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C7DB80-C397-B407-8682-2264DDA929EF}"/>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338509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81CB-AB4A-925E-7597-0EABFE98E51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8559CD2-5433-7357-4B3B-1431977753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A05232-1743-FEF0-6814-58C4BB8435DD}"/>
              </a:ext>
            </a:extLst>
          </p:cNvPr>
          <p:cNvSpPr>
            <a:spLocks noGrp="1"/>
          </p:cNvSpPr>
          <p:nvPr>
            <p:ph type="dt" sz="half" idx="10"/>
          </p:nvPr>
        </p:nvSpPr>
        <p:spPr/>
        <p:txBody>
          <a:bodyPr/>
          <a:lstStyle/>
          <a:p>
            <a:fld id="{A343F544-1CF7-4940-8A71-C151BB078596}" type="datetime1">
              <a:rPr lang="en-AU" smtClean="0"/>
              <a:t>26/11/2024</a:t>
            </a:fld>
            <a:endParaRPr lang="en-AU"/>
          </a:p>
        </p:txBody>
      </p:sp>
      <p:sp>
        <p:nvSpPr>
          <p:cNvPr id="5" name="Footer Placeholder 4">
            <a:extLst>
              <a:ext uri="{FF2B5EF4-FFF2-40B4-BE49-F238E27FC236}">
                <a16:creationId xmlns:a16="http://schemas.microsoft.com/office/drawing/2014/main" id="{7BA15800-5861-AFF9-E5AF-DE6806CA82E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663E062-97C8-5008-312A-C67B6C7C1D47}"/>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38445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6FF2-3DA3-89BE-1658-5AE3BA066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7310EF4-6A5F-800A-87E3-F2832E2AB7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443256-7716-AE2D-06F1-F4AD4D13ACA2}"/>
              </a:ext>
            </a:extLst>
          </p:cNvPr>
          <p:cNvSpPr>
            <a:spLocks noGrp="1"/>
          </p:cNvSpPr>
          <p:nvPr>
            <p:ph type="dt" sz="half" idx="10"/>
          </p:nvPr>
        </p:nvSpPr>
        <p:spPr/>
        <p:txBody>
          <a:bodyPr/>
          <a:lstStyle/>
          <a:p>
            <a:fld id="{EEC9A0B8-47BE-4EBE-895C-4C62B36C50AF}" type="datetime1">
              <a:rPr lang="en-AU" smtClean="0"/>
              <a:t>26/11/2024</a:t>
            </a:fld>
            <a:endParaRPr lang="en-AU"/>
          </a:p>
        </p:txBody>
      </p:sp>
      <p:sp>
        <p:nvSpPr>
          <p:cNvPr id="5" name="Footer Placeholder 4">
            <a:extLst>
              <a:ext uri="{FF2B5EF4-FFF2-40B4-BE49-F238E27FC236}">
                <a16:creationId xmlns:a16="http://schemas.microsoft.com/office/drawing/2014/main" id="{314E324F-A5F7-4E25-5FC6-AB38053C2A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96BDA5-F861-569B-F4BC-9F9206E7783E}"/>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95201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4ED9-516B-04BC-DD47-08E42CB002D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C60AB43-7127-38D8-EBC3-A5FDA6868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41D0094-E82C-80BC-B5E5-B5F4233431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7393F4A-D2C6-6C74-52CA-7E2860EC1BA5}"/>
              </a:ext>
            </a:extLst>
          </p:cNvPr>
          <p:cNvSpPr>
            <a:spLocks noGrp="1"/>
          </p:cNvSpPr>
          <p:nvPr>
            <p:ph type="dt" sz="half" idx="10"/>
          </p:nvPr>
        </p:nvSpPr>
        <p:spPr/>
        <p:txBody>
          <a:bodyPr/>
          <a:lstStyle/>
          <a:p>
            <a:fld id="{7217689D-5032-4671-91C5-541D88033229}" type="datetime1">
              <a:rPr lang="en-AU" smtClean="0"/>
              <a:t>26/11/2024</a:t>
            </a:fld>
            <a:endParaRPr lang="en-AU"/>
          </a:p>
        </p:txBody>
      </p:sp>
      <p:sp>
        <p:nvSpPr>
          <p:cNvPr id="6" name="Footer Placeholder 5">
            <a:extLst>
              <a:ext uri="{FF2B5EF4-FFF2-40B4-BE49-F238E27FC236}">
                <a16:creationId xmlns:a16="http://schemas.microsoft.com/office/drawing/2014/main" id="{6D1B25A6-C4CE-3CFD-B4DF-B60FC6A8EE2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23695D8-7E92-05EC-E0AA-B17C8963A39F}"/>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978049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5F26-DB6A-E18B-72E4-58A300DF4CC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D140866-3E32-3CE1-7436-F834AA167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B4D0E-C11C-C427-604D-4278845B0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54F3FDC-6D83-F9F9-CB63-1FE6ADD15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6E5395-6A27-69D5-410F-96074F072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DAB417F-E1AB-973C-D654-E47D70A8BF3B}"/>
              </a:ext>
            </a:extLst>
          </p:cNvPr>
          <p:cNvSpPr>
            <a:spLocks noGrp="1"/>
          </p:cNvSpPr>
          <p:nvPr>
            <p:ph type="dt" sz="half" idx="10"/>
          </p:nvPr>
        </p:nvSpPr>
        <p:spPr/>
        <p:txBody>
          <a:bodyPr/>
          <a:lstStyle/>
          <a:p>
            <a:fld id="{467A03C3-44F2-41B6-ADB8-009D9A974BEC}" type="datetime1">
              <a:rPr lang="en-AU" smtClean="0"/>
              <a:t>26/11/2024</a:t>
            </a:fld>
            <a:endParaRPr lang="en-AU"/>
          </a:p>
        </p:txBody>
      </p:sp>
      <p:sp>
        <p:nvSpPr>
          <p:cNvPr id="8" name="Footer Placeholder 7">
            <a:extLst>
              <a:ext uri="{FF2B5EF4-FFF2-40B4-BE49-F238E27FC236}">
                <a16:creationId xmlns:a16="http://schemas.microsoft.com/office/drawing/2014/main" id="{46E0E4D8-8355-AAC5-6E67-C4DA0E41386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7AAED98-6E2A-2155-0BD1-0D8287C40C83}"/>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565343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7E38-69D8-C4EE-DE3C-5696CFC9692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14E5530-6714-3CAA-A237-6FA35E6C923A}"/>
              </a:ext>
            </a:extLst>
          </p:cNvPr>
          <p:cNvSpPr>
            <a:spLocks noGrp="1"/>
          </p:cNvSpPr>
          <p:nvPr>
            <p:ph type="dt" sz="half" idx="10"/>
          </p:nvPr>
        </p:nvSpPr>
        <p:spPr/>
        <p:txBody>
          <a:bodyPr/>
          <a:lstStyle/>
          <a:p>
            <a:fld id="{5AA8176C-6D36-44C4-8474-01BB2AF97904}" type="datetime1">
              <a:rPr lang="en-AU" smtClean="0"/>
              <a:t>26/11/2024</a:t>
            </a:fld>
            <a:endParaRPr lang="en-AU"/>
          </a:p>
        </p:txBody>
      </p:sp>
      <p:sp>
        <p:nvSpPr>
          <p:cNvPr id="4" name="Footer Placeholder 3">
            <a:extLst>
              <a:ext uri="{FF2B5EF4-FFF2-40B4-BE49-F238E27FC236}">
                <a16:creationId xmlns:a16="http://schemas.microsoft.com/office/drawing/2014/main" id="{C3C7EE88-A0F0-7D7B-4320-5B4CCBF3A69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DDB7C3F-6305-9FC7-AA11-F6BFE8E356D9}"/>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422874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5D3BAB-E3C9-4760-326D-4F49396B266B}"/>
              </a:ext>
            </a:extLst>
          </p:cNvPr>
          <p:cNvSpPr>
            <a:spLocks noGrp="1"/>
          </p:cNvSpPr>
          <p:nvPr>
            <p:ph type="dt" sz="half" idx="10"/>
          </p:nvPr>
        </p:nvSpPr>
        <p:spPr/>
        <p:txBody>
          <a:bodyPr/>
          <a:lstStyle/>
          <a:p>
            <a:fld id="{ABCF4B4C-1DF1-4DDF-8F39-0671CF1075AF}" type="datetime1">
              <a:rPr lang="en-AU" smtClean="0"/>
              <a:t>26/11/2024</a:t>
            </a:fld>
            <a:endParaRPr lang="en-AU"/>
          </a:p>
        </p:txBody>
      </p:sp>
      <p:sp>
        <p:nvSpPr>
          <p:cNvPr id="3" name="Footer Placeholder 2">
            <a:extLst>
              <a:ext uri="{FF2B5EF4-FFF2-40B4-BE49-F238E27FC236}">
                <a16:creationId xmlns:a16="http://schemas.microsoft.com/office/drawing/2014/main" id="{0FEE3234-1395-F931-ED26-551D35D358E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A851403-1008-EF7A-234F-E31AA9D5083B}"/>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261954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9620-5DFA-6923-FF3B-9E16804DA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02D3061-0349-6DA2-FC5E-2E9ADCE7A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88E0021-E475-AC83-B5E1-EFD885A8F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8A428-22B5-DF09-F753-14736147741B}"/>
              </a:ext>
            </a:extLst>
          </p:cNvPr>
          <p:cNvSpPr>
            <a:spLocks noGrp="1"/>
          </p:cNvSpPr>
          <p:nvPr>
            <p:ph type="dt" sz="half" idx="10"/>
          </p:nvPr>
        </p:nvSpPr>
        <p:spPr/>
        <p:txBody>
          <a:bodyPr/>
          <a:lstStyle/>
          <a:p>
            <a:fld id="{CC6863CD-B029-4C34-BC29-C1A363BBC9B9}" type="datetime1">
              <a:rPr lang="en-AU" smtClean="0"/>
              <a:t>26/11/2024</a:t>
            </a:fld>
            <a:endParaRPr lang="en-AU"/>
          </a:p>
        </p:txBody>
      </p:sp>
      <p:sp>
        <p:nvSpPr>
          <p:cNvPr id="6" name="Footer Placeholder 5">
            <a:extLst>
              <a:ext uri="{FF2B5EF4-FFF2-40B4-BE49-F238E27FC236}">
                <a16:creationId xmlns:a16="http://schemas.microsoft.com/office/drawing/2014/main" id="{758D4997-A974-A215-E061-68CF342009B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BEDF231-3C4D-0EB8-B350-CAC3072E6FAE}"/>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359924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E0A9-027D-D539-DB2D-883C0A266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4A47153-C891-A893-A30B-A82039C91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D3AA4B1-546F-6BE1-B72D-3DED5567C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BCB47-C75C-5ECA-9313-341F48890D83}"/>
              </a:ext>
            </a:extLst>
          </p:cNvPr>
          <p:cNvSpPr>
            <a:spLocks noGrp="1"/>
          </p:cNvSpPr>
          <p:nvPr>
            <p:ph type="dt" sz="half" idx="10"/>
          </p:nvPr>
        </p:nvSpPr>
        <p:spPr/>
        <p:txBody>
          <a:bodyPr/>
          <a:lstStyle/>
          <a:p>
            <a:fld id="{6E1F883F-65A2-4D24-B482-47EA72C1614F}" type="datetime1">
              <a:rPr lang="en-AU" smtClean="0"/>
              <a:t>26/11/2024</a:t>
            </a:fld>
            <a:endParaRPr lang="en-AU"/>
          </a:p>
        </p:txBody>
      </p:sp>
      <p:sp>
        <p:nvSpPr>
          <p:cNvPr id="6" name="Footer Placeholder 5">
            <a:extLst>
              <a:ext uri="{FF2B5EF4-FFF2-40B4-BE49-F238E27FC236}">
                <a16:creationId xmlns:a16="http://schemas.microsoft.com/office/drawing/2014/main" id="{B7AFCDEA-1AEB-2B86-8766-4759BFC0AF8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E0920C5-5DD4-FCC5-B147-3E13213269FC}"/>
              </a:ext>
            </a:extLst>
          </p:cNvPr>
          <p:cNvSpPr>
            <a:spLocks noGrp="1"/>
          </p:cNvSpPr>
          <p:nvPr>
            <p:ph type="sldNum" sz="quarter" idx="12"/>
          </p:nvPr>
        </p:nvSpPr>
        <p:spPr/>
        <p:txBody>
          <a:bodyPr/>
          <a:lstStyle/>
          <a:p>
            <a:fld id="{CBA0A0CD-12E5-4065-8C87-26D031211F61}" type="slidenum">
              <a:rPr lang="en-AU" smtClean="0"/>
              <a:t>‹#›</a:t>
            </a:fld>
            <a:endParaRPr lang="en-AU"/>
          </a:p>
        </p:txBody>
      </p:sp>
    </p:spTree>
    <p:extLst>
      <p:ext uri="{BB962C8B-B14F-4D97-AF65-F5344CB8AC3E}">
        <p14:creationId xmlns:p14="http://schemas.microsoft.com/office/powerpoint/2010/main" val="17548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46106-232E-9C9F-A17C-1A1F64DCB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7AECC97-54D5-9DBE-2C28-6D223DA21D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EE8168-8EB8-BBC6-8D20-3F5436EDF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6482F6-BAC0-4446-873D-C3498BDB5CA0}" type="datetime1">
              <a:rPr lang="en-AU" smtClean="0"/>
              <a:t>26/11/2024</a:t>
            </a:fld>
            <a:endParaRPr lang="en-AU"/>
          </a:p>
        </p:txBody>
      </p:sp>
      <p:sp>
        <p:nvSpPr>
          <p:cNvPr id="5" name="Footer Placeholder 4">
            <a:extLst>
              <a:ext uri="{FF2B5EF4-FFF2-40B4-BE49-F238E27FC236}">
                <a16:creationId xmlns:a16="http://schemas.microsoft.com/office/drawing/2014/main" id="{60CE1A4E-FDE6-0348-810F-99E3E87CFE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34A29D13-3CF7-1E3C-5E2F-D830C41475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A0A0CD-12E5-4065-8C87-26D031211F61}" type="slidenum">
              <a:rPr lang="en-AU" smtClean="0"/>
              <a:t>‹#›</a:t>
            </a:fld>
            <a:endParaRPr lang="en-AU"/>
          </a:p>
        </p:txBody>
      </p:sp>
    </p:spTree>
    <p:extLst>
      <p:ext uri="{BB962C8B-B14F-4D97-AF65-F5344CB8AC3E}">
        <p14:creationId xmlns:p14="http://schemas.microsoft.com/office/powerpoint/2010/main" val="249259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570F83-8E57-E26A-C99C-D5EF564134DD}"/>
              </a:ext>
            </a:extLst>
          </p:cNvPr>
          <p:cNvSpPr>
            <a:spLocks noGrp="1"/>
          </p:cNvSpPr>
          <p:nvPr>
            <p:ph type="ctrTitle"/>
          </p:nvPr>
        </p:nvSpPr>
        <p:spPr/>
        <p:txBody>
          <a:bodyPr/>
          <a:lstStyle/>
          <a:p>
            <a:r>
              <a:rPr lang="en-CA" dirty="0"/>
              <a:t>Algorithms: Introduction to Sorting</a:t>
            </a:r>
            <a:endParaRPr lang="en-AU" dirty="0"/>
          </a:p>
        </p:txBody>
      </p:sp>
      <p:sp>
        <p:nvSpPr>
          <p:cNvPr id="6" name="Subtitle 5">
            <a:extLst>
              <a:ext uri="{FF2B5EF4-FFF2-40B4-BE49-F238E27FC236}">
                <a16:creationId xmlns:a16="http://schemas.microsoft.com/office/drawing/2014/main" id="{6F4D5479-D96B-1A4F-E8BD-BBBB7CC21567}"/>
              </a:ext>
            </a:extLst>
          </p:cNvPr>
          <p:cNvSpPr>
            <a:spLocks noGrp="1"/>
          </p:cNvSpPr>
          <p:nvPr>
            <p:ph type="subTitle" idx="1"/>
          </p:nvPr>
        </p:nvSpPr>
        <p:spPr/>
        <p:txBody>
          <a:bodyPr/>
          <a:lstStyle/>
          <a:p>
            <a:r>
              <a:rPr lang="en-CA"/>
              <a:t>CMPT 120, Fall 2024</a:t>
            </a:r>
            <a:endParaRPr lang="en-AU"/>
          </a:p>
        </p:txBody>
      </p:sp>
      <p:sp>
        <p:nvSpPr>
          <p:cNvPr id="4" name="Slide Number Placeholder 3">
            <a:extLst>
              <a:ext uri="{FF2B5EF4-FFF2-40B4-BE49-F238E27FC236}">
                <a16:creationId xmlns:a16="http://schemas.microsoft.com/office/drawing/2014/main" id="{39E1978C-967C-20E4-35D0-B3C7160278CF}"/>
              </a:ext>
            </a:extLst>
          </p:cNvPr>
          <p:cNvSpPr>
            <a:spLocks noGrp="1"/>
          </p:cNvSpPr>
          <p:nvPr>
            <p:ph type="sldNum" sz="quarter" idx="12"/>
          </p:nvPr>
        </p:nvSpPr>
        <p:spPr/>
        <p:txBody>
          <a:bodyPr/>
          <a:lstStyle/>
          <a:p>
            <a:fld id="{CBA0A0CD-12E5-4065-8C87-26D031211F61}" type="slidenum">
              <a:rPr lang="en-AU" smtClean="0"/>
              <a:t>1</a:t>
            </a:fld>
            <a:endParaRPr lang="en-AU"/>
          </a:p>
        </p:txBody>
      </p:sp>
      <p:sp>
        <p:nvSpPr>
          <p:cNvPr id="2" name="TextBox 1">
            <a:extLst>
              <a:ext uri="{FF2B5EF4-FFF2-40B4-BE49-F238E27FC236}">
                <a16:creationId xmlns:a16="http://schemas.microsoft.com/office/drawing/2014/main" id="{DCB9813B-8C4A-F9A6-7260-0E6DFBC1F6B7}"/>
              </a:ext>
            </a:extLst>
          </p:cNvPr>
          <p:cNvSpPr txBox="1"/>
          <p:nvPr/>
        </p:nvSpPr>
        <p:spPr>
          <a:xfrm>
            <a:off x="3447393" y="4657635"/>
            <a:ext cx="4943276" cy="1200329"/>
          </a:xfrm>
          <a:prstGeom prst="rect">
            <a:avLst/>
          </a:prstGeom>
          <a:noFill/>
        </p:spPr>
        <p:txBody>
          <a:bodyPr wrap="none" rtlCol="0">
            <a:spAutoFit/>
          </a:bodyPr>
          <a:lstStyle/>
          <a:p>
            <a:pPr marL="285750" indent="-285750">
              <a:buFont typeface="Arial" panose="020B0604020202020204" pitchFamily="34" charset="0"/>
              <a:buChar char="•"/>
            </a:pPr>
            <a:r>
              <a:rPr lang="en-US" dirty="0"/>
              <a:t>Random numbers</a:t>
            </a:r>
          </a:p>
          <a:p>
            <a:pPr marL="285750" indent="-285750">
              <a:buFont typeface="Arial" panose="020B0604020202020204" pitchFamily="34" charset="0"/>
              <a:buChar char="•"/>
            </a:pPr>
            <a:r>
              <a:rPr lang="en-US" dirty="0"/>
              <a:t>Shuffling a list with the Fisher Yates algorithm</a:t>
            </a:r>
          </a:p>
          <a:p>
            <a:pPr marL="285750" indent="-285750">
              <a:buFont typeface="Arial" panose="020B0604020202020204" pitchFamily="34" charset="0"/>
              <a:buChar char="•"/>
            </a:pPr>
            <a:r>
              <a:rPr lang="en-US" dirty="0"/>
              <a:t>Sorting with selection sort</a:t>
            </a:r>
          </a:p>
          <a:p>
            <a:pPr marL="285750" indent="-285750">
              <a:buFont typeface="Arial" panose="020B0604020202020204" pitchFamily="34" charset="0"/>
              <a:buChar char="•"/>
            </a:pPr>
            <a:r>
              <a:rPr lang="en-US" dirty="0"/>
              <a:t>Sorting with </a:t>
            </a:r>
            <a:r>
              <a:rPr lang="en-US" dirty="0" err="1"/>
              <a:t>mergesort</a:t>
            </a:r>
            <a:endParaRPr lang="en-US" dirty="0"/>
          </a:p>
        </p:txBody>
      </p:sp>
    </p:spTree>
    <p:extLst>
      <p:ext uri="{BB962C8B-B14F-4D97-AF65-F5344CB8AC3E}">
        <p14:creationId xmlns:p14="http://schemas.microsoft.com/office/powerpoint/2010/main" val="253248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50F36-947C-1718-C422-40FC3BACF61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0DCC3B-F867-D81F-7427-0EAAFF01B18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10</a:t>
            </a:fld>
            <a:endParaRPr lang="en-AU" dirty="0"/>
          </a:p>
        </p:txBody>
      </p:sp>
      <p:sp>
        <p:nvSpPr>
          <p:cNvPr id="15" name="Title 1">
            <a:extLst>
              <a:ext uri="{FF2B5EF4-FFF2-40B4-BE49-F238E27FC236}">
                <a16:creationId xmlns:a16="http://schemas.microsoft.com/office/drawing/2014/main" id="{8C490F6F-036A-C0F4-D7BF-07AB882FF1F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2" name="TextBox 11">
            <a:extLst>
              <a:ext uri="{FF2B5EF4-FFF2-40B4-BE49-F238E27FC236}">
                <a16:creationId xmlns:a16="http://schemas.microsoft.com/office/drawing/2014/main" id="{6DBCD1D4-FD17-4FEE-5B22-5BDEBF923118}"/>
              </a:ext>
            </a:extLst>
          </p:cNvPr>
          <p:cNvSpPr txBox="1"/>
          <p:nvPr/>
        </p:nvSpPr>
        <p:spPr>
          <a:xfrm>
            <a:off x="199036" y="1874728"/>
            <a:ext cx="4541130" cy="3539430"/>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[1, 2, 3, 4, 5]</a:t>
            </a:r>
          </a:p>
          <a:p>
            <a:r>
              <a:rPr lang="en-US" sz="2800" dirty="0" err="1">
                <a:solidFill>
                  <a:srgbClr val="FF0000"/>
                </a:solidFill>
                <a:latin typeface="Consolas" panose="020B0609020204030204" pitchFamily="49" charset="0"/>
                <a:cs typeface="Consolas" panose="020B0609020204030204" pitchFamily="49" charset="0"/>
              </a:rPr>
              <a:t>random.shuffle</a:t>
            </a:r>
            <a:r>
              <a:rPr lang="en-US" sz="2800" dirty="0">
                <a:solidFill>
                  <a:srgbClr val="FF0000"/>
                </a:solidFill>
                <a:latin typeface="Consolas" panose="020B0609020204030204" pitchFamily="49" charset="0"/>
                <a:cs typeface="Consolas" panose="020B0609020204030204" pitchFamily="49" charset="0"/>
              </a:rPr>
              <a:t>(</a:t>
            </a:r>
            <a:r>
              <a:rPr lang="en-US" sz="2800" dirty="0" err="1">
                <a:solidFill>
                  <a:srgbClr val="FF0000"/>
                </a:solidFill>
                <a:latin typeface="Consolas" panose="020B0609020204030204" pitchFamily="49" charset="0"/>
                <a:cs typeface="Consolas" panose="020B0609020204030204" pitchFamily="49" charset="0"/>
              </a:rPr>
              <a:t>lst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err="1">
                <a:solidFill>
                  <a:srgbClr val="FF0000"/>
                </a:solidFill>
                <a:latin typeface="Consolas" panose="020B0609020204030204" pitchFamily="49" charset="0"/>
                <a:cs typeface="Consolas" panose="020B0609020204030204" pitchFamily="49" charset="0"/>
              </a:rPr>
              <a:t>random.shuffle</a:t>
            </a:r>
            <a:r>
              <a:rPr lang="en-US" sz="2800" dirty="0">
                <a:solidFill>
                  <a:srgbClr val="FF0000"/>
                </a:solidFill>
                <a:latin typeface="Consolas" panose="020B0609020204030204" pitchFamily="49" charset="0"/>
                <a:cs typeface="Consolas" panose="020B0609020204030204" pitchFamily="49" charset="0"/>
              </a:rPr>
              <a:t>(</a:t>
            </a:r>
            <a:r>
              <a:rPr lang="en-US" sz="2800" dirty="0" err="1">
                <a:solidFill>
                  <a:srgbClr val="FF0000"/>
                </a:solidFill>
                <a:latin typeface="Consolas" panose="020B0609020204030204" pitchFamily="49" charset="0"/>
                <a:cs typeface="Consolas" panose="020B0609020204030204" pitchFamily="49" charset="0"/>
              </a:rPr>
              <a:t>lst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01647173-BDEE-B2A3-7F4D-91FAB049A3DD}"/>
              </a:ext>
            </a:extLst>
          </p:cNvPr>
          <p:cNvSpPr txBox="1"/>
          <p:nvPr/>
        </p:nvSpPr>
        <p:spPr>
          <a:xfrm>
            <a:off x="5402318" y="3346139"/>
            <a:ext cx="4046482" cy="954107"/>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[4, 1, 3, 5, 4]</a:t>
            </a:r>
          </a:p>
          <a:p>
            <a:r>
              <a:rPr lang="en-US" sz="2800" dirty="0">
                <a:latin typeface="Consolas" panose="020B0609020204030204" pitchFamily="49" charset="0"/>
                <a:cs typeface="Consolas" panose="020B0609020204030204" pitchFamily="49" charset="0"/>
              </a:rPr>
              <a:t>[2, 3, 5, 1, 4]</a:t>
            </a:r>
          </a:p>
        </p:txBody>
      </p:sp>
      <p:sp>
        <p:nvSpPr>
          <p:cNvPr id="3" name="TextBox 2">
            <a:extLst>
              <a:ext uri="{FF2B5EF4-FFF2-40B4-BE49-F238E27FC236}">
                <a16:creationId xmlns:a16="http://schemas.microsoft.com/office/drawing/2014/main" id="{D76096B7-3036-7B2A-F304-697A470F96B9}"/>
              </a:ext>
            </a:extLst>
          </p:cNvPr>
          <p:cNvSpPr txBox="1"/>
          <p:nvPr/>
        </p:nvSpPr>
        <p:spPr>
          <a:xfrm>
            <a:off x="5129048" y="1909061"/>
            <a:ext cx="2685393" cy="646331"/>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In practice, you can use </a:t>
            </a:r>
            <a:r>
              <a:rPr lang="en-CA" dirty="0" err="1">
                <a:latin typeface="Consolas" panose="020B0609020204030204" pitchFamily="49" charset="0"/>
                <a:cs typeface="Consolas" panose="020B0609020204030204" pitchFamily="49" charset="0"/>
              </a:rPr>
              <a:t>random.shuffle</a:t>
            </a:r>
            <a:r>
              <a:rPr lang="en-CA" dirty="0">
                <a:latin typeface="Consolas" panose="020B0609020204030204" pitchFamily="49" charset="0"/>
                <a:cs typeface="Consolas" panose="020B0609020204030204" pitchFamily="49" charset="0"/>
              </a:rPr>
              <a:t> </a:t>
            </a:r>
            <a:r>
              <a:rPr lang="en-CA" dirty="0">
                <a:cs typeface="Consolas" panose="020B0609020204030204" pitchFamily="49" charset="0"/>
              </a:rPr>
              <a:t>…</a:t>
            </a:r>
            <a:endParaRPr lang="en-CA"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4136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66EB0-79B4-74AD-01C8-B0A94CCFA44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EA1742-0F72-FD19-2B32-2503B5D34CE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11</a:t>
            </a:fld>
            <a:endParaRPr lang="en-AU" dirty="0"/>
          </a:p>
        </p:txBody>
      </p:sp>
      <p:sp>
        <p:nvSpPr>
          <p:cNvPr id="15" name="Title 1">
            <a:extLst>
              <a:ext uri="{FF2B5EF4-FFF2-40B4-BE49-F238E27FC236}">
                <a16:creationId xmlns:a16="http://schemas.microsoft.com/office/drawing/2014/main" id="{32D20183-B25B-E2A0-2EFE-8FFAC7E2613C}"/>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8F76236D-AFAC-9567-1E12-6C4179C80F26}"/>
              </a:ext>
            </a:extLst>
          </p:cNvPr>
          <p:cNvSpPr txBox="1"/>
          <p:nvPr/>
        </p:nvSpPr>
        <p:spPr>
          <a:xfrm>
            <a:off x="2962929" y="392554"/>
            <a:ext cx="2744188" cy="923330"/>
          </a:xfrm>
          <a:prstGeom prst="rect">
            <a:avLst/>
          </a:prstGeom>
          <a:solidFill>
            <a:schemeClr val="accent2">
              <a:lumMod val="40000"/>
              <a:lumOff val="60000"/>
            </a:schemeClr>
          </a:solidFill>
        </p:spPr>
        <p:txBody>
          <a:bodyPr wrap="square" rtlCol="0">
            <a:spAutoFit/>
          </a:bodyPr>
          <a:lstStyle/>
          <a:p>
            <a:pPr algn="ctr"/>
            <a:r>
              <a:rPr lang="en-CA" dirty="0"/>
              <a:t>Here’s a nice way to get 3 random values from a list without duplicates …</a:t>
            </a:r>
          </a:p>
        </p:txBody>
      </p:sp>
      <p:sp>
        <p:nvSpPr>
          <p:cNvPr id="12" name="TextBox 11">
            <a:extLst>
              <a:ext uri="{FF2B5EF4-FFF2-40B4-BE49-F238E27FC236}">
                <a16:creationId xmlns:a16="http://schemas.microsoft.com/office/drawing/2014/main" id="{62D91299-FF6D-DEFE-89A4-8C511DE7B11C}"/>
              </a:ext>
            </a:extLst>
          </p:cNvPr>
          <p:cNvSpPr txBox="1"/>
          <p:nvPr/>
        </p:nvSpPr>
        <p:spPr>
          <a:xfrm>
            <a:off x="472965" y="2278178"/>
            <a:ext cx="6789683" cy="3970318"/>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br>
              <a:rPr lang="en-US" sz="2800" dirty="0">
                <a:latin typeface="Consolas" panose="020B0609020204030204" pitchFamily="49" charset="0"/>
                <a:cs typeface="Consolas" panose="020B0609020204030204" pitchFamily="49" charset="0"/>
              </a:rPr>
            </a:br>
            <a:r>
              <a:rPr lang="en-US" sz="2800" dirty="0" err="1">
                <a:latin typeface="Consolas" panose="020B0609020204030204" pitchFamily="49" charset="0"/>
                <a:cs typeface="Consolas" panose="020B0609020204030204" pitchFamily="49" charset="0"/>
              </a:rPr>
              <a:t>random.shuffle</a:t>
            </a:r>
            <a:r>
              <a:rPr lang="en-US" sz="2800" dirty="0">
                <a:latin typeface="Consolas" panose="020B0609020204030204" pitchFamily="49" charset="0"/>
                <a:cs typeface="Consolas" panose="020B0609020204030204" pitchFamily="49" charset="0"/>
              </a:rPr>
              <a:t>(names)</a:t>
            </a:r>
          </a:p>
          <a:p>
            <a:r>
              <a:rPr lang="en-US" sz="2800" dirty="0">
                <a:latin typeface="Consolas" panose="020B0609020204030204" pitchFamily="49" charset="0"/>
                <a:cs typeface="Consolas" panose="020B0609020204030204" pitchFamily="49" charset="0"/>
              </a:rPr>
              <a:t>winners = names[:3]</a:t>
            </a:r>
          </a:p>
          <a:p>
            <a:r>
              <a:rPr lang="en-US" sz="2800" dirty="0" err="1">
                <a:latin typeface="Consolas" panose="020B0609020204030204" pitchFamily="49" charset="0"/>
                <a:cs typeface="Consolas" panose="020B0609020204030204" pitchFamily="49" charset="0"/>
              </a:rPr>
              <a:t>winners.sort</a:t>
            </a:r>
            <a:r>
              <a:rPr lang="en-US" sz="2800" dirty="0">
                <a:latin typeface="Consolas" panose="020B0609020204030204" pitchFamily="49" charset="0"/>
                <a:cs typeface="Consolas" panose="020B0609020204030204" pitchFamily="49" charset="0"/>
              </a:rPr>
              <a: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n'.join</a:t>
            </a:r>
            <a:r>
              <a:rPr lang="en-US" sz="2800" dirty="0">
                <a:latin typeface="Consolas" panose="020B0609020204030204" pitchFamily="49" charset="0"/>
                <a:cs typeface="Consolas" panose="020B0609020204030204" pitchFamily="49" charset="0"/>
              </a:rPr>
              <a:t>(winners))</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1BC24511-7119-2CF9-C2C4-9E83794A591C}"/>
              </a:ext>
            </a:extLst>
          </p:cNvPr>
          <p:cNvSpPr txBox="1"/>
          <p:nvPr/>
        </p:nvSpPr>
        <p:spPr>
          <a:xfrm>
            <a:off x="7115504" y="3876469"/>
            <a:ext cx="4046482" cy="1384995"/>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Al</a:t>
            </a:r>
          </a:p>
          <a:p>
            <a:r>
              <a:rPr lang="en-US" sz="2800" dirty="0">
                <a:latin typeface="Consolas" panose="020B0609020204030204" pitchFamily="49" charset="0"/>
                <a:cs typeface="Consolas" panose="020B0609020204030204" pitchFamily="49" charset="0"/>
              </a:rPr>
              <a:t>Cap</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Ed</a:t>
            </a:r>
          </a:p>
        </p:txBody>
      </p:sp>
    </p:spTree>
    <p:extLst>
      <p:ext uri="{BB962C8B-B14F-4D97-AF65-F5344CB8AC3E}">
        <p14:creationId xmlns:p14="http://schemas.microsoft.com/office/powerpoint/2010/main" val="160053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42EB5-F26C-52B6-CEAB-04CA577D623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5612D0-7A13-2D91-20F2-2B7229FAAAFE}"/>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12</a:t>
            </a:fld>
            <a:endParaRPr lang="en-AU" dirty="0"/>
          </a:p>
        </p:txBody>
      </p:sp>
      <p:sp>
        <p:nvSpPr>
          <p:cNvPr id="15" name="Title 1">
            <a:extLst>
              <a:ext uri="{FF2B5EF4-FFF2-40B4-BE49-F238E27FC236}">
                <a16:creationId xmlns:a16="http://schemas.microsoft.com/office/drawing/2014/main" id="{6A55F5FC-BEF3-A608-198E-9C9F547D32A4}"/>
              </a:ext>
            </a:extLst>
          </p:cNvPr>
          <p:cNvSpPr>
            <a:spLocks noGrp="1"/>
          </p:cNvSpPr>
          <p:nvPr>
            <p:ph type="title"/>
          </p:nvPr>
        </p:nvSpPr>
        <p:spPr>
          <a:xfrm>
            <a:off x="303811" y="332504"/>
            <a:ext cx="3300577" cy="1325563"/>
          </a:xfrm>
        </p:spPr>
        <p:txBody>
          <a:bodyPr>
            <a:normAutofit/>
          </a:bodyPr>
          <a:lstStyle/>
          <a:p>
            <a:r>
              <a:rPr lang="en-CA" dirty="0"/>
              <a:t>Sorting</a:t>
            </a:r>
            <a:endParaRPr lang="en-AU" dirty="0"/>
          </a:p>
        </p:txBody>
      </p:sp>
      <p:sp>
        <p:nvSpPr>
          <p:cNvPr id="3" name="TextBox 2">
            <a:extLst>
              <a:ext uri="{FF2B5EF4-FFF2-40B4-BE49-F238E27FC236}">
                <a16:creationId xmlns:a16="http://schemas.microsoft.com/office/drawing/2014/main" id="{C7D14A27-2535-E400-B8AF-6D2EE6AA85EB}"/>
              </a:ext>
            </a:extLst>
          </p:cNvPr>
          <p:cNvSpPr txBox="1"/>
          <p:nvPr/>
        </p:nvSpPr>
        <p:spPr>
          <a:xfrm>
            <a:off x="3069021" y="332504"/>
            <a:ext cx="4120055" cy="1200329"/>
          </a:xfrm>
          <a:prstGeom prst="rect">
            <a:avLst/>
          </a:prstGeom>
          <a:solidFill>
            <a:schemeClr val="accent2">
              <a:lumMod val="40000"/>
              <a:lumOff val="60000"/>
            </a:schemeClr>
          </a:solidFill>
        </p:spPr>
        <p:txBody>
          <a:bodyPr wrap="square" rtlCol="0">
            <a:spAutoFit/>
          </a:bodyPr>
          <a:lstStyle/>
          <a:p>
            <a:pPr algn="ctr"/>
            <a:r>
              <a:rPr lang="en-CA" b="1" dirty="0">
                <a:cs typeface="Consolas" panose="020B0609020204030204" pitchFamily="49" charset="0"/>
              </a:rPr>
              <a:t>Sorting</a:t>
            </a:r>
            <a:r>
              <a:rPr lang="en-CA" dirty="0">
                <a:cs typeface="Consolas" panose="020B0609020204030204" pitchFamily="49" charset="0"/>
              </a:rPr>
              <a:t> is the process of arranging the values on a list into order from biggest to smallest (e.g. for numbers), or in alphabetical order (e.g. for strings).</a:t>
            </a:r>
            <a:endParaRPr lang="en-CA"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F554376-A7C3-E1C2-8AB7-6DF15C243D88}"/>
              </a:ext>
            </a:extLst>
          </p:cNvPr>
          <p:cNvSpPr txBox="1"/>
          <p:nvPr/>
        </p:nvSpPr>
        <p:spPr>
          <a:xfrm>
            <a:off x="2521495" y="1701144"/>
            <a:ext cx="8840189" cy="2062103"/>
          </a:xfrm>
          <a:prstGeom prst="rect">
            <a:avLst/>
          </a:prstGeom>
          <a:noFill/>
        </p:spPr>
        <p:txBody>
          <a:bodyPr wrap="square">
            <a:spAutoFit/>
          </a:bodyPr>
          <a:lstStyle/>
          <a:p>
            <a:r>
              <a:rPr lang="en-US" sz="3200" dirty="0">
                <a:latin typeface="Consolas" panose="020B0609020204030204" pitchFamily="49" charset="0"/>
                <a:cs typeface="Consolas" panose="020B0609020204030204" pitchFamily="49" charset="0"/>
              </a:rPr>
              <a:t>[8, 3, 1, 7, 3] </a:t>
            </a:r>
            <a:br>
              <a:rPr lang="en-US" sz="3200" dirty="0">
                <a:latin typeface="Consolas" panose="020B0609020204030204" pitchFamily="49" charset="0"/>
                <a:cs typeface="Consolas" panose="020B0609020204030204" pitchFamily="49" charset="0"/>
              </a:rPr>
            </a:br>
            <a:endParaRPr lang="en-US" sz="3200" dirty="0">
              <a:latin typeface="Consolas" panose="020B0609020204030204" pitchFamily="49" charset="0"/>
              <a:cs typeface="Consolas" panose="020B0609020204030204" pitchFamily="49" charset="0"/>
            </a:endParaRPr>
          </a:p>
          <a:p>
            <a:br>
              <a:rPr lang="en-US" sz="3200" dirty="0"/>
            </a:br>
            <a:r>
              <a:rPr lang="en-US" sz="3200" dirty="0">
                <a:latin typeface="Consolas" panose="020B0609020204030204" pitchFamily="49" charset="0"/>
                <a:cs typeface="Consolas" panose="020B0609020204030204" pitchFamily="49" charset="0"/>
              </a:rPr>
              <a:t>[1, 3, 3, 7, 8]</a:t>
            </a:r>
          </a:p>
        </p:txBody>
      </p:sp>
      <p:sp>
        <p:nvSpPr>
          <p:cNvPr id="7" name="TextBox 6">
            <a:extLst>
              <a:ext uri="{FF2B5EF4-FFF2-40B4-BE49-F238E27FC236}">
                <a16:creationId xmlns:a16="http://schemas.microsoft.com/office/drawing/2014/main" id="{2928A382-24DC-0252-8E3F-CB6AAC46F52A}"/>
              </a:ext>
            </a:extLst>
          </p:cNvPr>
          <p:cNvSpPr txBox="1"/>
          <p:nvPr/>
        </p:nvSpPr>
        <p:spPr>
          <a:xfrm>
            <a:off x="2521495" y="4623879"/>
            <a:ext cx="7578948" cy="2062103"/>
          </a:xfrm>
          <a:prstGeom prst="rect">
            <a:avLst/>
          </a:prstGeom>
          <a:noFill/>
        </p:spPr>
        <p:txBody>
          <a:bodyPr wrap="square">
            <a:spAutoFit/>
          </a:bodyPr>
          <a:lstStyle/>
          <a:p>
            <a:r>
              <a:rPr lang="en-US" sz="3200" dirty="0">
                <a:latin typeface="Consolas" panose="020B0609020204030204" pitchFamily="49" charset="0"/>
                <a:cs typeface="Consolas" panose="020B0609020204030204" pitchFamily="49" charset="0"/>
              </a:rPr>
              <a:t>['mouse', 'cat', 'show', 'bird’]</a:t>
            </a:r>
            <a:r>
              <a:rPr lang="en-US" sz="3200" dirty="0"/>
              <a:t> </a:t>
            </a:r>
            <a:br>
              <a:rPr lang="en-US" sz="3200" dirty="0"/>
            </a:br>
            <a:endParaRPr lang="en-US" sz="3200" dirty="0"/>
          </a:p>
          <a:p>
            <a:br>
              <a:rPr lang="en-US" sz="3200" dirty="0"/>
            </a:br>
            <a:r>
              <a:rPr lang="en-US" sz="3200" dirty="0">
                <a:latin typeface="Consolas" panose="020B0609020204030204" pitchFamily="49" charset="0"/>
                <a:cs typeface="Consolas" panose="020B0609020204030204" pitchFamily="49" charset="0"/>
              </a:rPr>
              <a:t>['bird', 'cat', 'mouse', 'show']</a:t>
            </a:r>
          </a:p>
        </p:txBody>
      </p:sp>
      <p:sp>
        <p:nvSpPr>
          <p:cNvPr id="8" name="TextBox 7">
            <a:extLst>
              <a:ext uri="{FF2B5EF4-FFF2-40B4-BE49-F238E27FC236}">
                <a16:creationId xmlns:a16="http://schemas.microsoft.com/office/drawing/2014/main" id="{DFB5444D-430B-4859-974F-5B11B6C632EF}"/>
              </a:ext>
            </a:extLst>
          </p:cNvPr>
          <p:cNvSpPr txBox="1"/>
          <p:nvPr/>
        </p:nvSpPr>
        <p:spPr>
          <a:xfrm>
            <a:off x="7772400" y="2562347"/>
            <a:ext cx="4120055" cy="1200329"/>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Sorting is useful and important because humans often want to see data in sorted order, and we can use binary search on sorted data.</a:t>
            </a:r>
            <a:endParaRPr lang="en-CA" dirty="0">
              <a:latin typeface="Consolas" panose="020B0609020204030204" pitchFamily="49" charset="0"/>
              <a:cs typeface="Consolas" panose="020B0609020204030204" pitchFamily="49" charset="0"/>
            </a:endParaRPr>
          </a:p>
        </p:txBody>
      </p:sp>
      <p:sp>
        <p:nvSpPr>
          <p:cNvPr id="9" name="Down Arrow 8">
            <a:extLst>
              <a:ext uri="{FF2B5EF4-FFF2-40B4-BE49-F238E27FC236}">
                <a16:creationId xmlns:a16="http://schemas.microsoft.com/office/drawing/2014/main" id="{5032524A-D7A7-DE03-3303-EDF4BB6862B1}"/>
              </a:ext>
            </a:extLst>
          </p:cNvPr>
          <p:cNvSpPr/>
          <p:nvPr/>
        </p:nvSpPr>
        <p:spPr>
          <a:xfrm>
            <a:off x="4025462" y="2394036"/>
            <a:ext cx="536028" cy="5698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1898D2C7-8F02-3FB5-0B5C-9FE0407B62CB}"/>
              </a:ext>
            </a:extLst>
          </p:cNvPr>
          <p:cNvSpPr/>
          <p:nvPr/>
        </p:nvSpPr>
        <p:spPr>
          <a:xfrm>
            <a:off x="5661955" y="5366764"/>
            <a:ext cx="536028" cy="5698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151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0665D-DD14-0B66-F2E6-5A484B6B48D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A3EA3B-EEB2-B3F0-C80C-5B893A967D8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13</a:t>
            </a:fld>
            <a:endParaRPr lang="en-AU" dirty="0"/>
          </a:p>
        </p:txBody>
      </p:sp>
      <p:sp>
        <p:nvSpPr>
          <p:cNvPr id="16" name="TextBox 15">
            <a:extLst>
              <a:ext uri="{FF2B5EF4-FFF2-40B4-BE49-F238E27FC236}">
                <a16:creationId xmlns:a16="http://schemas.microsoft.com/office/drawing/2014/main" id="{705D030A-718E-64F4-93F3-FDF7BE2CE2A0}"/>
              </a:ext>
            </a:extLst>
          </p:cNvPr>
          <p:cNvSpPr txBox="1"/>
          <p:nvPr/>
        </p:nvSpPr>
        <p:spPr>
          <a:xfrm>
            <a:off x="3341301" y="1233382"/>
            <a:ext cx="2533982" cy="646331"/>
          </a:xfrm>
          <a:prstGeom prst="rect">
            <a:avLst/>
          </a:prstGeom>
          <a:solidFill>
            <a:schemeClr val="accent2">
              <a:lumMod val="40000"/>
              <a:lumOff val="60000"/>
            </a:schemeClr>
          </a:solidFill>
        </p:spPr>
        <p:txBody>
          <a:bodyPr wrap="square" rtlCol="0">
            <a:spAutoFit/>
          </a:bodyPr>
          <a:lstStyle/>
          <a:p>
            <a:pPr algn="ctr"/>
            <a:r>
              <a:rPr lang="en-CA" dirty="0"/>
              <a:t>Python’s built-in sort method is very efficient.</a:t>
            </a:r>
          </a:p>
        </p:txBody>
      </p:sp>
      <p:sp>
        <p:nvSpPr>
          <p:cNvPr id="12" name="TextBox 11">
            <a:extLst>
              <a:ext uri="{FF2B5EF4-FFF2-40B4-BE49-F238E27FC236}">
                <a16:creationId xmlns:a16="http://schemas.microsoft.com/office/drawing/2014/main" id="{0783BAD6-FB88-E460-F126-C4EE9DBAFA08}"/>
              </a:ext>
            </a:extLst>
          </p:cNvPr>
          <p:cNvSpPr txBox="1"/>
          <p:nvPr/>
        </p:nvSpPr>
        <p:spPr>
          <a:xfrm>
            <a:off x="472965" y="2278178"/>
            <a:ext cx="11477297" cy="3539430"/>
          </a:xfrm>
          <a:prstGeom prst="rect">
            <a:avLst/>
          </a:prstGeom>
          <a:noFill/>
        </p:spPr>
        <p:txBody>
          <a:bodyPr wrap="square">
            <a:spAutoFit/>
          </a:bodyPr>
          <a:lstStyle/>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[9, 3, 1, 4, 3]</a:t>
            </a:r>
          </a:p>
          <a:p>
            <a:r>
              <a:rPr lang="en-US" sz="2800" dirty="0" err="1">
                <a:solidFill>
                  <a:srgbClr val="FF0000"/>
                </a:solidFill>
                <a:latin typeface="Consolas" panose="020B0609020204030204" pitchFamily="49" charset="0"/>
                <a:cs typeface="Consolas" panose="020B0609020204030204" pitchFamily="49" charset="0"/>
              </a:rPr>
              <a:t>lst.sort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[1, 3, 3, 4, 9]</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words =        ['shell', 'nose', 'apple', 'tree', 'shoe']</a:t>
            </a:r>
          </a:p>
          <a:p>
            <a:r>
              <a:rPr lang="en-US" sz="2800" dirty="0" err="1">
                <a:solidFill>
                  <a:srgbClr val="FF0000"/>
                </a:solidFill>
                <a:latin typeface="Consolas" panose="020B0609020204030204" pitchFamily="49" charset="0"/>
                <a:cs typeface="Consolas" panose="020B0609020204030204" pitchFamily="49" charset="0"/>
              </a:rPr>
              <a:t>words.sort</a:t>
            </a:r>
            <a:r>
              <a:rPr lang="en-US" sz="2800" dirty="0">
                <a:solidFill>
                  <a:srgbClr val="FF0000"/>
                </a:solidFill>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print(words) # ['apple', 'nose', 'shell', 'shoe', 'tree']</a:t>
            </a:r>
          </a:p>
          <a:p>
            <a:endParaRPr lang="en-US" sz="2800" dirty="0">
              <a:latin typeface="Consolas" panose="020B0609020204030204" pitchFamily="49" charset="0"/>
              <a:cs typeface="Consolas" panose="020B0609020204030204" pitchFamily="49" charset="0"/>
            </a:endParaRPr>
          </a:p>
        </p:txBody>
      </p:sp>
      <p:sp>
        <p:nvSpPr>
          <p:cNvPr id="3" name="TextBox 2">
            <a:extLst>
              <a:ext uri="{FF2B5EF4-FFF2-40B4-BE49-F238E27FC236}">
                <a16:creationId xmlns:a16="http://schemas.microsoft.com/office/drawing/2014/main" id="{E5C3C1FE-BF38-F506-6695-85EF2AA335AA}"/>
              </a:ext>
            </a:extLst>
          </p:cNvPr>
          <p:cNvSpPr txBox="1"/>
          <p:nvPr/>
        </p:nvSpPr>
        <p:spPr>
          <a:xfrm>
            <a:off x="3341301" y="5747243"/>
            <a:ext cx="2533982" cy="923330"/>
          </a:xfrm>
          <a:prstGeom prst="rect">
            <a:avLst/>
          </a:prstGeom>
          <a:solidFill>
            <a:schemeClr val="accent2">
              <a:lumMod val="40000"/>
              <a:lumOff val="60000"/>
            </a:schemeClr>
          </a:solidFill>
        </p:spPr>
        <p:txBody>
          <a:bodyPr wrap="square" rtlCol="0">
            <a:spAutoFit/>
          </a:bodyPr>
          <a:lstStyle/>
          <a:p>
            <a:pPr algn="ctr"/>
            <a:r>
              <a:rPr lang="en-CA" dirty="0" err="1">
                <a:latin typeface="Consolas" panose="020B0609020204030204" pitchFamily="49" charset="0"/>
                <a:cs typeface="Consolas" panose="020B0609020204030204" pitchFamily="49" charset="0"/>
              </a:rPr>
              <a:t>lst.sort</a:t>
            </a:r>
            <a:r>
              <a:rPr lang="en-CA" dirty="0">
                <a:latin typeface="Consolas" panose="020B0609020204030204" pitchFamily="49" charset="0"/>
                <a:cs typeface="Consolas" panose="020B0609020204030204" pitchFamily="49" charset="0"/>
              </a:rPr>
              <a:t>()</a:t>
            </a:r>
            <a:r>
              <a:rPr lang="en-CA" dirty="0"/>
              <a:t> modifies </a:t>
            </a:r>
            <a:r>
              <a:rPr lang="en-CA" dirty="0" err="1">
                <a:latin typeface="Consolas" panose="020B0609020204030204" pitchFamily="49" charset="0"/>
                <a:cs typeface="Consolas" panose="020B0609020204030204" pitchFamily="49" charset="0"/>
              </a:rPr>
              <a:t>lst</a:t>
            </a:r>
            <a:r>
              <a:rPr lang="en-CA" dirty="0"/>
              <a:t>, i.e. it does </a:t>
            </a:r>
            <a:r>
              <a:rPr lang="en-CA" b="1" dirty="0"/>
              <a:t>not</a:t>
            </a:r>
            <a:r>
              <a:rPr lang="en-CA" dirty="0"/>
              <a:t> make a copy …</a:t>
            </a:r>
          </a:p>
        </p:txBody>
      </p:sp>
      <p:sp>
        <p:nvSpPr>
          <p:cNvPr id="7" name="Title 1">
            <a:extLst>
              <a:ext uri="{FF2B5EF4-FFF2-40B4-BE49-F238E27FC236}">
                <a16:creationId xmlns:a16="http://schemas.microsoft.com/office/drawing/2014/main" id="{CE73F93C-CBAE-91F5-B08E-1327073D5410}"/>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Tree>
    <p:extLst>
      <p:ext uri="{BB962C8B-B14F-4D97-AF65-F5344CB8AC3E}">
        <p14:creationId xmlns:p14="http://schemas.microsoft.com/office/powerpoint/2010/main" val="173141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AEE81-7C8D-D363-A6C0-367F291704C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FD454E-3A97-EEA7-C480-9744C36CDD9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14</a:t>
            </a:fld>
            <a:endParaRPr lang="en-AU" dirty="0"/>
          </a:p>
        </p:txBody>
      </p:sp>
      <p:sp>
        <p:nvSpPr>
          <p:cNvPr id="16" name="TextBox 15">
            <a:extLst>
              <a:ext uri="{FF2B5EF4-FFF2-40B4-BE49-F238E27FC236}">
                <a16:creationId xmlns:a16="http://schemas.microsoft.com/office/drawing/2014/main" id="{221675EC-D5D0-8245-7C2B-822E647BA8D1}"/>
              </a:ext>
            </a:extLst>
          </p:cNvPr>
          <p:cNvSpPr txBox="1"/>
          <p:nvPr/>
        </p:nvSpPr>
        <p:spPr>
          <a:xfrm>
            <a:off x="4944621" y="767793"/>
            <a:ext cx="3001199" cy="1200329"/>
          </a:xfrm>
          <a:prstGeom prst="rect">
            <a:avLst/>
          </a:prstGeom>
          <a:solidFill>
            <a:schemeClr val="accent2">
              <a:lumMod val="40000"/>
              <a:lumOff val="60000"/>
            </a:schemeClr>
          </a:solidFill>
        </p:spPr>
        <p:txBody>
          <a:bodyPr wrap="square" rtlCol="0">
            <a:spAutoFit/>
          </a:bodyPr>
          <a:lstStyle/>
          <a:p>
            <a:pPr algn="ctr"/>
            <a:r>
              <a:rPr lang="en-CA" dirty="0"/>
              <a:t>Use Python’s built-in </a:t>
            </a:r>
            <a:r>
              <a:rPr lang="en-CA" dirty="0">
                <a:latin typeface="Consolas" panose="020B0609020204030204" pitchFamily="49" charset="0"/>
                <a:cs typeface="Consolas" panose="020B0609020204030204" pitchFamily="49" charset="0"/>
              </a:rPr>
              <a:t>sorted(</a:t>
            </a:r>
            <a:r>
              <a:rPr lang="en-CA" dirty="0" err="1">
                <a:latin typeface="Consolas" panose="020B0609020204030204" pitchFamily="49" charset="0"/>
                <a:cs typeface="Consolas" panose="020B0609020204030204" pitchFamily="49" charset="0"/>
              </a:rPr>
              <a:t>lst</a:t>
            </a:r>
            <a:r>
              <a:rPr lang="en-CA" dirty="0">
                <a:latin typeface="Consolas" panose="020B0609020204030204" pitchFamily="49" charset="0"/>
                <a:cs typeface="Consolas" panose="020B0609020204030204" pitchFamily="49" charset="0"/>
              </a:rPr>
              <a:t>)</a:t>
            </a:r>
            <a:r>
              <a:rPr lang="en-CA" dirty="0"/>
              <a:t> method to make a sorted copy of </a:t>
            </a:r>
            <a:r>
              <a:rPr lang="en-CA" dirty="0" err="1">
                <a:latin typeface="Consolas" panose="020B0609020204030204" pitchFamily="49" charset="0"/>
                <a:cs typeface="Consolas" panose="020B0609020204030204" pitchFamily="49" charset="0"/>
              </a:rPr>
              <a:t>lst</a:t>
            </a:r>
            <a:r>
              <a:rPr lang="en-CA" dirty="0"/>
              <a:t> without modifying </a:t>
            </a:r>
            <a:r>
              <a:rPr lang="en-CA" dirty="0" err="1">
                <a:latin typeface="Consolas" panose="020B0609020204030204" pitchFamily="49" charset="0"/>
                <a:cs typeface="Consolas" panose="020B0609020204030204" pitchFamily="49" charset="0"/>
              </a:rPr>
              <a:t>lst</a:t>
            </a:r>
            <a:r>
              <a:rPr lang="en-CA" dirty="0"/>
              <a:t>.</a:t>
            </a:r>
          </a:p>
        </p:txBody>
      </p:sp>
      <p:sp>
        <p:nvSpPr>
          <p:cNvPr id="12" name="TextBox 11">
            <a:extLst>
              <a:ext uri="{FF2B5EF4-FFF2-40B4-BE49-F238E27FC236}">
                <a16:creationId xmlns:a16="http://schemas.microsoft.com/office/drawing/2014/main" id="{ECBED9B5-71E5-42CB-95A9-C5C5B9169D82}"/>
              </a:ext>
            </a:extLst>
          </p:cNvPr>
          <p:cNvSpPr txBox="1"/>
          <p:nvPr/>
        </p:nvSpPr>
        <p:spPr>
          <a:xfrm>
            <a:off x="569938" y="2214652"/>
            <a:ext cx="11477297" cy="3539430"/>
          </a:xfrm>
          <a:prstGeom prst="rect">
            <a:avLst/>
          </a:prstGeom>
          <a:noFill/>
        </p:spPr>
        <p:txBody>
          <a:bodyPr wrap="square">
            <a:spAutoFit/>
          </a:bodyPr>
          <a:lstStyle/>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[9, 3, 1, 4, 3]</a:t>
            </a:r>
          </a:p>
          <a:p>
            <a:r>
              <a:rPr lang="en-US" sz="2800" dirty="0">
                <a:latin typeface="Consolas" panose="020B0609020204030204" pitchFamily="49" charset="0"/>
                <a:cs typeface="Consolas" panose="020B0609020204030204" pitchFamily="49" charset="0"/>
              </a:rPr>
              <a:t>print(</a:t>
            </a:r>
            <a:r>
              <a:rPr lang="en-US" sz="2800" dirty="0">
                <a:solidFill>
                  <a:srgbClr val="FF0000"/>
                </a:solidFill>
                <a:latin typeface="Consolas" panose="020B0609020204030204" pitchFamily="49" charset="0"/>
                <a:cs typeface="Consolas" panose="020B0609020204030204" pitchFamily="49" charset="0"/>
              </a:rPr>
              <a:t>sorted(</a:t>
            </a:r>
            <a:r>
              <a:rPr lang="en-US" sz="2800" dirty="0" err="1">
                <a:solidFill>
                  <a:srgbClr val="FF0000"/>
                </a:solidFill>
                <a:latin typeface="Consolas" panose="020B0609020204030204" pitchFamily="49" charset="0"/>
                <a:cs typeface="Consolas" panose="020B0609020204030204" pitchFamily="49" charset="0"/>
              </a:rPr>
              <a:t>lst</a:t>
            </a:r>
            <a:r>
              <a:rPr lang="en-US" sz="2800" dirty="0">
                <a:solidFill>
                  <a:srgbClr val="FF0000"/>
                </a:solidFill>
                <a:latin typeface="Consolas" panose="020B0609020204030204" pitchFamily="49" charset="0"/>
                <a:cs typeface="Consolas" panose="020B0609020204030204" pitchFamily="49" charset="0"/>
              </a:rPr>
              <a:t>)</a:t>
            </a:r>
            <a:r>
              <a:rPr lang="en-US" sz="2800" dirty="0">
                <a:latin typeface="Consolas" panose="020B0609020204030204" pitchFamily="49" charset="0"/>
                <a:cs typeface="Consolas" panose="020B0609020204030204" pitchFamily="49" charset="0"/>
              </a:rPr>
              <a:t>) # [1, 3, 3, 4, 9]</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[9, 3, 1, 4, 3]</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words =                ['co', 'de', '</a:t>
            </a:r>
            <a:r>
              <a:rPr lang="en-US" sz="2800" dirty="0" err="1">
                <a:latin typeface="Consolas" panose="020B0609020204030204" pitchFamily="49" charset="0"/>
                <a:cs typeface="Consolas" panose="020B0609020204030204" pitchFamily="49" charset="0"/>
              </a:rPr>
              <a:t>ba</a:t>
            </a:r>
            <a:r>
              <a:rPr lang="en-US" sz="2800" dirty="0">
                <a:latin typeface="Consolas" panose="020B0609020204030204" pitchFamily="49" charset="0"/>
                <a:cs typeface="Consolas" panose="020B0609020204030204" pitchFamily="49" charset="0"/>
              </a:rPr>
              <a:t>', 'an']</a:t>
            </a:r>
          </a:p>
          <a:p>
            <a:r>
              <a:rPr lang="en-US" sz="2800" dirty="0">
                <a:latin typeface="Consolas" panose="020B0609020204030204" pitchFamily="49" charset="0"/>
                <a:cs typeface="Consolas" panose="020B0609020204030204" pitchFamily="49" charset="0"/>
              </a:rPr>
              <a:t>print(</a:t>
            </a:r>
            <a:r>
              <a:rPr lang="en-US" sz="2800" dirty="0">
                <a:solidFill>
                  <a:srgbClr val="FF0000"/>
                </a:solidFill>
                <a:latin typeface="Consolas" panose="020B0609020204030204" pitchFamily="49" charset="0"/>
                <a:cs typeface="Consolas" panose="020B0609020204030204" pitchFamily="49" charset="0"/>
              </a:rPr>
              <a:t>sorted(words)</a:t>
            </a:r>
            <a:r>
              <a:rPr lang="en-US" sz="2800" dirty="0">
                <a:latin typeface="Consolas" panose="020B0609020204030204" pitchFamily="49" charset="0"/>
                <a:cs typeface="Consolas" panose="020B0609020204030204" pitchFamily="49" charset="0"/>
              </a:rPr>
              <a:t>) # ['an', '</a:t>
            </a:r>
            <a:r>
              <a:rPr lang="en-US" sz="2800" dirty="0" err="1">
                <a:latin typeface="Consolas" panose="020B0609020204030204" pitchFamily="49" charset="0"/>
                <a:cs typeface="Consolas" panose="020B0609020204030204" pitchFamily="49" charset="0"/>
              </a:rPr>
              <a:t>ba</a:t>
            </a:r>
            <a:r>
              <a:rPr lang="en-US" sz="2800" dirty="0">
                <a:latin typeface="Consolas" panose="020B0609020204030204" pitchFamily="49" charset="0"/>
                <a:cs typeface="Consolas" panose="020B0609020204030204" pitchFamily="49" charset="0"/>
              </a:rPr>
              <a:t>', 'co', 'de']</a:t>
            </a:r>
          </a:p>
          <a:p>
            <a:r>
              <a:rPr lang="en-US" sz="2800" dirty="0">
                <a:latin typeface="Consolas" panose="020B0609020204030204" pitchFamily="49" charset="0"/>
                <a:cs typeface="Consolas" panose="020B0609020204030204" pitchFamily="49" charset="0"/>
              </a:rPr>
              <a:t>print(words)         # ['co', 'de', '</a:t>
            </a:r>
            <a:r>
              <a:rPr lang="en-US" sz="2800" dirty="0" err="1">
                <a:latin typeface="Consolas" panose="020B0609020204030204" pitchFamily="49" charset="0"/>
                <a:cs typeface="Consolas" panose="020B0609020204030204" pitchFamily="49" charset="0"/>
              </a:rPr>
              <a:t>ba</a:t>
            </a:r>
            <a:r>
              <a:rPr lang="en-US" sz="2800" dirty="0">
                <a:latin typeface="Consolas" panose="020B0609020204030204" pitchFamily="49" charset="0"/>
                <a:cs typeface="Consolas" panose="020B0609020204030204" pitchFamily="49" charset="0"/>
              </a:rPr>
              <a:t>', 'an']</a:t>
            </a:r>
          </a:p>
          <a:p>
            <a:endParaRPr lang="en-US" sz="2800" dirty="0">
              <a:latin typeface="Consolas" panose="020B0609020204030204" pitchFamily="49" charset="0"/>
              <a:cs typeface="Consolas" panose="020B0609020204030204" pitchFamily="49" charset="0"/>
            </a:endParaRPr>
          </a:p>
        </p:txBody>
      </p:sp>
      <p:sp>
        <p:nvSpPr>
          <p:cNvPr id="7" name="Title 1">
            <a:extLst>
              <a:ext uri="{FF2B5EF4-FFF2-40B4-BE49-F238E27FC236}">
                <a16:creationId xmlns:a16="http://schemas.microsoft.com/office/drawing/2014/main" id="{8B482804-4808-2D9D-F4A8-FA4D02040E1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Tree>
    <p:extLst>
      <p:ext uri="{BB962C8B-B14F-4D97-AF65-F5344CB8AC3E}">
        <p14:creationId xmlns:p14="http://schemas.microsoft.com/office/powerpoint/2010/main" val="1496198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1F8B5-6EAD-1CBA-0279-BC5AEE22268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F872A5-2F39-17C9-BCA2-B290C8AFC15B}"/>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15</a:t>
            </a:fld>
            <a:endParaRPr lang="en-AU" dirty="0"/>
          </a:p>
        </p:txBody>
      </p:sp>
      <p:sp>
        <p:nvSpPr>
          <p:cNvPr id="16" name="TextBox 15">
            <a:extLst>
              <a:ext uri="{FF2B5EF4-FFF2-40B4-BE49-F238E27FC236}">
                <a16:creationId xmlns:a16="http://schemas.microsoft.com/office/drawing/2014/main" id="{B0626C6E-FBC6-8263-136D-581C1FA4F830}"/>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954D47EA-E9C7-8153-B73B-9928B71AF54B}"/>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F11E98FD-A7F6-2E70-204B-91E07A2FAAD4}"/>
              </a:ext>
            </a:extLst>
          </p:cNvPr>
          <p:cNvSpPr txBox="1"/>
          <p:nvPr/>
        </p:nvSpPr>
        <p:spPr>
          <a:xfrm>
            <a:off x="4619699" y="2573738"/>
            <a:ext cx="3930500" cy="584775"/>
          </a:xfrm>
          <a:prstGeom prst="rect">
            <a:avLst/>
          </a:prstGeom>
          <a:noFill/>
        </p:spPr>
        <p:txBody>
          <a:bodyPr wrap="none" rtlCol="0">
            <a:spAutoFit/>
          </a:bodyPr>
          <a:lstStyle/>
          <a:p>
            <a:r>
              <a:rPr lang="en-US" sz="3200" i="1" dirty="0"/>
              <a:t>Unsorted</a:t>
            </a:r>
            <a:r>
              <a:rPr lang="en-US" sz="3200" dirty="0"/>
              <a:t>: 6, 7, 4, 1, 3</a:t>
            </a:r>
          </a:p>
        </p:txBody>
      </p:sp>
      <p:sp>
        <p:nvSpPr>
          <p:cNvPr id="3" name="TextBox 2">
            <a:extLst>
              <a:ext uri="{FF2B5EF4-FFF2-40B4-BE49-F238E27FC236}">
                <a16:creationId xmlns:a16="http://schemas.microsoft.com/office/drawing/2014/main" id="{74938FEB-59E1-2DBA-811A-F21E00AD6365}"/>
              </a:ext>
            </a:extLst>
          </p:cNvPr>
          <p:cNvSpPr txBox="1"/>
          <p:nvPr/>
        </p:nvSpPr>
        <p:spPr>
          <a:xfrm>
            <a:off x="4974388" y="3815663"/>
            <a:ext cx="1476302" cy="584775"/>
          </a:xfrm>
          <a:prstGeom prst="rect">
            <a:avLst/>
          </a:prstGeom>
          <a:noFill/>
        </p:spPr>
        <p:txBody>
          <a:bodyPr wrap="none" rtlCol="0">
            <a:spAutoFit/>
          </a:bodyPr>
          <a:lstStyle/>
          <a:p>
            <a:r>
              <a:rPr lang="en-US" sz="3200" i="1" dirty="0"/>
              <a:t>Sorted</a:t>
            </a:r>
            <a:r>
              <a:rPr lang="en-US" sz="3200" dirty="0"/>
              <a:t>:</a:t>
            </a:r>
          </a:p>
        </p:txBody>
      </p:sp>
      <p:sp>
        <p:nvSpPr>
          <p:cNvPr id="5" name="TextBox 4">
            <a:extLst>
              <a:ext uri="{FF2B5EF4-FFF2-40B4-BE49-F238E27FC236}">
                <a16:creationId xmlns:a16="http://schemas.microsoft.com/office/drawing/2014/main" id="{92BB09BB-6D1A-299B-9F3F-EEE06470D14B}"/>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A886675A-E001-4747-4B29-FEAEA5A19684}"/>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660701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46CF0-2676-C0A3-F371-4A6C0A687EB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28CED6-0742-3037-7B87-CCEC0B54E7F1}"/>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16</a:t>
            </a:fld>
            <a:endParaRPr lang="en-AU" dirty="0"/>
          </a:p>
        </p:txBody>
      </p:sp>
      <p:sp>
        <p:nvSpPr>
          <p:cNvPr id="16" name="TextBox 15">
            <a:extLst>
              <a:ext uri="{FF2B5EF4-FFF2-40B4-BE49-F238E27FC236}">
                <a16:creationId xmlns:a16="http://schemas.microsoft.com/office/drawing/2014/main" id="{677920F9-4D44-ECB0-F4E3-B1801228B060}"/>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9C9224C-DEBF-AE8B-9FAE-FA659D0A6946}"/>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37661D2B-6B28-ECA3-9603-C915E8B7E74A}"/>
              </a:ext>
            </a:extLst>
          </p:cNvPr>
          <p:cNvSpPr txBox="1"/>
          <p:nvPr/>
        </p:nvSpPr>
        <p:spPr>
          <a:xfrm>
            <a:off x="4619699" y="2573738"/>
            <a:ext cx="3930500" cy="584775"/>
          </a:xfrm>
          <a:prstGeom prst="rect">
            <a:avLst/>
          </a:prstGeom>
          <a:noFill/>
        </p:spPr>
        <p:txBody>
          <a:bodyPr wrap="none" rtlCol="0">
            <a:spAutoFit/>
          </a:bodyPr>
          <a:lstStyle/>
          <a:p>
            <a:r>
              <a:rPr lang="en-US" sz="3200" i="1" dirty="0"/>
              <a:t>Unsorted</a:t>
            </a:r>
            <a:r>
              <a:rPr lang="en-US" sz="3200" dirty="0"/>
              <a:t>: 6, 7, 4, 1, 3</a:t>
            </a:r>
          </a:p>
        </p:txBody>
      </p:sp>
      <p:sp>
        <p:nvSpPr>
          <p:cNvPr id="3" name="TextBox 2">
            <a:extLst>
              <a:ext uri="{FF2B5EF4-FFF2-40B4-BE49-F238E27FC236}">
                <a16:creationId xmlns:a16="http://schemas.microsoft.com/office/drawing/2014/main" id="{8555C1BC-7C39-9DD8-964A-3EB2696480D1}"/>
              </a:ext>
            </a:extLst>
          </p:cNvPr>
          <p:cNvSpPr txBox="1"/>
          <p:nvPr/>
        </p:nvSpPr>
        <p:spPr>
          <a:xfrm>
            <a:off x="4974388" y="3815663"/>
            <a:ext cx="1774460" cy="584775"/>
          </a:xfrm>
          <a:prstGeom prst="rect">
            <a:avLst/>
          </a:prstGeom>
          <a:noFill/>
        </p:spPr>
        <p:txBody>
          <a:bodyPr wrap="none" rtlCol="0">
            <a:spAutoFit/>
          </a:bodyPr>
          <a:lstStyle/>
          <a:p>
            <a:r>
              <a:rPr lang="en-US" sz="3200" i="1" dirty="0"/>
              <a:t>Sorted</a:t>
            </a:r>
            <a:r>
              <a:rPr lang="en-US" sz="3200" dirty="0"/>
              <a:t>: 1</a:t>
            </a:r>
          </a:p>
        </p:txBody>
      </p:sp>
      <p:sp>
        <p:nvSpPr>
          <p:cNvPr id="5" name="TextBox 4">
            <a:extLst>
              <a:ext uri="{FF2B5EF4-FFF2-40B4-BE49-F238E27FC236}">
                <a16:creationId xmlns:a16="http://schemas.microsoft.com/office/drawing/2014/main" id="{965B139A-74AF-15F4-2AAB-D41757DA2D8D}"/>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35F391D5-89BD-52A3-7FCD-70F34B8D4BDA}"/>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6E3D7E74-1E92-EE5C-CCA3-501C8C8C23B6}"/>
              </a:ext>
            </a:extLst>
          </p:cNvPr>
          <p:cNvSpPr/>
          <p:nvPr/>
        </p:nvSpPr>
        <p:spPr>
          <a:xfrm>
            <a:off x="7756634" y="2648607"/>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C483F-F63E-4334-6B91-B450106811EB}"/>
              </a:ext>
            </a:extLst>
          </p:cNvPr>
          <p:cNvCxnSpPr/>
          <p:nvPr/>
        </p:nvCxnSpPr>
        <p:spPr>
          <a:xfrm flipH="1">
            <a:off x="6647935" y="3158513"/>
            <a:ext cx="1108699" cy="832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775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439-2600-0185-E1FE-B64FA9DD914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F53AA6-3D66-3EC1-9CF2-293EF509089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17</a:t>
            </a:fld>
            <a:endParaRPr lang="en-AU" dirty="0"/>
          </a:p>
        </p:txBody>
      </p:sp>
      <p:sp>
        <p:nvSpPr>
          <p:cNvPr id="16" name="TextBox 15">
            <a:extLst>
              <a:ext uri="{FF2B5EF4-FFF2-40B4-BE49-F238E27FC236}">
                <a16:creationId xmlns:a16="http://schemas.microsoft.com/office/drawing/2014/main" id="{63C71080-5027-CB93-B63D-4C1F58523372}"/>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3FBCE8B6-EBB1-0681-DC96-128440415096}"/>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CB89DBCF-B3EF-4956-E5B8-C45739527EF7}"/>
              </a:ext>
            </a:extLst>
          </p:cNvPr>
          <p:cNvSpPr txBox="1"/>
          <p:nvPr/>
        </p:nvSpPr>
        <p:spPr>
          <a:xfrm>
            <a:off x="4619699" y="2573738"/>
            <a:ext cx="3589059" cy="584775"/>
          </a:xfrm>
          <a:prstGeom prst="rect">
            <a:avLst/>
          </a:prstGeom>
          <a:noFill/>
        </p:spPr>
        <p:txBody>
          <a:bodyPr wrap="none" rtlCol="0">
            <a:spAutoFit/>
          </a:bodyPr>
          <a:lstStyle/>
          <a:p>
            <a:r>
              <a:rPr lang="en-US" sz="3200" i="1" dirty="0"/>
              <a:t>Unsorted</a:t>
            </a:r>
            <a:r>
              <a:rPr lang="en-US" sz="3200" dirty="0"/>
              <a:t>: 6, 7, 4, 3</a:t>
            </a:r>
          </a:p>
        </p:txBody>
      </p:sp>
      <p:sp>
        <p:nvSpPr>
          <p:cNvPr id="3" name="TextBox 2">
            <a:extLst>
              <a:ext uri="{FF2B5EF4-FFF2-40B4-BE49-F238E27FC236}">
                <a16:creationId xmlns:a16="http://schemas.microsoft.com/office/drawing/2014/main" id="{3B258218-E42B-A2A9-342B-48E0157B807C}"/>
              </a:ext>
            </a:extLst>
          </p:cNvPr>
          <p:cNvSpPr txBox="1"/>
          <p:nvPr/>
        </p:nvSpPr>
        <p:spPr>
          <a:xfrm>
            <a:off x="4974388" y="3815663"/>
            <a:ext cx="1774460" cy="584775"/>
          </a:xfrm>
          <a:prstGeom prst="rect">
            <a:avLst/>
          </a:prstGeom>
          <a:noFill/>
        </p:spPr>
        <p:txBody>
          <a:bodyPr wrap="none" rtlCol="0">
            <a:spAutoFit/>
          </a:bodyPr>
          <a:lstStyle/>
          <a:p>
            <a:r>
              <a:rPr lang="en-US" sz="3200" i="1" dirty="0"/>
              <a:t>Sorted</a:t>
            </a:r>
            <a:r>
              <a:rPr lang="en-US" sz="3200" dirty="0"/>
              <a:t>: 1</a:t>
            </a:r>
          </a:p>
        </p:txBody>
      </p:sp>
      <p:sp>
        <p:nvSpPr>
          <p:cNvPr id="5" name="TextBox 4">
            <a:extLst>
              <a:ext uri="{FF2B5EF4-FFF2-40B4-BE49-F238E27FC236}">
                <a16:creationId xmlns:a16="http://schemas.microsoft.com/office/drawing/2014/main" id="{4D57DA56-51AC-D22B-49BF-75889351632B}"/>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A025A6A8-07F0-AB23-6CB4-5B6ACF726691}"/>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2383251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80779-ADD6-0985-5EC0-D5B12CEE941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532D4A-7CC2-0E77-DFB7-77ED8F2B7F3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18</a:t>
            </a:fld>
            <a:endParaRPr lang="en-AU" dirty="0"/>
          </a:p>
        </p:txBody>
      </p:sp>
      <p:sp>
        <p:nvSpPr>
          <p:cNvPr id="16" name="TextBox 15">
            <a:extLst>
              <a:ext uri="{FF2B5EF4-FFF2-40B4-BE49-F238E27FC236}">
                <a16:creationId xmlns:a16="http://schemas.microsoft.com/office/drawing/2014/main" id="{EC08D9EA-4710-8D92-08F6-4FDE1F075467}"/>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0CD1470D-5E4F-4DB1-9ABF-C104D0549C5F}"/>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8608DC62-6606-3C9F-CB0C-CED543194439}"/>
              </a:ext>
            </a:extLst>
          </p:cNvPr>
          <p:cNvSpPr txBox="1"/>
          <p:nvPr/>
        </p:nvSpPr>
        <p:spPr>
          <a:xfrm>
            <a:off x="4619699" y="2573738"/>
            <a:ext cx="3589059" cy="584775"/>
          </a:xfrm>
          <a:prstGeom prst="rect">
            <a:avLst/>
          </a:prstGeom>
          <a:noFill/>
        </p:spPr>
        <p:txBody>
          <a:bodyPr wrap="none" rtlCol="0">
            <a:spAutoFit/>
          </a:bodyPr>
          <a:lstStyle/>
          <a:p>
            <a:r>
              <a:rPr lang="en-US" sz="3200" i="1" dirty="0"/>
              <a:t>Unsorted</a:t>
            </a:r>
            <a:r>
              <a:rPr lang="en-US" sz="3200" dirty="0"/>
              <a:t>: 6, 7, 4, 3</a:t>
            </a:r>
          </a:p>
        </p:txBody>
      </p:sp>
      <p:sp>
        <p:nvSpPr>
          <p:cNvPr id="3" name="TextBox 2">
            <a:extLst>
              <a:ext uri="{FF2B5EF4-FFF2-40B4-BE49-F238E27FC236}">
                <a16:creationId xmlns:a16="http://schemas.microsoft.com/office/drawing/2014/main" id="{ED04A372-FBCA-0F60-A43B-B0F360E3C867}"/>
              </a:ext>
            </a:extLst>
          </p:cNvPr>
          <p:cNvSpPr txBox="1"/>
          <p:nvPr/>
        </p:nvSpPr>
        <p:spPr>
          <a:xfrm>
            <a:off x="4974388" y="3815663"/>
            <a:ext cx="2194447" cy="584775"/>
          </a:xfrm>
          <a:prstGeom prst="rect">
            <a:avLst/>
          </a:prstGeom>
          <a:noFill/>
        </p:spPr>
        <p:txBody>
          <a:bodyPr wrap="none" rtlCol="0">
            <a:spAutoFit/>
          </a:bodyPr>
          <a:lstStyle/>
          <a:p>
            <a:r>
              <a:rPr lang="en-US" sz="3200" i="1" dirty="0"/>
              <a:t>Sorted</a:t>
            </a:r>
            <a:r>
              <a:rPr lang="en-US" sz="3200" dirty="0"/>
              <a:t>: 1, 3</a:t>
            </a:r>
          </a:p>
        </p:txBody>
      </p:sp>
      <p:sp>
        <p:nvSpPr>
          <p:cNvPr id="5" name="TextBox 4">
            <a:extLst>
              <a:ext uri="{FF2B5EF4-FFF2-40B4-BE49-F238E27FC236}">
                <a16:creationId xmlns:a16="http://schemas.microsoft.com/office/drawing/2014/main" id="{9B7AB4C3-2008-0E23-BFB7-EAE27D9CCAA1}"/>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13FF7033-3A19-DD3B-4DCE-602F561C836C}"/>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BAA88807-307E-4804-7652-2FF013EFCAE4}"/>
              </a:ext>
            </a:extLst>
          </p:cNvPr>
          <p:cNvSpPr/>
          <p:nvPr/>
        </p:nvSpPr>
        <p:spPr>
          <a:xfrm>
            <a:off x="7756634" y="2648607"/>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94971E8-57B2-0A88-AD20-4CF7552E6B44}"/>
              </a:ext>
            </a:extLst>
          </p:cNvPr>
          <p:cNvCxnSpPr>
            <a:cxnSpLocks/>
            <a:stCxn id="8" idx="2"/>
          </p:cNvCxnSpPr>
          <p:nvPr/>
        </p:nvCxnSpPr>
        <p:spPr>
          <a:xfrm flipH="1">
            <a:off x="7055708" y="3158513"/>
            <a:ext cx="821795" cy="8080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CD315303-C339-5A8B-5284-52D7465B6581}"/>
              </a:ext>
            </a:extLst>
          </p:cNvPr>
          <p:cNvSpPr txBox="1"/>
          <p:nvPr/>
        </p:nvSpPr>
        <p:spPr>
          <a:xfrm>
            <a:off x="7596015" y="2241841"/>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119835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1882A-975D-202D-5E41-982EB9DFA8B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B6E380-63DA-5BB0-3AEE-6092FB0B008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19</a:t>
            </a:fld>
            <a:endParaRPr lang="en-AU" dirty="0"/>
          </a:p>
        </p:txBody>
      </p:sp>
      <p:sp>
        <p:nvSpPr>
          <p:cNvPr id="16" name="TextBox 15">
            <a:extLst>
              <a:ext uri="{FF2B5EF4-FFF2-40B4-BE49-F238E27FC236}">
                <a16:creationId xmlns:a16="http://schemas.microsoft.com/office/drawing/2014/main" id="{C5432F30-B2CE-72EF-0A64-60D292914A11}"/>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75207E15-BF95-B0DB-9E5C-27C55E176DF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29F8F087-7B1C-C919-1347-080BEE63E532}"/>
              </a:ext>
            </a:extLst>
          </p:cNvPr>
          <p:cNvSpPr txBox="1"/>
          <p:nvPr/>
        </p:nvSpPr>
        <p:spPr>
          <a:xfrm>
            <a:off x="4619699" y="2573738"/>
            <a:ext cx="3085717" cy="584775"/>
          </a:xfrm>
          <a:prstGeom prst="rect">
            <a:avLst/>
          </a:prstGeom>
          <a:noFill/>
        </p:spPr>
        <p:txBody>
          <a:bodyPr wrap="none" rtlCol="0">
            <a:spAutoFit/>
          </a:bodyPr>
          <a:lstStyle/>
          <a:p>
            <a:r>
              <a:rPr lang="en-US" sz="3200" i="1" dirty="0"/>
              <a:t>Unsorted</a:t>
            </a:r>
            <a:r>
              <a:rPr lang="en-US" sz="3200" dirty="0"/>
              <a:t>: 6, 7, 4</a:t>
            </a:r>
          </a:p>
        </p:txBody>
      </p:sp>
      <p:sp>
        <p:nvSpPr>
          <p:cNvPr id="3" name="TextBox 2">
            <a:extLst>
              <a:ext uri="{FF2B5EF4-FFF2-40B4-BE49-F238E27FC236}">
                <a16:creationId xmlns:a16="http://schemas.microsoft.com/office/drawing/2014/main" id="{9553A2A1-80CD-8841-CD3B-83DCD5451507}"/>
              </a:ext>
            </a:extLst>
          </p:cNvPr>
          <p:cNvSpPr txBox="1"/>
          <p:nvPr/>
        </p:nvSpPr>
        <p:spPr>
          <a:xfrm>
            <a:off x="4974388" y="3815663"/>
            <a:ext cx="2194447" cy="584775"/>
          </a:xfrm>
          <a:prstGeom prst="rect">
            <a:avLst/>
          </a:prstGeom>
          <a:noFill/>
        </p:spPr>
        <p:txBody>
          <a:bodyPr wrap="none" rtlCol="0">
            <a:spAutoFit/>
          </a:bodyPr>
          <a:lstStyle/>
          <a:p>
            <a:r>
              <a:rPr lang="en-US" sz="3200" i="1" dirty="0"/>
              <a:t>Sorted</a:t>
            </a:r>
            <a:r>
              <a:rPr lang="en-US" sz="3200" dirty="0"/>
              <a:t>: 1, 3</a:t>
            </a:r>
          </a:p>
        </p:txBody>
      </p:sp>
      <p:sp>
        <p:nvSpPr>
          <p:cNvPr id="5" name="TextBox 4">
            <a:extLst>
              <a:ext uri="{FF2B5EF4-FFF2-40B4-BE49-F238E27FC236}">
                <a16:creationId xmlns:a16="http://schemas.microsoft.com/office/drawing/2014/main" id="{672B4F6F-13C8-D6BA-8D43-D918DC68AF06}"/>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C7726EE7-5FE2-AE3E-3BE6-A5C0CFF8BED6}"/>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391267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90354-299D-4DD6-0F12-195E19F0512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7FF045-B3D8-01E2-4C98-2F8308CE45AA}"/>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a:t>
            </a:fld>
            <a:endParaRPr lang="en-AU"/>
          </a:p>
        </p:txBody>
      </p:sp>
      <p:sp>
        <p:nvSpPr>
          <p:cNvPr id="15" name="Title 1">
            <a:extLst>
              <a:ext uri="{FF2B5EF4-FFF2-40B4-BE49-F238E27FC236}">
                <a16:creationId xmlns:a16="http://schemas.microsoft.com/office/drawing/2014/main" id="{80A66A1F-3A39-38FD-BF08-FB6B79100C42}"/>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835045DE-6CF8-EBFA-7D5E-B9063A3ADB70}"/>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6D4E1128-AE2A-94E5-0D6E-66A203A5F8EE}"/>
              </a:ext>
            </a:extLst>
          </p:cNvPr>
          <p:cNvSpPr txBox="1"/>
          <p:nvPr/>
        </p:nvSpPr>
        <p:spPr>
          <a:xfrm>
            <a:off x="893380" y="2278178"/>
            <a:ext cx="4603531"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random.random</a:t>
            </a:r>
            <a:r>
              <a:rPr lang="en-US" sz="2800" dirty="0">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DA694B10-5A53-8FAE-6223-B111BF53B62B}"/>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0.530707419934566 </a:t>
            </a:r>
          </a:p>
          <a:p>
            <a:r>
              <a:rPr lang="en-US" sz="2800" dirty="0">
                <a:latin typeface="Consolas" panose="020B0609020204030204" pitchFamily="49" charset="0"/>
                <a:cs typeface="Consolas" panose="020B0609020204030204" pitchFamily="49" charset="0"/>
              </a:rPr>
              <a:t>0.4177937479114643 </a:t>
            </a:r>
          </a:p>
          <a:p>
            <a:r>
              <a:rPr lang="en-US" sz="2800" dirty="0">
                <a:latin typeface="Consolas" panose="020B0609020204030204" pitchFamily="49" charset="0"/>
                <a:cs typeface="Consolas" panose="020B0609020204030204" pitchFamily="49" charset="0"/>
              </a:rPr>
              <a:t>0.9573776144861584 </a:t>
            </a:r>
          </a:p>
          <a:p>
            <a:r>
              <a:rPr lang="en-US" sz="2800" dirty="0">
                <a:latin typeface="Consolas" panose="020B0609020204030204" pitchFamily="49" charset="0"/>
                <a:cs typeface="Consolas" panose="020B0609020204030204" pitchFamily="49" charset="0"/>
              </a:rPr>
              <a:t>0.09896609959358549 </a:t>
            </a:r>
          </a:p>
          <a:p>
            <a:r>
              <a:rPr lang="en-US" sz="2800" dirty="0">
                <a:latin typeface="Consolas" panose="020B0609020204030204" pitchFamily="49" charset="0"/>
                <a:cs typeface="Consolas" panose="020B0609020204030204" pitchFamily="49" charset="0"/>
              </a:rPr>
              <a:t>0.8980556261754689</a:t>
            </a:r>
          </a:p>
        </p:txBody>
      </p:sp>
      <p:sp>
        <p:nvSpPr>
          <p:cNvPr id="19" name="TextBox 18">
            <a:extLst>
              <a:ext uri="{FF2B5EF4-FFF2-40B4-BE49-F238E27FC236}">
                <a16:creationId xmlns:a16="http://schemas.microsoft.com/office/drawing/2014/main" id="{5FAD8F45-6B69-8632-DD8C-1B8F9E729DA9}"/>
              </a:ext>
            </a:extLst>
          </p:cNvPr>
          <p:cNvSpPr txBox="1"/>
          <p:nvPr/>
        </p:nvSpPr>
        <p:spPr>
          <a:xfrm>
            <a:off x="7004156" y="1658067"/>
            <a:ext cx="2743199" cy="1200329"/>
          </a:xfrm>
          <a:prstGeom prst="rect">
            <a:avLst/>
          </a:prstGeom>
          <a:solidFill>
            <a:schemeClr val="accent2">
              <a:lumMod val="40000"/>
              <a:lumOff val="60000"/>
            </a:schemeClr>
          </a:solidFill>
        </p:spPr>
        <p:txBody>
          <a:bodyPr wrap="square" rtlCol="0">
            <a:spAutoFit/>
          </a:bodyPr>
          <a:lstStyle/>
          <a:p>
            <a:pPr algn="ctr"/>
            <a:r>
              <a:rPr lang="en-CA" dirty="0"/>
              <a:t>You get a different number in the range [0, 1) every time you call </a:t>
            </a:r>
            <a:r>
              <a:rPr lang="en-CA" dirty="0" err="1">
                <a:latin typeface="Consolas" panose="020B0609020204030204" pitchFamily="49" charset="0"/>
                <a:cs typeface="Consolas" panose="020B0609020204030204" pitchFamily="49" charset="0"/>
              </a:rPr>
              <a:t>random.random</a:t>
            </a:r>
            <a:r>
              <a:rPr lang="en-CA"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0433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3A7B4-781B-0D75-80FD-AF928F3DD75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3FFB7E-804B-B9D1-787C-A0F53CCE411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20</a:t>
            </a:fld>
            <a:endParaRPr lang="en-AU" dirty="0"/>
          </a:p>
        </p:txBody>
      </p:sp>
      <p:sp>
        <p:nvSpPr>
          <p:cNvPr id="16" name="TextBox 15">
            <a:extLst>
              <a:ext uri="{FF2B5EF4-FFF2-40B4-BE49-F238E27FC236}">
                <a16:creationId xmlns:a16="http://schemas.microsoft.com/office/drawing/2014/main" id="{87A2A0E1-1B31-DA9D-1B42-FA7C86110595}"/>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3D81089-5BC0-358B-9332-29895BDBD15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2FC717A4-13A4-DD0B-1037-93D4197BF43D}"/>
              </a:ext>
            </a:extLst>
          </p:cNvPr>
          <p:cNvSpPr txBox="1"/>
          <p:nvPr/>
        </p:nvSpPr>
        <p:spPr>
          <a:xfrm>
            <a:off x="4619699" y="2573738"/>
            <a:ext cx="3085717" cy="584775"/>
          </a:xfrm>
          <a:prstGeom prst="rect">
            <a:avLst/>
          </a:prstGeom>
          <a:noFill/>
        </p:spPr>
        <p:txBody>
          <a:bodyPr wrap="none" rtlCol="0">
            <a:spAutoFit/>
          </a:bodyPr>
          <a:lstStyle/>
          <a:p>
            <a:r>
              <a:rPr lang="en-US" sz="3200" i="1" dirty="0"/>
              <a:t>Unsorted</a:t>
            </a:r>
            <a:r>
              <a:rPr lang="en-US" sz="3200" dirty="0"/>
              <a:t>: 6, 7, 4</a:t>
            </a:r>
          </a:p>
        </p:txBody>
      </p:sp>
      <p:sp>
        <p:nvSpPr>
          <p:cNvPr id="3" name="TextBox 2">
            <a:extLst>
              <a:ext uri="{FF2B5EF4-FFF2-40B4-BE49-F238E27FC236}">
                <a16:creationId xmlns:a16="http://schemas.microsoft.com/office/drawing/2014/main" id="{1D962CFE-E41F-97D4-FE42-602F8C00367D}"/>
              </a:ext>
            </a:extLst>
          </p:cNvPr>
          <p:cNvSpPr txBox="1"/>
          <p:nvPr/>
        </p:nvSpPr>
        <p:spPr>
          <a:xfrm>
            <a:off x="4974388" y="3815663"/>
            <a:ext cx="2614434" cy="584775"/>
          </a:xfrm>
          <a:prstGeom prst="rect">
            <a:avLst/>
          </a:prstGeom>
          <a:noFill/>
        </p:spPr>
        <p:txBody>
          <a:bodyPr wrap="none" rtlCol="0">
            <a:spAutoFit/>
          </a:bodyPr>
          <a:lstStyle/>
          <a:p>
            <a:r>
              <a:rPr lang="en-US" sz="3200" i="1" dirty="0"/>
              <a:t>Sorted</a:t>
            </a:r>
            <a:r>
              <a:rPr lang="en-US" sz="3200" dirty="0"/>
              <a:t>: 1, 3, 4</a:t>
            </a:r>
          </a:p>
        </p:txBody>
      </p:sp>
      <p:sp>
        <p:nvSpPr>
          <p:cNvPr id="5" name="TextBox 4">
            <a:extLst>
              <a:ext uri="{FF2B5EF4-FFF2-40B4-BE49-F238E27FC236}">
                <a16:creationId xmlns:a16="http://schemas.microsoft.com/office/drawing/2014/main" id="{5860EC5F-41D2-DE54-2A1D-3E3C1D18D927}"/>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D8A13E51-A2D1-2C1D-9ACF-2DAEFD30C4B9}"/>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6AB3136E-65E6-CCBF-C2E5-E552F2D1AEC4}"/>
              </a:ext>
            </a:extLst>
          </p:cNvPr>
          <p:cNvSpPr/>
          <p:nvPr/>
        </p:nvSpPr>
        <p:spPr>
          <a:xfrm>
            <a:off x="7336504" y="2611172"/>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C4EE0A2-82F7-42E9-DAB1-240D76630962}"/>
              </a:ext>
            </a:extLst>
          </p:cNvPr>
          <p:cNvCxnSpPr>
            <a:cxnSpLocks/>
          </p:cNvCxnSpPr>
          <p:nvPr/>
        </p:nvCxnSpPr>
        <p:spPr>
          <a:xfrm flipH="1">
            <a:off x="7336504" y="3158513"/>
            <a:ext cx="120869" cy="7462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D3419C2-B742-90D1-E7D7-D018654FFCA0}"/>
              </a:ext>
            </a:extLst>
          </p:cNvPr>
          <p:cNvSpPr txBox="1"/>
          <p:nvPr/>
        </p:nvSpPr>
        <p:spPr>
          <a:xfrm>
            <a:off x="7175885" y="2252599"/>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2380449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970CF-F514-D5AE-357B-EE0314F7B69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00894-03F5-A218-DC3C-FABB0DCF7156}"/>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21</a:t>
            </a:fld>
            <a:endParaRPr lang="en-AU" dirty="0"/>
          </a:p>
        </p:txBody>
      </p:sp>
      <p:sp>
        <p:nvSpPr>
          <p:cNvPr id="16" name="TextBox 15">
            <a:extLst>
              <a:ext uri="{FF2B5EF4-FFF2-40B4-BE49-F238E27FC236}">
                <a16:creationId xmlns:a16="http://schemas.microsoft.com/office/drawing/2014/main" id="{54DE1920-DC7E-AAAC-7027-7A50C601035A}"/>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1808C0DC-3D45-6227-9FB2-04943AA4839F}"/>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BC6A2636-7D29-B9F5-8562-1C9AE034F619}"/>
              </a:ext>
            </a:extLst>
          </p:cNvPr>
          <p:cNvSpPr txBox="1"/>
          <p:nvPr/>
        </p:nvSpPr>
        <p:spPr>
          <a:xfrm>
            <a:off x="4619699" y="2573738"/>
            <a:ext cx="2665730" cy="584775"/>
          </a:xfrm>
          <a:prstGeom prst="rect">
            <a:avLst/>
          </a:prstGeom>
          <a:noFill/>
        </p:spPr>
        <p:txBody>
          <a:bodyPr wrap="none" rtlCol="0">
            <a:spAutoFit/>
          </a:bodyPr>
          <a:lstStyle/>
          <a:p>
            <a:r>
              <a:rPr lang="en-US" sz="3200" i="1" dirty="0"/>
              <a:t>Unsorted</a:t>
            </a:r>
            <a:r>
              <a:rPr lang="en-US" sz="3200" dirty="0"/>
              <a:t>: 6, 7</a:t>
            </a:r>
          </a:p>
        </p:txBody>
      </p:sp>
      <p:sp>
        <p:nvSpPr>
          <p:cNvPr id="3" name="TextBox 2">
            <a:extLst>
              <a:ext uri="{FF2B5EF4-FFF2-40B4-BE49-F238E27FC236}">
                <a16:creationId xmlns:a16="http://schemas.microsoft.com/office/drawing/2014/main" id="{C894664F-F72F-1D2C-C02F-75C3C7049590}"/>
              </a:ext>
            </a:extLst>
          </p:cNvPr>
          <p:cNvSpPr txBox="1"/>
          <p:nvPr/>
        </p:nvSpPr>
        <p:spPr>
          <a:xfrm>
            <a:off x="4974388" y="3815663"/>
            <a:ext cx="2614434" cy="584775"/>
          </a:xfrm>
          <a:prstGeom prst="rect">
            <a:avLst/>
          </a:prstGeom>
          <a:noFill/>
        </p:spPr>
        <p:txBody>
          <a:bodyPr wrap="none" rtlCol="0">
            <a:spAutoFit/>
          </a:bodyPr>
          <a:lstStyle/>
          <a:p>
            <a:r>
              <a:rPr lang="en-US" sz="3200" i="1" dirty="0"/>
              <a:t>Sorted</a:t>
            </a:r>
            <a:r>
              <a:rPr lang="en-US" sz="3200" dirty="0"/>
              <a:t>: 1, 3, 4</a:t>
            </a:r>
          </a:p>
        </p:txBody>
      </p:sp>
      <p:sp>
        <p:nvSpPr>
          <p:cNvPr id="5" name="TextBox 4">
            <a:extLst>
              <a:ext uri="{FF2B5EF4-FFF2-40B4-BE49-F238E27FC236}">
                <a16:creationId xmlns:a16="http://schemas.microsoft.com/office/drawing/2014/main" id="{AB31825C-FC28-0172-0792-E9A82CFBAA35}"/>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8470D4AD-53E8-0F36-F836-2B21E6E72B22}"/>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961914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67C48-9BD8-E03C-1CD2-7764B2995A5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C03586-5D64-2751-6F4E-11341CF0870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22</a:t>
            </a:fld>
            <a:endParaRPr lang="en-AU" dirty="0"/>
          </a:p>
        </p:txBody>
      </p:sp>
      <p:sp>
        <p:nvSpPr>
          <p:cNvPr id="16" name="TextBox 15">
            <a:extLst>
              <a:ext uri="{FF2B5EF4-FFF2-40B4-BE49-F238E27FC236}">
                <a16:creationId xmlns:a16="http://schemas.microsoft.com/office/drawing/2014/main" id="{7A36F4ED-77E9-1601-44D4-EC421A3C5DAF}"/>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29BC3243-E845-79D0-02D6-69D408F493A9}"/>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BDB520C4-6DEA-94EA-6D41-4BE5830F7FAF}"/>
              </a:ext>
            </a:extLst>
          </p:cNvPr>
          <p:cNvSpPr txBox="1"/>
          <p:nvPr/>
        </p:nvSpPr>
        <p:spPr>
          <a:xfrm>
            <a:off x="4619699" y="2573738"/>
            <a:ext cx="2665730" cy="584775"/>
          </a:xfrm>
          <a:prstGeom prst="rect">
            <a:avLst/>
          </a:prstGeom>
          <a:noFill/>
        </p:spPr>
        <p:txBody>
          <a:bodyPr wrap="none" rtlCol="0">
            <a:spAutoFit/>
          </a:bodyPr>
          <a:lstStyle/>
          <a:p>
            <a:r>
              <a:rPr lang="en-US" sz="3200" i="1" dirty="0"/>
              <a:t>Unsorted</a:t>
            </a:r>
            <a:r>
              <a:rPr lang="en-US" sz="3200" dirty="0"/>
              <a:t>: 6, 7</a:t>
            </a:r>
          </a:p>
        </p:txBody>
      </p:sp>
      <p:sp>
        <p:nvSpPr>
          <p:cNvPr id="3" name="TextBox 2">
            <a:extLst>
              <a:ext uri="{FF2B5EF4-FFF2-40B4-BE49-F238E27FC236}">
                <a16:creationId xmlns:a16="http://schemas.microsoft.com/office/drawing/2014/main" id="{4C36FBA9-D325-C2C3-A448-6FF0F00D8DAA}"/>
              </a:ext>
            </a:extLst>
          </p:cNvPr>
          <p:cNvSpPr txBox="1"/>
          <p:nvPr/>
        </p:nvSpPr>
        <p:spPr>
          <a:xfrm>
            <a:off x="4974388" y="3815663"/>
            <a:ext cx="3034420" cy="584775"/>
          </a:xfrm>
          <a:prstGeom prst="rect">
            <a:avLst/>
          </a:prstGeom>
          <a:noFill/>
        </p:spPr>
        <p:txBody>
          <a:bodyPr wrap="none" rtlCol="0">
            <a:spAutoFit/>
          </a:bodyPr>
          <a:lstStyle/>
          <a:p>
            <a:r>
              <a:rPr lang="en-US" sz="3200" i="1" dirty="0"/>
              <a:t>Sorted</a:t>
            </a:r>
            <a:r>
              <a:rPr lang="en-US" sz="3200" dirty="0"/>
              <a:t>: 1, 3, 4, 6</a:t>
            </a:r>
          </a:p>
        </p:txBody>
      </p:sp>
      <p:sp>
        <p:nvSpPr>
          <p:cNvPr id="5" name="TextBox 4">
            <a:extLst>
              <a:ext uri="{FF2B5EF4-FFF2-40B4-BE49-F238E27FC236}">
                <a16:creationId xmlns:a16="http://schemas.microsoft.com/office/drawing/2014/main" id="{1C8741F9-65CF-D6E1-5982-BFBAC71E4F8C}"/>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93B11369-0015-44AB-84A5-232F86AFDD70}"/>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26341714-9C78-D5AC-5130-81905B00FC5E}"/>
              </a:ext>
            </a:extLst>
          </p:cNvPr>
          <p:cNvSpPr/>
          <p:nvPr/>
        </p:nvSpPr>
        <p:spPr>
          <a:xfrm>
            <a:off x="6495676" y="2611172"/>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E72C424-0F4A-F089-2B38-5066149A26D4}"/>
              </a:ext>
            </a:extLst>
          </p:cNvPr>
          <p:cNvCxnSpPr/>
          <p:nvPr/>
        </p:nvCxnSpPr>
        <p:spPr>
          <a:xfrm>
            <a:off x="6616545" y="3121078"/>
            <a:ext cx="1066517" cy="8203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1B39880-4811-CE9F-7AF9-AE1AB90DF901}"/>
              </a:ext>
            </a:extLst>
          </p:cNvPr>
          <p:cNvSpPr txBox="1"/>
          <p:nvPr/>
        </p:nvSpPr>
        <p:spPr>
          <a:xfrm>
            <a:off x="6335057" y="2238505"/>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1908995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71054-2372-01CE-BB07-A079C64B4CD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7F8CDC-61CC-9C82-7027-A843BC878555}"/>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23</a:t>
            </a:fld>
            <a:endParaRPr lang="en-AU" dirty="0"/>
          </a:p>
        </p:txBody>
      </p:sp>
      <p:sp>
        <p:nvSpPr>
          <p:cNvPr id="16" name="TextBox 15">
            <a:extLst>
              <a:ext uri="{FF2B5EF4-FFF2-40B4-BE49-F238E27FC236}">
                <a16:creationId xmlns:a16="http://schemas.microsoft.com/office/drawing/2014/main" id="{F76703DF-99E1-A733-7E5A-4E16B7E4D5F5}"/>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4295E9EF-3BE8-75C4-A940-1AC35BAE785A}"/>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81E19223-C11A-0AF7-06FE-5B86EF810661}"/>
              </a:ext>
            </a:extLst>
          </p:cNvPr>
          <p:cNvSpPr txBox="1"/>
          <p:nvPr/>
        </p:nvSpPr>
        <p:spPr>
          <a:xfrm>
            <a:off x="4619699" y="2573738"/>
            <a:ext cx="2245743" cy="584775"/>
          </a:xfrm>
          <a:prstGeom prst="rect">
            <a:avLst/>
          </a:prstGeom>
          <a:noFill/>
        </p:spPr>
        <p:txBody>
          <a:bodyPr wrap="none" rtlCol="0">
            <a:spAutoFit/>
          </a:bodyPr>
          <a:lstStyle/>
          <a:p>
            <a:r>
              <a:rPr lang="en-US" sz="3200" i="1" dirty="0"/>
              <a:t>Unsorted</a:t>
            </a:r>
            <a:r>
              <a:rPr lang="en-US" sz="3200" dirty="0"/>
              <a:t>: 7</a:t>
            </a:r>
          </a:p>
        </p:txBody>
      </p:sp>
      <p:sp>
        <p:nvSpPr>
          <p:cNvPr id="3" name="TextBox 2">
            <a:extLst>
              <a:ext uri="{FF2B5EF4-FFF2-40B4-BE49-F238E27FC236}">
                <a16:creationId xmlns:a16="http://schemas.microsoft.com/office/drawing/2014/main" id="{6237AE9D-64B9-D7C6-A8DB-0D74C593AEBA}"/>
              </a:ext>
            </a:extLst>
          </p:cNvPr>
          <p:cNvSpPr txBox="1"/>
          <p:nvPr/>
        </p:nvSpPr>
        <p:spPr>
          <a:xfrm>
            <a:off x="4974388" y="3815663"/>
            <a:ext cx="3034420" cy="584775"/>
          </a:xfrm>
          <a:prstGeom prst="rect">
            <a:avLst/>
          </a:prstGeom>
          <a:noFill/>
        </p:spPr>
        <p:txBody>
          <a:bodyPr wrap="none" rtlCol="0">
            <a:spAutoFit/>
          </a:bodyPr>
          <a:lstStyle/>
          <a:p>
            <a:r>
              <a:rPr lang="en-US" sz="3200" i="1" dirty="0"/>
              <a:t>Sorted</a:t>
            </a:r>
            <a:r>
              <a:rPr lang="en-US" sz="3200" dirty="0"/>
              <a:t>: 1, 3, 4, 6</a:t>
            </a:r>
          </a:p>
        </p:txBody>
      </p:sp>
      <p:sp>
        <p:nvSpPr>
          <p:cNvPr id="5" name="TextBox 4">
            <a:extLst>
              <a:ext uri="{FF2B5EF4-FFF2-40B4-BE49-F238E27FC236}">
                <a16:creationId xmlns:a16="http://schemas.microsoft.com/office/drawing/2014/main" id="{1C6D06CF-8984-BC7A-970D-3C1225D48916}"/>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B71082D7-8A96-C01F-9F2D-3A44C19263C5}"/>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636864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5422F-40D9-8D78-99BA-4651A550872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FB68CA-99C4-9197-652F-9F74CAAAAB80}"/>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24</a:t>
            </a:fld>
            <a:endParaRPr lang="en-AU" dirty="0"/>
          </a:p>
        </p:txBody>
      </p:sp>
      <p:sp>
        <p:nvSpPr>
          <p:cNvPr id="16" name="TextBox 15">
            <a:extLst>
              <a:ext uri="{FF2B5EF4-FFF2-40B4-BE49-F238E27FC236}">
                <a16:creationId xmlns:a16="http://schemas.microsoft.com/office/drawing/2014/main" id="{4DE7BBAE-AA50-4018-0C10-CFAB3111406F}"/>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EF30D40-D861-9B7D-CF49-B6BC45951DB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EA8605C6-8CE8-3DC0-21B5-83B2A2601E03}"/>
              </a:ext>
            </a:extLst>
          </p:cNvPr>
          <p:cNvSpPr txBox="1"/>
          <p:nvPr/>
        </p:nvSpPr>
        <p:spPr>
          <a:xfrm>
            <a:off x="4619699" y="2573738"/>
            <a:ext cx="2245743" cy="584775"/>
          </a:xfrm>
          <a:prstGeom prst="rect">
            <a:avLst/>
          </a:prstGeom>
          <a:noFill/>
        </p:spPr>
        <p:txBody>
          <a:bodyPr wrap="none" rtlCol="0">
            <a:spAutoFit/>
          </a:bodyPr>
          <a:lstStyle/>
          <a:p>
            <a:r>
              <a:rPr lang="en-US" sz="3200" i="1" dirty="0"/>
              <a:t>Unsorted</a:t>
            </a:r>
            <a:r>
              <a:rPr lang="en-US" sz="3200" dirty="0"/>
              <a:t>: 7</a:t>
            </a:r>
          </a:p>
        </p:txBody>
      </p:sp>
      <p:sp>
        <p:nvSpPr>
          <p:cNvPr id="3" name="TextBox 2">
            <a:extLst>
              <a:ext uri="{FF2B5EF4-FFF2-40B4-BE49-F238E27FC236}">
                <a16:creationId xmlns:a16="http://schemas.microsoft.com/office/drawing/2014/main" id="{5F592CD6-634D-5693-3DF3-173ADD740E9D}"/>
              </a:ext>
            </a:extLst>
          </p:cNvPr>
          <p:cNvSpPr txBox="1"/>
          <p:nvPr/>
        </p:nvSpPr>
        <p:spPr>
          <a:xfrm>
            <a:off x="4974388" y="3815663"/>
            <a:ext cx="3454407" cy="584775"/>
          </a:xfrm>
          <a:prstGeom prst="rect">
            <a:avLst/>
          </a:prstGeom>
          <a:noFill/>
        </p:spPr>
        <p:txBody>
          <a:bodyPr wrap="none" rtlCol="0">
            <a:spAutoFit/>
          </a:bodyPr>
          <a:lstStyle/>
          <a:p>
            <a:r>
              <a:rPr lang="en-US" sz="3200" i="1" dirty="0"/>
              <a:t>Sorted</a:t>
            </a:r>
            <a:r>
              <a:rPr lang="en-US" sz="3200" dirty="0"/>
              <a:t>: 1, 3, 4, 6, 7</a:t>
            </a:r>
          </a:p>
        </p:txBody>
      </p:sp>
      <p:sp>
        <p:nvSpPr>
          <p:cNvPr id="5" name="TextBox 4">
            <a:extLst>
              <a:ext uri="{FF2B5EF4-FFF2-40B4-BE49-F238E27FC236}">
                <a16:creationId xmlns:a16="http://schemas.microsoft.com/office/drawing/2014/main" id="{CA281C66-0811-F2DB-6AAC-7F346F826443}"/>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8DFB63AB-2EF5-A93D-A7BF-B385DCD0C8BB}"/>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
        <p:nvSpPr>
          <p:cNvPr id="8" name="Rectangle 7">
            <a:extLst>
              <a:ext uri="{FF2B5EF4-FFF2-40B4-BE49-F238E27FC236}">
                <a16:creationId xmlns:a16="http://schemas.microsoft.com/office/drawing/2014/main" id="{6A0145DA-BE2E-7089-0794-864EDAD0AFB2}"/>
              </a:ext>
            </a:extLst>
          </p:cNvPr>
          <p:cNvSpPr/>
          <p:nvPr/>
        </p:nvSpPr>
        <p:spPr>
          <a:xfrm>
            <a:off x="6495676" y="2611172"/>
            <a:ext cx="241738" cy="5099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8892DF6-7F09-40D8-3C28-AF452C0DD4DE}"/>
              </a:ext>
            </a:extLst>
          </p:cNvPr>
          <p:cNvCxnSpPr>
            <a:stCxn id="8" idx="2"/>
          </p:cNvCxnSpPr>
          <p:nvPr/>
        </p:nvCxnSpPr>
        <p:spPr>
          <a:xfrm>
            <a:off x="6616545" y="3121078"/>
            <a:ext cx="1444889" cy="8203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A57CAC4-749B-AB2A-3DE5-C8154435BBD4}"/>
              </a:ext>
            </a:extLst>
          </p:cNvPr>
          <p:cNvSpPr txBox="1"/>
          <p:nvPr/>
        </p:nvSpPr>
        <p:spPr>
          <a:xfrm>
            <a:off x="6302467" y="2238505"/>
            <a:ext cx="562975" cy="369332"/>
          </a:xfrm>
          <a:prstGeom prst="rect">
            <a:avLst/>
          </a:prstGeom>
          <a:noFill/>
        </p:spPr>
        <p:txBody>
          <a:bodyPr wrap="none" rtlCol="0">
            <a:spAutoFit/>
          </a:bodyPr>
          <a:lstStyle/>
          <a:p>
            <a:r>
              <a:rPr lang="en-US" dirty="0"/>
              <a:t>min</a:t>
            </a:r>
          </a:p>
        </p:txBody>
      </p:sp>
    </p:spTree>
    <p:extLst>
      <p:ext uri="{BB962C8B-B14F-4D97-AF65-F5344CB8AC3E}">
        <p14:creationId xmlns:p14="http://schemas.microsoft.com/office/powerpoint/2010/main" val="3828645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1C2BF-5CC6-54EF-9925-A7A117AA210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939323-23F1-DEE1-6F5D-07F4616EAA5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25</a:t>
            </a:fld>
            <a:endParaRPr lang="en-AU" dirty="0"/>
          </a:p>
        </p:txBody>
      </p:sp>
      <p:sp>
        <p:nvSpPr>
          <p:cNvPr id="16" name="TextBox 15">
            <a:extLst>
              <a:ext uri="{FF2B5EF4-FFF2-40B4-BE49-F238E27FC236}">
                <a16:creationId xmlns:a16="http://schemas.microsoft.com/office/drawing/2014/main" id="{1E8A0576-7410-BC22-8C94-FA5A581B7392}"/>
              </a:ext>
            </a:extLst>
          </p:cNvPr>
          <p:cNvSpPr txBox="1"/>
          <p:nvPr/>
        </p:nvSpPr>
        <p:spPr>
          <a:xfrm>
            <a:off x="453499" y="1658067"/>
            <a:ext cx="300119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is a simple sorting algorithm that you may already use when you need to sort things by hand.</a:t>
            </a:r>
          </a:p>
        </p:txBody>
      </p:sp>
      <p:sp>
        <p:nvSpPr>
          <p:cNvPr id="7" name="Title 1">
            <a:extLst>
              <a:ext uri="{FF2B5EF4-FFF2-40B4-BE49-F238E27FC236}">
                <a16:creationId xmlns:a16="http://schemas.microsoft.com/office/drawing/2014/main" id="{F1165E9C-CE76-36AB-893F-1A4614D4C79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2" name="TextBox 1">
            <a:extLst>
              <a:ext uri="{FF2B5EF4-FFF2-40B4-BE49-F238E27FC236}">
                <a16:creationId xmlns:a16="http://schemas.microsoft.com/office/drawing/2014/main" id="{3EC4198B-332A-92FB-D5C0-69A69A80FA63}"/>
              </a:ext>
            </a:extLst>
          </p:cNvPr>
          <p:cNvSpPr txBox="1"/>
          <p:nvPr/>
        </p:nvSpPr>
        <p:spPr>
          <a:xfrm>
            <a:off x="4619699" y="2573738"/>
            <a:ext cx="2026132" cy="584775"/>
          </a:xfrm>
          <a:prstGeom prst="rect">
            <a:avLst/>
          </a:prstGeom>
          <a:noFill/>
        </p:spPr>
        <p:txBody>
          <a:bodyPr wrap="none" rtlCol="0">
            <a:spAutoFit/>
          </a:bodyPr>
          <a:lstStyle/>
          <a:p>
            <a:r>
              <a:rPr lang="en-US" sz="3200" i="1" dirty="0"/>
              <a:t>Unsorted</a:t>
            </a:r>
            <a:r>
              <a:rPr lang="en-US" sz="3200" dirty="0"/>
              <a:t>: </a:t>
            </a:r>
          </a:p>
        </p:txBody>
      </p:sp>
      <p:sp>
        <p:nvSpPr>
          <p:cNvPr id="3" name="TextBox 2">
            <a:extLst>
              <a:ext uri="{FF2B5EF4-FFF2-40B4-BE49-F238E27FC236}">
                <a16:creationId xmlns:a16="http://schemas.microsoft.com/office/drawing/2014/main" id="{55CB74AB-FBB2-94AA-5A28-F0AB9CAA1A2E}"/>
              </a:ext>
            </a:extLst>
          </p:cNvPr>
          <p:cNvSpPr txBox="1"/>
          <p:nvPr/>
        </p:nvSpPr>
        <p:spPr>
          <a:xfrm>
            <a:off x="4974388" y="3815663"/>
            <a:ext cx="3454407" cy="584775"/>
          </a:xfrm>
          <a:prstGeom prst="rect">
            <a:avLst/>
          </a:prstGeom>
          <a:noFill/>
        </p:spPr>
        <p:txBody>
          <a:bodyPr wrap="none" rtlCol="0">
            <a:spAutoFit/>
          </a:bodyPr>
          <a:lstStyle/>
          <a:p>
            <a:r>
              <a:rPr lang="en-US" sz="3200" i="1" dirty="0"/>
              <a:t>Sorted</a:t>
            </a:r>
            <a:r>
              <a:rPr lang="en-US" sz="3200" dirty="0"/>
              <a:t>: 1, 3, 4, 6, 7</a:t>
            </a:r>
          </a:p>
        </p:txBody>
      </p:sp>
      <p:sp>
        <p:nvSpPr>
          <p:cNvPr id="5" name="TextBox 4">
            <a:extLst>
              <a:ext uri="{FF2B5EF4-FFF2-40B4-BE49-F238E27FC236}">
                <a16:creationId xmlns:a16="http://schemas.microsoft.com/office/drawing/2014/main" id="{CBCBB751-2A83-7E7A-1E67-46D4586BCA3A}"/>
              </a:ext>
            </a:extLst>
          </p:cNvPr>
          <p:cNvSpPr txBox="1"/>
          <p:nvPr/>
        </p:nvSpPr>
        <p:spPr>
          <a:xfrm>
            <a:off x="5586415" y="395120"/>
            <a:ext cx="2769309" cy="1200329"/>
          </a:xfrm>
          <a:prstGeom prst="rect">
            <a:avLst/>
          </a:prstGeom>
          <a:solidFill>
            <a:schemeClr val="accent2">
              <a:lumMod val="40000"/>
              <a:lumOff val="60000"/>
            </a:schemeClr>
          </a:solidFill>
        </p:spPr>
        <p:txBody>
          <a:bodyPr wrap="square" rtlCol="0">
            <a:spAutoFit/>
          </a:bodyPr>
          <a:lstStyle/>
          <a:p>
            <a:pPr algn="ctr"/>
            <a:r>
              <a:rPr lang="en-CA" b="1" dirty="0"/>
              <a:t>Selection sort </a:t>
            </a:r>
            <a:r>
              <a:rPr lang="en-CA" dirty="0"/>
              <a:t>uses two lists: the original unsorted list, and the initially empty sorted list.</a:t>
            </a:r>
          </a:p>
        </p:txBody>
      </p:sp>
      <p:sp>
        <p:nvSpPr>
          <p:cNvPr id="6" name="TextBox 5">
            <a:extLst>
              <a:ext uri="{FF2B5EF4-FFF2-40B4-BE49-F238E27FC236}">
                <a16:creationId xmlns:a16="http://schemas.microsoft.com/office/drawing/2014/main" id="{4B223BDE-57F3-F974-A075-1C21BE8E45B4}"/>
              </a:ext>
            </a:extLst>
          </p:cNvPr>
          <p:cNvSpPr txBox="1"/>
          <p:nvPr/>
        </p:nvSpPr>
        <p:spPr>
          <a:xfrm>
            <a:off x="9312332" y="2923110"/>
            <a:ext cx="2769309" cy="1477328"/>
          </a:xfrm>
          <a:prstGeom prst="rect">
            <a:avLst/>
          </a:prstGeom>
          <a:solidFill>
            <a:schemeClr val="accent2">
              <a:lumMod val="40000"/>
              <a:lumOff val="60000"/>
            </a:schemeClr>
          </a:solidFill>
        </p:spPr>
        <p:txBody>
          <a:bodyPr wrap="square" rtlCol="0">
            <a:spAutoFit/>
          </a:bodyPr>
          <a:lstStyle/>
          <a:p>
            <a:pPr algn="ctr"/>
            <a:r>
              <a:rPr lang="en-CA" dirty="0"/>
              <a:t>The idea is to remove the smallest value from Unsorted and append it to the end of Sorted. Do this until Unsorted is empty.</a:t>
            </a:r>
          </a:p>
        </p:txBody>
      </p:sp>
    </p:spTree>
    <p:extLst>
      <p:ext uri="{BB962C8B-B14F-4D97-AF65-F5344CB8AC3E}">
        <p14:creationId xmlns:p14="http://schemas.microsoft.com/office/powerpoint/2010/main" val="138067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D0614-EC37-0659-E821-9984E925718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DDB793-2937-400B-BA6D-08BD0525500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26</a:t>
            </a:fld>
            <a:endParaRPr lang="en-AU" dirty="0"/>
          </a:p>
        </p:txBody>
      </p:sp>
      <p:sp>
        <p:nvSpPr>
          <p:cNvPr id="16" name="TextBox 15">
            <a:extLst>
              <a:ext uri="{FF2B5EF4-FFF2-40B4-BE49-F238E27FC236}">
                <a16:creationId xmlns:a16="http://schemas.microsoft.com/office/drawing/2014/main" id="{27842A8D-4221-29E1-BBE0-B7F70ADAC623}"/>
              </a:ext>
            </a:extLst>
          </p:cNvPr>
          <p:cNvSpPr txBox="1"/>
          <p:nvPr/>
        </p:nvSpPr>
        <p:spPr>
          <a:xfrm>
            <a:off x="630293" y="5336480"/>
            <a:ext cx="3300576" cy="1200329"/>
          </a:xfrm>
          <a:prstGeom prst="rect">
            <a:avLst/>
          </a:prstGeom>
          <a:solidFill>
            <a:schemeClr val="accent2">
              <a:lumMod val="40000"/>
              <a:lumOff val="60000"/>
            </a:schemeClr>
          </a:solidFill>
        </p:spPr>
        <p:txBody>
          <a:bodyPr wrap="square" rtlCol="0">
            <a:spAutoFit/>
          </a:bodyPr>
          <a:lstStyle/>
          <a:p>
            <a:pPr algn="ctr"/>
            <a:r>
              <a:rPr lang="en-CA" dirty="0"/>
              <a:t>This Python version of selection sort returns a copy of the unsorted list, and also makes the unsorted list empty.</a:t>
            </a:r>
          </a:p>
        </p:txBody>
      </p:sp>
      <p:sp>
        <p:nvSpPr>
          <p:cNvPr id="7" name="Title 1">
            <a:extLst>
              <a:ext uri="{FF2B5EF4-FFF2-40B4-BE49-F238E27FC236}">
                <a16:creationId xmlns:a16="http://schemas.microsoft.com/office/drawing/2014/main" id="{E43E4A67-21AF-C620-3C62-AAB39EF83A41}"/>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9" name="TextBox 8">
            <a:extLst>
              <a:ext uri="{FF2B5EF4-FFF2-40B4-BE49-F238E27FC236}">
                <a16:creationId xmlns:a16="http://schemas.microsoft.com/office/drawing/2014/main" id="{631199E8-9D7E-C971-A7FC-E4C7BCEA4788}"/>
              </a:ext>
            </a:extLst>
          </p:cNvPr>
          <p:cNvSpPr txBox="1"/>
          <p:nvPr/>
        </p:nvSpPr>
        <p:spPr>
          <a:xfrm>
            <a:off x="0" y="1874728"/>
            <a:ext cx="7420303"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selection_sort1(unsorted):</a:t>
            </a:r>
          </a:p>
          <a:p>
            <a:r>
              <a:rPr lang="en-US" sz="2800" dirty="0">
                <a:latin typeface="Consolas" panose="020B0609020204030204" pitchFamily="49" charset="0"/>
                <a:cs typeface="Consolas" panose="020B0609020204030204" pitchFamily="49" charset="0"/>
              </a:rPr>
              <a:t>    sorted = []</a:t>
            </a:r>
          </a:p>
          <a:p>
            <a:r>
              <a:rPr lang="en-US" sz="2800" dirty="0">
                <a:latin typeface="Consolas" panose="020B0609020204030204" pitchFamily="49" charset="0"/>
                <a:cs typeface="Consolas" panose="020B0609020204030204" pitchFamily="49" charset="0"/>
              </a:rPr>
              <a:t>    while </a:t>
            </a:r>
            <a:r>
              <a:rPr lang="en-US" sz="2800" dirty="0" err="1">
                <a:latin typeface="Consolas" panose="020B0609020204030204" pitchFamily="49" charset="0"/>
                <a:cs typeface="Consolas" panose="020B0609020204030204" pitchFamily="49" charset="0"/>
              </a:rPr>
              <a:t>len</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&gt; 0:</a:t>
            </a:r>
          </a:p>
          <a:p>
            <a:r>
              <a:rPr lang="en-US" sz="2800" dirty="0">
                <a:latin typeface="Consolas" panose="020B0609020204030204" pitchFamily="49" charset="0"/>
                <a:cs typeface="Consolas" panose="020B0609020204030204" pitchFamily="49" charset="0"/>
              </a:rPr>
              <a:t>        smallest = min(unsorted)</a:t>
            </a:r>
          </a:p>
          <a:p>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unsorted.remove</a:t>
            </a:r>
            <a:r>
              <a:rPr lang="en-US" sz="2800" dirty="0">
                <a:latin typeface="Consolas" panose="020B0609020204030204" pitchFamily="49" charset="0"/>
                <a:cs typeface="Consolas" panose="020B0609020204030204" pitchFamily="49" charset="0"/>
              </a:rPr>
              <a:t>(smallest)</a:t>
            </a:r>
          </a:p>
          <a:p>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sorted.append</a:t>
            </a:r>
            <a:r>
              <a:rPr lang="en-US" sz="2800" dirty="0">
                <a:latin typeface="Consolas" panose="020B0609020204030204" pitchFamily="49" charset="0"/>
                <a:cs typeface="Consolas" panose="020B0609020204030204" pitchFamily="49" charset="0"/>
              </a:rPr>
              <a:t>(smallest)</a:t>
            </a:r>
          </a:p>
          <a:p>
            <a:r>
              <a:rPr lang="en-US" sz="2800" dirty="0">
                <a:latin typeface="Consolas" panose="020B0609020204030204" pitchFamily="49" charset="0"/>
                <a:cs typeface="Consolas" panose="020B0609020204030204" pitchFamily="49" charset="0"/>
              </a:rPr>
              <a:t>    return sorted</a:t>
            </a:r>
          </a:p>
        </p:txBody>
      </p:sp>
      <p:sp>
        <p:nvSpPr>
          <p:cNvPr id="10" name="TextBox 9">
            <a:extLst>
              <a:ext uri="{FF2B5EF4-FFF2-40B4-BE49-F238E27FC236}">
                <a16:creationId xmlns:a16="http://schemas.microsoft.com/office/drawing/2014/main" id="{0CE9E595-CC38-D8A3-9F11-9500354FBBF6}"/>
              </a:ext>
            </a:extLst>
          </p:cNvPr>
          <p:cNvSpPr txBox="1"/>
          <p:nvPr/>
        </p:nvSpPr>
        <p:spPr>
          <a:xfrm>
            <a:off x="7420303" y="2005089"/>
            <a:ext cx="5118537"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L = [2, 1, 5, 3]</a:t>
            </a:r>
          </a:p>
          <a:p>
            <a:r>
              <a:rPr lang="en-US" sz="2800" dirty="0">
                <a:latin typeface="Consolas" panose="020B0609020204030204" pitchFamily="49" charset="0"/>
                <a:cs typeface="Consolas" panose="020B0609020204030204" pitchFamily="49" charset="0"/>
              </a:rPr>
              <a:t>S = selection_sort1(L)</a:t>
            </a:r>
          </a:p>
          <a:p>
            <a:r>
              <a:rPr lang="en-US" sz="2800" dirty="0">
                <a:latin typeface="Consolas" panose="020B0609020204030204" pitchFamily="49" charset="0"/>
                <a:cs typeface="Consolas" panose="020B0609020204030204" pitchFamily="49" charset="0"/>
              </a:rPr>
              <a:t>print(L) # []</a:t>
            </a:r>
          </a:p>
          <a:p>
            <a:r>
              <a:rPr lang="en-US" sz="2800" dirty="0">
                <a:latin typeface="Consolas" panose="020B0609020204030204" pitchFamily="49" charset="0"/>
                <a:cs typeface="Consolas" panose="020B0609020204030204" pitchFamily="49" charset="0"/>
              </a:rPr>
              <a:t>print(S) # [1, 2, 3, 5]</a:t>
            </a:r>
            <a:br>
              <a:rPr lang="en-US" sz="2800" dirty="0">
                <a:latin typeface="Consolas" panose="020B0609020204030204" pitchFamily="49" charset="0"/>
                <a:cs typeface="Consolas" panose="020B0609020204030204" pitchFamily="49" charset="0"/>
              </a:rPr>
            </a:br>
            <a:endParaRPr lang="en-US" sz="2800" dirty="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92D21BE6-4DE4-FCCF-EF9E-0DEACFB14B18}"/>
              </a:ext>
            </a:extLst>
          </p:cNvPr>
          <p:cNvSpPr txBox="1"/>
          <p:nvPr/>
        </p:nvSpPr>
        <p:spPr>
          <a:xfrm>
            <a:off x="4639990" y="5474979"/>
            <a:ext cx="3300576" cy="923330"/>
          </a:xfrm>
          <a:prstGeom prst="rect">
            <a:avLst/>
          </a:prstGeom>
          <a:solidFill>
            <a:schemeClr val="accent2">
              <a:lumMod val="40000"/>
              <a:lumOff val="60000"/>
            </a:schemeClr>
          </a:solidFill>
        </p:spPr>
        <p:txBody>
          <a:bodyPr wrap="square" rtlCol="0">
            <a:spAutoFit/>
          </a:bodyPr>
          <a:lstStyle/>
          <a:p>
            <a:pPr algn="ctr"/>
            <a:r>
              <a:rPr lang="en-CA" dirty="0"/>
              <a:t>How can we write a new version of selection sort that </a:t>
            </a:r>
            <a:r>
              <a:rPr lang="en-CA" b="1" dirty="0"/>
              <a:t>doesn’t</a:t>
            </a:r>
            <a:r>
              <a:rPr lang="en-CA" dirty="0"/>
              <a:t> modify its input list?</a:t>
            </a:r>
          </a:p>
        </p:txBody>
      </p:sp>
    </p:spTree>
    <p:extLst>
      <p:ext uri="{BB962C8B-B14F-4D97-AF65-F5344CB8AC3E}">
        <p14:creationId xmlns:p14="http://schemas.microsoft.com/office/powerpoint/2010/main" val="2656387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7AF53-7B90-D2E8-6416-34FD0ADBF46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FEF7E-3DF2-3CFB-9F4E-DAA93EBE6A4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27</a:t>
            </a:fld>
            <a:endParaRPr lang="en-AU" dirty="0"/>
          </a:p>
        </p:txBody>
      </p:sp>
      <p:sp>
        <p:nvSpPr>
          <p:cNvPr id="7" name="Title 1">
            <a:extLst>
              <a:ext uri="{FF2B5EF4-FFF2-40B4-BE49-F238E27FC236}">
                <a16:creationId xmlns:a16="http://schemas.microsoft.com/office/drawing/2014/main" id="{AA062109-51BF-12F5-87C3-FCC1F31060A3}"/>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9" name="TextBox 8">
            <a:extLst>
              <a:ext uri="{FF2B5EF4-FFF2-40B4-BE49-F238E27FC236}">
                <a16:creationId xmlns:a16="http://schemas.microsoft.com/office/drawing/2014/main" id="{7FE51260-7D97-6BCC-0EB1-44BAC522E6A8}"/>
              </a:ext>
            </a:extLst>
          </p:cNvPr>
          <p:cNvSpPr txBox="1"/>
          <p:nvPr/>
        </p:nvSpPr>
        <p:spPr>
          <a:xfrm>
            <a:off x="220717" y="2557900"/>
            <a:ext cx="7420303" cy="1384995"/>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selection_sort2(</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a:t>
            </a:r>
            <a:r>
              <a:rPr lang="en-US" sz="2800" dirty="0">
                <a:solidFill>
                  <a:srgbClr val="FF0000"/>
                </a:solidFill>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43D8FEC2-CFFD-101B-46B2-DE9D7F8164C8}"/>
              </a:ext>
            </a:extLst>
          </p:cNvPr>
          <p:cNvSpPr txBox="1"/>
          <p:nvPr/>
        </p:nvSpPr>
        <p:spPr>
          <a:xfrm>
            <a:off x="7420303" y="2005089"/>
            <a:ext cx="5118537"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L = [2, 1, 5, 3]</a:t>
            </a:r>
          </a:p>
          <a:p>
            <a:r>
              <a:rPr lang="en-US" sz="2800" dirty="0">
                <a:latin typeface="Consolas" panose="020B0609020204030204" pitchFamily="49" charset="0"/>
                <a:cs typeface="Consolas" panose="020B0609020204030204" pitchFamily="49" charset="0"/>
              </a:rPr>
              <a:t>S = selection_sort1(L)</a:t>
            </a:r>
          </a:p>
          <a:p>
            <a:r>
              <a:rPr lang="en-US" sz="2800" dirty="0">
                <a:latin typeface="Consolas" panose="020B0609020204030204" pitchFamily="49" charset="0"/>
                <a:cs typeface="Consolas" panose="020B0609020204030204" pitchFamily="49" charset="0"/>
              </a:rPr>
              <a:t>print(L) # []</a:t>
            </a:r>
          </a:p>
          <a:p>
            <a:r>
              <a:rPr lang="en-US" sz="2800" dirty="0">
                <a:latin typeface="Consolas" panose="020B0609020204030204" pitchFamily="49" charset="0"/>
                <a:cs typeface="Consolas" panose="020B0609020204030204" pitchFamily="49" charset="0"/>
              </a:rPr>
              <a:t>print(S) # [1, 2, 3, 5]</a:t>
            </a:r>
            <a:br>
              <a:rPr lang="en-US" sz="2800" dirty="0">
                <a:latin typeface="Consolas" panose="020B0609020204030204" pitchFamily="49" charset="0"/>
                <a:cs typeface="Consolas" panose="020B0609020204030204" pitchFamily="49" charset="0"/>
              </a:rPr>
            </a:b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64243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26939-61A9-F619-03C7-890548DC298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49B137-4C04-2B8F-C812-374D9E2FB85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28</a:t>
            </a:fld>
            <a:endParaRPr lang="en-AU" dirty="0"/>
          </a:p>
        </p:txBody>
      </p:sp>
      <p:sp>
        <p:nvSpPr>
          <p:cNvPr id="16" name="TextBox 15">
            <a:extLst>
              <a:ext uri="{FF2B5EF4-FFF2-40B4-BE49-F238E27FC236}">
                <a16:creationId xmlns:a16="http://schemas.microsoft.com/office/drawing/2014/main" id="{44B340DE-867D-94ED-0624-812ECB2369D7}"/>
              </a:ext>
            </a:extLst>
          </p:cNvPr>
          <p:cNvSpPr txBox="1"/>
          <p:nvPr/>
        </p:nvSpPr>
        <p:spPr>
          <a:xfrm>
            <a:off x="4340444" y="1288735"/>
            <a:ext cx="3300576" cy="369332"/>
          </a:xfrm>
          <a:prstGeom prst="rect">
            <a:avLst/>
          </a:prstGeom>
          <a:solidFill>
            <a:schemeClr val="accent2">
              <a:lumMod val="40000"/>
              <a:lumOff val="60000"/>
            </a:schemeClr>
          </a:solidFill>
        </p:spPr>
        <p:txBody>
          <a:bodyPr wrap="square" rtlCol="0">
            <a:spAutoFit/>
          </a:bodyPr>
          <a:lstStyle/>
          <a:p>
            <a:pPr algn="ctr"/>
            <a:r>
              <a:rPr lang="en-CA" dirty="0" err="1">
                <a:latin typeface="Consolas" panose="020B0609020204030204" pitchFamily="49" charset="0"/>
                <a:cs typeface="Consolas" panose="020B0609020204030204" pitchFamily="49" charset="0"/>
              </a:rPr>
              <a:t>lst</a:t>
            </a:r>
            <a:r>
              <a:rPr lang="en-CA" dirty="0">
                <a:latin typeface="Consolas" panose="020B0609020204030204" pitchFamily="49" charset="0"/>
                <a:cs typeface="Consolas" panose="020B0609020204030204" pitchFamily="49" charset="0"/>
              </a:rPr>
              <a:t>[:]</a:t>
            </a:r>
            <a:r>
              <a:rPr lang="en-CA" dirty="0"/>
              <a:t> returns a copy of </a:t>
            </a:r>
            <a:r>
              <a:rPr lang="en-CA" dirty="0" err="1">
                <a:latin typeface="Consolas" panose="020B0609020204030204" pitchFamily="49" charset="0"/>
                <a:cs typeface="Consolas" panose="020B0609020204030204" pitchFamily="49" charset="0"/>
              </a:rPr>
              <a:t>lst</a:t>
            </a:r>
            <a:endParaRPr lang="en-CA" dirty="0">
              <a:latin typeface="Consolas" panose="020B0609020204030204" pitchFamily="49" charset="0"/>
              <a:cs typeface="Consolas" panose="020B0609020204030204" pitchFamily="49" charset="0"/>
            </a:endParaRPr>
          </a:p>
        </p:txBody>
      </p:sp>
      <p:sp>
        <p:nvSpPr>
          <p:cNvPr id="7" name="Title 1">
            <a:extLst>
              <a:ext uri="{FF2B5EF4-FFF2-40B4-BE49-F238E27FC236}">
                <a16:creationId xmlns:a16="http://schemas.microsoft.com/office/drawing/2014/main" id="{ABC2A538-B1FE-F867-B9FB-3287F774312D}"/>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Sorting</a:t>
            </a:r>
            <a:endParaRPr lang="en-AU" dirty="0"/>
          </a:p>
        </p:txBody>
      </p:sp>
      <p:sp>
        <p:nvSpPr>
          <p:cNvPr id="9" name="TextBox 8">
            <a:extLst>
              <a:ext uri="{FF2B5EF4-FFF2-40B4-BE49-F238E27FC236}">
                <a16:creationId xmlns:a16="http://schemas.microsoft.com/office/drawing/2014/main" id="{3B0700E7-A04F-39AD-1AE8-013F3EB3249D}"/>
              </a:ext>
            </a:extLst>
          </p:cNvPr>
          <p:cNvSpPr txBox="1"/>
          <p:nvPr/>
        </p:nvSpPr>
        <p:spPr>
          <a:xfrm>
            <a:off x="220717" y="2557900"/>
            <a:ext cx="7420303" cy="1384995"/>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a:t>
            </a:r>
            <a:r>
              <a:rPr lang="en-US" sz="2800" dirty="0">
                <a:solidFill>
                  <a:srgbClr val="FF0000"/>
                </a:solidFill>
                <a:latin typeface="Consolas" panose="020B0609020204030204" pitchFamily="49" charset="0"/>
                <a:cs typeface="Consolas" panose="020B0609020204030204" pitchFamily="49" charset="0"/>
              </a:rPr>
              <a:t>selection_sort2</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return selection_sort1(</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F1F0E761-431B-9DE3-81F1-F4D0F6C66993}"/>
              </a:ext>
            </a:extLst>
          </p:cNvPr>
          <p:cNvSpPr txBox="1"/>
          <p:nvPr/>
        </p:nvSpPr>
        <p:spPr>
          <a:xfrm>
            <a:off x="7420303" y="2005089"/>
            <a:ext cx="5118537" cy="2246769"/>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L = [2, 1, 5, 3]</a:t>
            </a:r>
          </a:p>
          <a:p>
            <a:r>
              <a:rPr lang="en-US" sz="2800" dirty="0">
                <a:latin typeface="Consolas" panose="020B0609020204030204" pitchFamily="49" charset="0"/>
                <a:cs typeface="Consolas" panose="020B0609020204030204" pitchFamily="49" charset="0"/>
              </a:rPr>
              <a:t>S = </a:t>
            </a:r>
            <a:r>
              <a:rPr lang="en-US" sz="2800" dirty="0">
                <a:solidFill>
                  <a:srgbClr val="FF0000"/>
                </a:solidFill>
                <a:latin typeface="Consolas" panose="020B0609020204030204" pitchFamily="49" charset="0"/>
                <a:cs typeface="Consolas" panose="020B0609020204030204" pitchFamily="49" charset="0"/>
              </a:rPr>
              <a:t>selection_sort2</a:t>
            </a:r>
            <a:r>
              <a:rPr lang="en-US" sz="2800" dirty="0">
                <a:latin typeface="Consolas" panose="020B0609020204030204" pitchFamily="49" charset="0"/>
                <a:cs typeface="Consolas" panose="020B0609020204030204" pitchFamily="49" charset="0"/>
              </a:rPr>
              <a:t>(L)</a:t>
            </a:r>
          </a:p>
          <a:p>
            <a:r>
              <a:rPr lang="en-US" sz="2800" dirty="0">
                <a:latin typeface="Consolas" panose="020B0609020204030204" pitchFamily="49" charset="0"/>
                <a:cs typeface="Consolas" panose="020B0609020204030204" pitchFamily="49" charset="0"/>
              </a:rPr>
              <a:t>print(L) # [2, 1, 5, 3]</a:t>
            </a:r>
          </a:p>
          <a:p>
            <a:r>
              <a:rPr lang="en-US" sz="2800" dirty="0">
                <a:latin typeface="Consolas" panose="020B0609020204030204" pitchFamily="49" charset="0"/>
                <a:cs typeface="Consolas" panose="020B0609020204030204" pitchFamily="49" charset="0"/>
              </a:rPr>
              <a:t>print(S) # [1, 2, 3, 5]</a:t>
            </a:r>
            <a:br>
              <a:rPr lang="en-US" sz="2800" dirty="0">
                <a:latin typeface="Consolas" panose="020B0609020204030204" pitchFamily="49" charset="0"/>
                <a:cs typeface="Consolas" panose="020B0609020204030204" pitchFamily="49" charset="0"/>
              </a:rPr>
            </a:br>
            <a:endParaRPr lang="en-US" sz="2800" dirty="0">
              <a:latin typeface="Consolas" panose="020B0609020204030204" pitchFamily="49" charset="0"/>
              <a:cs typeface="Consolas" panose="020B0609020204030204" pitchFamily="49" charset="0"/>
            </a:endParaRPr>
          </a:p>
        </p:txBody>
      </p:sp>
      <p:cxnSp>
        <p:nvCxnSpPr>
          <p:cNvPr id="3" name="Straight Arrow Connector 2">
            <a:extLst>
              <a:ext uri="{FF2B5EF4-FFF2-40B4-BE49-F238E27FC236}">
                <a16:creationId xmlns:a16="http://schemas.microsoft.com/office/drawing/2014/main" id="{CF5CE7EC-59E1-FC11-6ABD-496EF2F7FBBF}"/>
              </a:ext>
            </a:extLst>
          </p:cNvPr>
          <p:cNvCxnSpPr>
            <a:stCxn id="16" idx="2"/>
          </p:cNvCxnSpPr>
          <p:nvPr/>
        </p:nvCxnSpPr>
        <p:spPr>
          <a:xfrm>
            <a:off x="5990732" y="1658067"/>
            <a:ext cx="165" cy="13373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6D61B46-D207-4872-2A31-7E42FFFC3A7C}"/>
              </a:ext>
            </a:extLst>
          </p:cNvPr>
          <p:cNvSpPr txBox="1"/>
          <p:nvPr/>
        </p:nvSpPr>
        <p:spPr>
          <a:xfrm>
            <a:off x="1412987" y="4242563"/>
            <a:ext cx="2927457" cy="1200329"/>
          </a:xfrm>
          <a:prstGeom prst="rect">
            <a:avLst/>
          </a:prstGeom>
          <a:solidFill>
            <a:schemeClr val="accent2">
              <a:lumMod val="40000"/>
              <a:lumOff val="60000"/>
            </a:schemeClr>
          </a:solidFill>
        </p:spPr>
        <p:txBody>
          <a:bodyPr wrap="square" rtlCol="0">
            <a:spAutoFit/>
          </a:bodyPr>
          <a:lstStyle/>
          <a:p>
            <a:pPr algn="ctr"/>
            <a:r>
              <a:rPr lang="en-CA" b="1" dirty="0"/>
              <a:t>For you to try</a:t>
            </a:r>
            <a:r>
              <a:rPr lang="en-CA" dirty="0"/>
              <a:t>: write a version of selection sort that sorts the list </a:t>
            </a:r>
            <a:r>
              <a:rPr lang="en-CA" b="1" dirty="0"/>
              <a:t>in-place</a:t>
            </a:r>
            <a:r>
              <a:rPr lang="en-CA" dirty="0"/>
              <a:t>, i.e. </a:t>
            </a:r>
            <a:r>
              <a:rPr lang="en-CA" b="1" dirty="0"/>
              <a:t>without</a:t>
            </a:r>
            <a:r>
              <a:rPr lang="en-CA" dirty="0"/>
              <a:t> making a copy.</a:t>
            </a:r>
          </a:p>
        </p:txBody>
      </p:sp>
      <p:sp>
        <p:nvSpPr>
          <p:cNvPr id="6" name="TextBox 5">
            <a:extLst>
              <a:ext uri="{FF2B5EF4-FFF2-40B4-BE49-F238E27FC236}">
                <a16:creationId xmlns:a16="http://schemas.microsoft.com/office/drawing/2014/main" id="{CB9328CE-F146-F5A2-B569-DE13847DFE80}"/>
              </a:ext>
            </a:extLst>
          </p:cNvPr>
          <p:cNvSpPr txBox="1"/>
          <p:nvPr/>
        </p:nvSpPr>
        <p:spPr>
          <a:xfrm>
            <a:off x="6387829" y="4320817"/>
            <a:ext cx="3807205" cy="1477328"/>
          </a:xfrm>
          <a:prstGeom prst="rect">
            <a:avLst/>
          </a:prstGeom>
          <a:solidFill>
            <a:schemeClr val="accent2">
              <a:lumMod val="40000"/>
              <a:lumOff val="60000"/>
            </a:schemeClr>
          </a:solidFill>
        </p:spPr>
        <p:txBody>
          <a:bodyPr wrap="square" rtlCol="0">
            <a:spAutoFit/>
          </a:bodyPr>
          <a:lstStyle/>
          <a:p>
            <a:pPr algn="ctr"/>
            <a:r>
              <a:rPr lang="en-CA" dirty="0"/>
              <a:t>Selection sort is fine for small amounts of data, e.g. maybe lists of up length of about 1000. But it is not very efficient in general, and for large lists it can be painfully slow. </a:t>
            </a:r>
          </a:p>
        </p:txBody>
      </p:sp>
    </p:spTree>
    <p:extLst>
      <p:ext uri="{BB962C8B-B14F-4D97-AF65-F5344CB8AC3E}">
        <p14:creationId xmlns:p14="http://schemas.microsoft.com/office/powerpoint/2010/main" val="3264887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8539-C0F4-6A6E-9731-034359CCCF4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AD2BFC-D32E-07BB-CB2F-148D91851F5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29</a:t>
            </a:fld>
            <a:endParaRPr lang="en-AU" dirty="0"/>
          </a:p>
        </p:txBody>
      </p:sp>
      <p:sp>
        <p:nvSpPr>
          <p:cNvPr id="7" name="Title 1">
            <a:extLst>
              <a:ext uri="{FF2B5EF4-FFF2-40B4-BE49-F238E27FC236}">
                <a16:creationId xmlns:a16="http://schemas.microsoft.com/office/drawing/2014/main" id="{F8A0FE37-7B4F-0CB2-2A61-D29313FFCB2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FDA53C04-2216-9733-213A-01DF10FA9E6E}"/>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DFE6B27A-A022-BB4A-410A-C86835A87C44}"/>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A24B557D-B1AF-5EE4-1D04-D63689BA350F}"/>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208C8730-4834-45E6-E2C1-487DB33665C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8CDF567F-AD1E-BDAB-AAA2-9BB6969FB593}"/>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8" name="Group 7">
              <a:extLst>
                <a:ext uri="{FF2B5EF4-FFF2-40B4-BE49-F238E27FC236}">
                  <a16:creationId xmlns:a16="http://schemas.microsoft.com/office/drawing/2014/main" id="{2CED26EF-339D-2EC8-3176-AFCC6FCA0EED}"/>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D3A21E07-978A-FEEE-13CD-32DDF8225CF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BFC4ABD-99C7-8824-EAD3-35E983C6C14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F882B075-65D7-A0DF-417D-C5969987B609}"/>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EB08F9E0-12A5-10EE-C240-A551364C485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4DBED46C-614A-D1F7-803C-2EBAE6EDAAF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B1B26A21-3913-790D-9FBE-6463B3D7E1B5}"/>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3104BA02-0B17-AA76-5E7F-2D974286A953}"/>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7CFEB392-0A4D-4C53-F6AB-20B068496A0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9FE55DB4-2DDC-1C18-06FA-0080D03DCE93}"/>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E6277786-E34E-A890-710F-4F31349C1C4D}"/>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83330AB8-9D36-1098-0CC5-3C4B660BF2A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11CE8BD5-DBF9-A941-F147-F7D1CBEA8E01}"/>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C32B531A-C9FC-2273-8ED0-FFA817A576E9}"/>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B47BED40-DBFD-9BAB-FC8F-36F236A2DFB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AAE10123-F2D9-D414-3E81-298B368B84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8E500C2E-F96C-A14D-6AB5-FC5CE4F16DE2}"/>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FC28FB24-E9AC-E81B-AC42-587C4609FD4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5D12DCB2-9B60-134B-CE96-34B68D10194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DDEC04A9-14DD-3A78-0269-407DDD840106}"/>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5D022444-973F-7BC3-38F3-8B0703020B7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5BAEA849-AAA1-E604-B366-3774FF7EE3A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901E5472-CEB2-B6CD-78DA-F9A4D90DC2E5}"/>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1B480C69-9B35-B659-6021-CF895F44FA2C}"/>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A7F93741-F1C6-92CF-1343-637D7EE86426}"/>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52C31D3D-1BE1-3C97-FF9B-F27589D86DE8}"/>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86C447EE-0B30-459F-B55C-AE8D3E4E2BB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4" name="TextBox 53">
                  <a:extLst>
                    <a:ext uri="{FF2B5EF4-FFF2-40B4-BE49-F238E27FC236}">
                      <a16:creationId xmlns:a16="http://schemas.microsoft.com/office/drawing/2014/main" id="{C6E9F8E5-8653-8CD5-5413-B60DF717BAB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AD282228-4178-57DD-46BB-E62EF818DDCE}"/>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BD0997CB-579D-BA53-FB7A-7AAE556ACAB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25D20E15-9010-5E37-99BB-15C0351A024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F9184774-AB96-A194-46CB-36C3FDF941EE}"/>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0D33B097-1C97-26DD-EEE2-249CE3DB5EA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7548C6DD-59F3-29B5-81D3-563C88D0A59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1505BC05-38C2-2F89-4880-7C751F92F6C0}"/>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AE9B0BF5-B2AE-886E-C0C5-5AC5C8991BF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C53EDA59-E966-4EF0-0D53-D7F7AEF9C7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22E77341-8960-5127-EF89-A920B0AAE846}"/>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8A4D1A31-0111-D1CC-4911-D39E2DB371C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AD8A497C-3952-E713-AFA0-734938CDE89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8CFFC3AF-6EA2-00D4-141C-0E6BB5F30F8E}"/>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F15B1A3E-BE79-DA2B-1C0B-5720E16D977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92A4E755-E695-3A3E-7C61-AC501677E5A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1395A134-5838-ADB4-62B6-3A6503E17D4C}"/>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9D7C7059-1D13-FB9C-A52B-9FC98EB400A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FEC0B4B0-DBA6-8DC9-96FB-CB6DBC71C1DD}"/>
              </a:ext>
            </a:extLst>
          </p:cNvPr>
          <p:cNvSpPr txBox="1"/>
          <p:nvPr/>
        </p:nvSpPr>
        <p:spPr>
          <a:xfrm>
            <a:off x="4041616" y="4748660"/>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EF9522B1-13D6-2C8A-0082-C43AE53BEF6D}"/>
              </a:ext>
            </a:extLst>
          </p:cNvPr>
          <p:cNvSpPr txBox="1"/>
          <p:nvPr/>
        </p:nvSpPr>
        <p:spPr>
          <a:xfrm>
            <a:off x="4041616" y="2852777"/>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85E3555D-4440-65E1-B6C4-52FAE9837E29}"/>
              </a:ext>
            </a:extLst>
          </p:cNvPr>
          <p:cNvSpPr txBox="1"/>
          <p:nvPr/>
        </p:nvSpPr>
        <p:spPr>
          <a:xfrm>
            <a:off x="4041616" y="1362865"/>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Tree>
    <p:extLst>
      <p:ext uri="{BB962C8B-B14F-4D97-AF65-F5344CB8AC3E}">
        <p14:creationId xmlns:p14="http://schemas.microsoft.com/office/powerpoint/2010/main" val="631126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40827-B1AE-246D-A0E4-B86E47E2386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F1EAED-5CFC-913C-B149-A7B96BF85CA5}"/>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a:t>
            </a:fld>
            <a:endParaRPr lang="en-AU"/>
          </a:p>
        </p:txBody>
      </p:sp>
      <p:sp>
        <p:nvSpPr>
          <p:cNvPr id="15" name="Title 1">
            <a:extLst>
              <a:ext uri="{FF2B5EF4-FFF2-40B4-BE49-F238E27FC236}">
                <a16:creationId xmlns:a16="http://schemas.microsoft.com/office/drawing/2014/main" id="{E6897838-431B-3C9A-D8E4-BD6BC7D49F8D}"/>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C1EFD3B4-C6F0-14AD-5677-41BC4E20E80D}"/>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EFFF6F17-2DE5-5D66-274C-2C57AE450D70}"/>
              </a:ext>
            </a:extLst>
          </p:cNvPr>
          <p:cNvSpPr txBox="1"/>
          <p:nvPr/>
        </p:nvSpPr>
        <p:spPr>
          <a:xfrm>
            <a:off x="472966" y="2278178"/>
            <a:ext cx="5864772"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p:txBody>
      </p:sp>
      <p:sp>
        <p:nvSpPr>
          <p:cNvPr id="18" name="TextBox 17">
            <a:extLst>
              <a:ext uri="{FF2B5EF4-FFF2-40B4-BE49-F238E27FC236}">
                <a16:creationId xmlns:a16="http://schemas.microsoft.com/office/drawing/2014/main" id="{2A3CFB91-317A-B010-41F2-DEFB6F76C33C}"/>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CA" sz="2800" b="0" i="0" dirty="0">
                <a:effectLst/>
                <a:latin typeface="Menlo" panose="020B0609030804020204" pitchFamily="49" charset="0"/>
              </a:rPr>
              <a:t>4 </a:t>
            </a:r>
          </a:p>
          <a:p>
            <a:r>
              <a:rPr lang="en-CA" sz="2800" dirty="0">
                <a:latin typeface="Menlo" panose="020B0609030804020204" pitchFamily="49" charset="0"/>
              </a:rPr>
              <a:t>1</a:t>
            </a:r>
            <a:r>
              <a:rPr lang="en-CA" sz="2800" b="0" i="0" dirty="0">
                <a:effectLst/>
                <a:latin typeface="Menlo" panose="020B0609030804020204" pitchFamily="49" charset="0"/>
              </a:rPr>
              <a:t> </a:t>
            </a:r>
          </a:p>
          <a:p>
            <a:r>
              <a:rPr lang="en-CA" sz="2800" b="0" i="0" dirty="0">
                <a:effectLst/>
                <a:latin typeface="Menlo" panose="020B0609030804020204" pitchFamily="49" charset="0"/>
              </a:rPr>
              <a:t>5 </a:t>
            </a:r>
          </a:p>
          <a:p>
            <a:r>
              <a:rPr lang="en-CA" sz="2800" b="0" i="0" dirty="0">
                <a:effectLst/>
                <a:latin typeface="Menlo" panose="020B0609030804020204" pitchFamily="49" charset="0"/>
              </a:rPr>
              <a:t>10 </a:t>
            </a:r>
          </a:p>
          <a:p>
            <a:r>
              <a:rPr lang="en-CA" sz="2800" b="0" i="0" dirty="0">
                <a:effectLst/>
                <a:latin typeface="Menlo" panose="020B0609030804020204" pitchFamily="49" charset="0"/>
              </a:rPr>
              <a:t>5</a:t>
            </a:r>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013A9693-D25E-7692-C7BC-2F5A0930DCC6}"/>
              </a:ext>
            </a:extLst>
          </p:cNvPr>
          <p:cNvSpPr txBox="1"/>
          <p:nvPr/>
        </p:nvSpPr>
        <p:spPr>
          <a:xfrm>
            <a:off x="7004156" y="1658067"/>
            <a:ext cx="3211899" cy="923330"/>
          </a:xfrm>
          <a:prstGeom prst="rect">
            <a:avLst/>
          </a:prstGeom>
          <a:solidFill>
            <a:schemeClr val="accent2">
              <a:lumMod val="40000"/>
              <a:lumOff val="60000"/>
            </a:schemeClr>
          </a:solidFill>
        </p:spPr>
        <p:txBody>
          <a:bodyPr wrap="square" rtlCol="0">
            <a:spAutoFit/>
          </a:bodyPr>
          <a:lstStyle/>
          <a:p>
            <a:pPr algn="ctr"/>
            <a:r>
              <a:rPr lang="en-CA" dirty="0" err="1">
                <a:latin typeface="Consolas" panose="020B0609020204030204" pitchFamily="49" charset="0"/>
                <a:cs typeface="Consolas" panose="020B0609020204030204" pitchFamily="49" charset="0"/>
              </a:rPr>
              <a:t>random.randint</a:t>
            </a:r>
            <a:r>
              <a:rPr lang="en-CA" dirty="0">
                <a:latin typeface="Consolas" panose="020B0609020204030204" pitchFamily="49" charset="0"/>
                <a:cs typeface="Consolas" panose="020B0609020204030204" pitchFamily="49" charset="0"/>
              </a:rPr>
              <a:t>(lo, hi)</a:t>
            </a:r>
          </a:p>
          <a:p>
            <a:pPr algn="ctr"/>
            <a:r>
              <a:rPr lang="en-CA" dirty="0">
                <a:cs typeface="Consolas" panose="020B0609020204030204" pitchFamily="49" charset="0"/>
              </a:rPr>
              <a:t>returns a random integer in the range [lo, hi].</a:t>
            </a:r>
          </a:p>
        </p:txBody>
      </p:sp>
    </p:spTree>
    <p:extLst>
      <p:ext uri="{BB962C8B-B14F-4D97-AF65-F5344CB8AC3E}">
        <p14:creationId xmlns:p14="http://schemas.microsoft.com/office/powerpoint/2010/main" val="856270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FF041-7552-F826-39D9-2C96F8B1114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6312DE-4279-5B28-773C-E30D2845D3B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30</a:t>
            </a:fld>
            <a:endParaRPr lang="en-AU" dirty="0"/>
          </a:p>
        </p:txBody>
      </p:sp>
      <p:sp>
        <p:nvSpPr>
          <p:cNvPr id="7" name="Title 1">
            <a:extLst>
              <a:ext uri="{FF2B5EF4-FFF2-40B4-BE49-F238E27FC236}">
                <a16:creationId xmlns:a16="http://schemas.microsoft.com/office/drawing/2014/main" id="{1A0A7281-1379-69D0-C7D0-A256A039D3A1}"/>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36EECE6A-DD20-289F-E37B-4D71C6F82FE7}"/>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6B095377-2B91-C401-B3D0-FF59FA0B540A}"/>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187FD140-F587-A536-F9BD-E2A2FBC1C2CA}"/>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56DA27A-D73A-A97B-18B7-8F359D025AF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5A47E17B-D930-BA3B-86D7-B4482F3147FC}"/>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8" name="Group 7">
              <a:extLst>
                <a:ext uri="{FF2B5EF4-FFF2-40B4-BE49-F238E27FC236}">
                  <a16:creationId xmlns:a16="http://schemas.microsoft.com/office/drawing/2014/main" id="{A8E57134-118C-2C4B-C536-BFBBD650F3A0}"/>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F21A8737-F8D6-BC08-F8E7-1C3DFB015D2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65F5277-5785-A2FC-5BCC-5D72D7D8C7AC}"/>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CF41EA3F-F236-CE4D-7504-D51699C8A72B}"/>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EBB78FF0-B8E8-F6EE-A211-9A82D358BF0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88A5DE7F-0D6B-D75C-BEAD-898B289C7E7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333A615D-1DFD-8BD0-F10B-A624AA5D019F}"/>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EB896C96-56E9-0FCC-C199-77FEBAD0E87C}"/>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02BA36FB-C8DF-D257-BE85-964DD38FF59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9BCE8F3F-F575-A1AC-7C0A-B390EC9A09AC}"/>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6E694834-93FC-F25C-A9E4-588B02C6E776}"/>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150E13BA-1F43-AF1C-0886-B1963A97719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6D959C97-F217-0725-1F26-4B35AFA2B3C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5CC3C7F0-B924-9E03-4DA5-135141E323A7}"/>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37082C48-4A73-6D38-DA12-64341A463A7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B146164C-E778-348B-C742-FDF6D38F495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EF83C6EC-0F7A-FCBA-80D8-7C767DA0CE0D}"/>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29D8CF9B-D4A4-6F54-8E7B-9B6FC9FAA98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E4C6CFA0-D68B-9889-2C5C-75B663179F9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C418C657-F88A-C955-24AA-E6BAB26A9E1B}"/>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D77AB0E9-AE10-4438-1E3D-41F3377C971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CC5F2DD3-907D-5409-ABCB-90DEEA2B768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EB0E9B7C-DADE-7802-A072-C25A2AB63DDA}"/>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1E95A216-8655-BFB5-F6B5-892012EED74C}"/>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40C6CBAF-1C15-F768-7744-4E4988A52B9B}"/>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15A9C22C-DF63-8AAD-0CB2-5DAB2134A0A1}"/>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CC8DACB5-013C-7FD4-CEB4-389D593D266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4" name="TextBox 53">
                  <a:extLst>
                    <a:ext uri="{FF2B5EF4-FFF2-40B4-BE49-F238E27FC236}">
                      <a16:creationId xmlns:a16="http://schemas.microsoft.com/office/drawing/2014/main" id="{0E91CE09-0631-EAB5-0526-DEB215B544B6}"/>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A874DA2D-011F-F33D-20E7-2EED8FFD39A7}"/>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4E65DB67-2425-3CB1-6B15-DB89B41F54D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93EAC147-8A03-3691-5F83-F64DC343A0B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F45AB4D0-980F-6A93-EF68-FB2F3A90A961}"/>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04863746-6832-4005-CA08-7C0AC7032D9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3C664E49-FE14-A147-F59F-A2E78C37A5F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3357946C-5BB9-6DA6-0A24-334BD46C3727}"/>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1F472705-604C-57C0-5952-C1E1913FEDA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39BD140A-4D57-4020-36F8-3A53295C711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967DA382-25A1-B612-BEA3-931B073A22C6}"/>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867386B2-4F65-D237-59B0-48B053E840A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AE1FF5B3-58DA-994B-A825-B5818441F46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EFAFDC27-CB77-3DB6-51C3-1BC42949FADD}"/>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651B0B29-7B4D-674C-BC2D-01B620DEA50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C9EC09FA-64AE-A3F4-846A-BB4AFEAF6C9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AF478E04-769B-0BC9-AE7A-A42BA968B2CC}"/>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C957DD82-D4E0-58E2-E135-CCFE42C49B2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24908390-54D8-EC9B-9EAA-A81D14624B59}"/>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01CA29A1-FD50-18CC-3ACD-9A3800FB97C5}"/>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BDFCE5E8-70D2-36F1-60DA-DA4854E0D21A}"/>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
        <p:nvSpPr>
          <p:cNvPr id="10" name="Freeform 9">
            <a:extLst>
              <a:ext uri="{FF2B5EF4-FFF2-40B4-BE49-F238E27FC236}">
                <a16:creationId xmlns:a16="http://schemas.microsoft.com/office/drawing/2014/main" id="{28CC626C-D020-9502-C44D-ECFD64022744}"/>
              </a:ext>
            </a:extLst>
          </p:cNvPr>
          <p:cNvSpPr/>
          <p:nvPr/>
        </p:nvSpPr>
        <p:spPr>
          <a:xfrm>
            <a:off x="4646140" y="1860331"/>
            <a:ext cx="777197" cy="2848303"/>
          </a:xfrm>
          <a:custGeom>
            <a:avLst/>
            <a:gdLst>
              <a:gd name="connsiteX0" fmla="*/ 1114134 w 1114134"/>
              <a:gd name="connsiteY0" fmla="*/ 0 h 2848303"/>
              <a:gd name="connsiteX1" fmla="*/ 37 w 1114134"/>
              <a:gd name="connsiteY1" fmla="*/ 1061545 h 2848303"/>
              <a:gd name="connsiteX2" fmla="*/ 1082603 w 1114134"/>
              <a:gd name="connsiteY2" fmla="*/ 2848303 h 2848303"/>
            </a:gdLst>
            <a:ahLst/>
            <a:cxnLst>
              <a:cxn ang="0">
                <a:pos x="connsiteX0" y="connsiteY0"/>
              </a:cxn>
              <a:cxn ang="0">
                <a:pos x="connsiteX1" y="connsiteY1"/>
              </a:cxn>
              <a:cxn ang="0">
                <a:pos x="connsiteX2" y="connsiteY2"/>
              </a:cxn>
            </a:cxnLst>
            <a:rect l="l" t="t" r="r" b="b"/>
            <a:pathLst>
              <a:path w="1114134" h="2848303">
                <a:moveTo>
                  <a:pt x="1114134" y="0"/>
                </a:moveTo>
                <a:cubicBezTo>
                  <a:pt x="559713" y="293414"/>
                  <a:pt x="5292" y="586828"/>
                  <a:pt x="37" y="1061545"/>
                </a:cubicBezTo>
                <a:cubicBezTo>
                  <a:pt x="-5218" y="1536262"/>
                  <a:pt x="538692" y="2192282"/>
                  <a:pt x="1082603" y="2848303"/>
                </a:cubicBezTo>
              </a:path>
            </a:pathLst>
          </a:custGeom>
          <a:noFill/>
          <a:ln w="9525">
            <a:solidFill>
              <a:srgbClr val="FF0000"/>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213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28159-52EF-2059-E325-10C3A4EA702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24B1E7-497E-F96A-0199-2F1CBC6737B7}"/>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31</a:t>
            </a:fld>
            <a:endParaRPr lang="en-AU" dirty="0"/>
          </a:p>
        </p:txBody>
      </p:sp>
      <p:sp>
        <p:nvSpPr>
          <p:cNvPr id="7" name="Title 1">
            <a:extLst>
              <a:ext uri="{FF2B5EF4-FFF2-40B4-BE49-F238E27FC236}">
                <a16:creationId xmlns:a16="http://schemas.microsoft.com/office/drawing/2014/main" id="{840924C9-53D7-335B-A777-49ADBC1BDAA5}"/>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AF8060C6-33DB-24FC-35AE-D817C15F6436}"/>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FBBB86A4-1567-9A5F-C8A7-F001C78C02EE}"/>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DBE43622-5191-4124-5A3E-59E7E997A140}"/>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D8763D96-020E-6357-C173-E449EFEB887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F1AC1074-9AB1-8EE9-9BFC-24A07DA9A9B6}"/>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8" name="Group 7">
              <a:extLst>
                <a:ext uri="{FF2B5EF4-FFF2-40B4-BE49-F238E27FC236}">
                  <a16:creationId xmlns:a16="http://schemas.microsoft.com/office/drawing/2014/main" id="{45A9E79D-8894-1E92-5060-B0BE151411B8}"/>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68825CBD-13C5-3D35-7CE8-D2E3F4F62E2A}"/>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9438DA9E-8FC4-81AF-066E-3980EB67D2F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3" name="Group 12">
              <a:extLst>
                <a:ext uri="{FF2B5EF4-FFF2-40B4-BE49-F238E27FC236}">
                  <a16:creationId xmlns:a16="http://schemas.microsoft.com/office/drawing/2014/main" id="{BCFA2847-F462-1302-84A5-9945ED974CB0}"/>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80622EC2-8BD2-D5BC-9B41-6393279559C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390B06C9-D22B-A8E8-5D2F-5B3ADE1362A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E814A87C-A60D-965D-09C4-18F30EAE11B1}"/>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3F6850C3-326D-AA43-F87D-3BBB49396003}"/>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ECEC5D99-1405-382F-BD2E-5DFE24980BEA}"/>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185DE4DD-5513-973A-4B2D-2CEB6EA84B3D}"/>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703C44EA-BF02-8CCF-619E-BFBD3D3981F0}"/>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E2F892A1-23DB-3C99-C992-548C32AC15D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5363EEFD-2D7C-7CA6-9814-A0A2CB978BA6}"/>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6395F9F4-3B57-502E-3FA1-E5383ED567A4}"/>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5DBA651B-CDB3-5006-3C39-0BA4E62C71F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1AA2AFE1-DCEC-66F3-0E46-A03B796DBBD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C0580A27-2FCF-1DAA-DF43-8205086A3397}"/>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C21F6B13-724A-3BF0-AB77-6DD9F456434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5EED6B83-A79F-08F7-4443-53405D2CE44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96C90881-09F3-C72F-8976-C88E4BC245F4}"/>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0B438D58-EA73-003E-26CD-9B9E39AC276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B62ED3DC-9A8A-0A0C-5741-1F51AA428AD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6590A898-508B-CFA8-7178-B4561E00F306}"/>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1A62DD79-F234-E620-B3D7-3D1266A6932D}"/>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B6ABDC4C-8FB5-DAC4-FFE5-1DE11C0B48EE}"/>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77612543-D728-EC5B-1C01-399085A2CFF2}"/>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75BCE158-B61D-7D79-07C7-F5D6E01F44A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A168652B-955F-08FB-8F66-2A32B230435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732D9159-C69F-32D5-D807-2BF1CCEC5AC5}"/>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F3AA882D-1621-6FA0-E33E-1727C14F1E7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DB0C0167-18FB-A74D-2982-FADD5CCD298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5984CE24-CBD4-5D3D-099F-51FC1F2BAA74}"/>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6780BB1B-67F7-50D9-19BD-FB467121BFE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CB9BF32A-DC81-A1CE-D8CA-75FE9A70217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321FE2E2-3A0F-ABE5-50A1-F702DBE5AE97}"/>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5E9539F2-19B6-B6F3-C557-34E088E7987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16FEC246-3BBF-6F57-A5BE-0663E85D1DB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8BAF7C6B-0747-379C-3444-C2A32F68824A}"/>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35B30C7F-3E9E-B6E3-673E-2F2967F369A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3B4BA944-BCD7-CAD7-6333-4C30F61275D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4D39CB2C-431E-0814-9E8A-1B14627308E7}"/>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28B58B7F-88E3-2F85-7605-0E11F7541BF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0ED5D28B-53E6-04C6-4A0D-1FBF65420EEC}"/>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071E162D-C898-2219-FF18-AF56F4A96198}"/>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951F96DA-922A-9F2E-E94F-1A54B7E69A0C}"/>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BDD41BEE-796D-2CD6-141E-4037F3A6C021}"/>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40B09C86-E2FA-9C66-38B6-0413BC44EF84}"/>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3B04819A-9832-C79C-B191-BC15BF41F5CE}"/>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sp>
        <p:nvSpPr>
          <p:cNvPr id="10" name="Freeform 9">
            <a:extLst>
              <a:ext uri="{FF2B5EF4-FFF2-40B4-BE49-F238E27FC236}">
                <a16:creationId xmlns:a16="http://schemas.microsoft.com/office/drawing/2014/main" id="{BD83830F-6B60-3FAB-8A8B-B0FAADC13C69}"/>
              </a:ext>
            </a:extLst>
          </p:cNvPr>
          <p:cNvSpPr/>
          <p:nvPr/>
        </p:nvSpPr>
        <p:spPr>
          <a:xfrm>
            <a:off x="4646140" y="1860331"/>
            <a:ext cx="777197" cy="2848303"/>
          </a:xfrm>
          <a:custGeom>
            <a:avLst/>
            <a:gdLst>
              <a:gd name="connsiteX0" fmla="*/ 1114134 w 1114134"/>
              <a:gd name="connsiteY0" fmla="*/ 0 h 2848303"/>
              <a:gd name="connsiteX1" fmla="*/ 37 w 1114134"/>
              <a:gd name="connsiteY1" fmla="*/ 1061545 h 2848303"/>
              <a:gd name="connsiteX2" fmla="*/ 1082603 w 1114134"/>
              <a:gd name="connsiteY2" fmla="*/ 2848303 h 2848303"/>
            </a:gdLst>
            <a:ahLst/>
            <a:cxnLst>
              <a:cxn ang="0">
                <a:pos x="connsiteX0" y="connsiteY0"/>
              </a:cxn>
              <a:cxn ang="0">
                <a:pos x="connsiteX1" y="connsiteY1"/>
              </a:cxn>
              <a:cxn ang="0">
                <a:pos x="connsiteX2" y="connsiteY2"/>
              </a:cxn>
            </a:cxnLst>
            <a:rect l="l" t="t" r="r" b="b"/>
            <a:pathLst>
              <a:path w="1114134" h="2848303">
                <a:moveTo>
                  <a:pt x="1114134" y="0"/>
                </a:moveTo>
                <a:cubicBezTo>
                  <a:pt x="559713" y="293414"/>
                  <a:pt x="5292" y="586828"/>
                  <a:pt x="37" y="1061545"/>
                </a:cubicBezTo>
                <a:cubicBezTo>
                  <a:pt x="-5218" y="1536262"/>
                  <a:pt x="538692" y="2192282"/>
                  <a:pt x="1082603" y="2848303"/>
                </a:cubicBezTo>
              </a:path>
            </a:pathLst>
          </a:custGeom>
          <a:noFill/>
          <a:ln w="9525">
            <a:solidFill>
              <a:srgbClr val="FF0000"/>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8566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9595B-2E7B-A3C2-8F4D-BB82D18E962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33919A-7FF0-9F03-8F4B-FE2BD938BF4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32</a:t>
            </a:fld>
            <a:endParaRPr lang="en-AU" dirty="0"/>
          </a:p>
        </p:txBody>
      </p:sp>
      <p:sp>
        <p:nvSpPr>
          <p:cNvPr id="7" name="Title 1">
            <a:extLst>
              <a:ext uri="{FF2B5EF4-FFF2-40B4-BE49-F238E27FC236}">
                <a16:creationId xmlns:a16="http://schemas.microsoft.com/office/drawing/2014/main" id="{A98D85F0-72E0-8EB8-F0C0-DE3320B6EB9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E1F3FFF2-0F3B-0FB4-E170-C140F9BD49E3}"/>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1DC395E5-1F15-F987-0D26-3108C10E43AF}"/>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EA5239BD-05FF-9A47-6861-B21AA8C48D46}"/>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6C8C9495-D3F8-3211-AA34-FCBBFB26879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ED620290-2B47-175F-09CC-9B1974C06FF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C3AC8CE8-D0C7-17A4-A5FC-6E7A9DE8FF62}"/>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013F0C36-EDD5-FED2-72DF-2A965454248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0D9F13A0-03D6-FFA5-A6CD-3917854F308B}"/>
                  </a:ext>
                </a:extLst>
              </p:cNvPr>
              <p:cNvSpPr txBox="1"/>
              <p:nvPr/>
            </p:nvSpPr>
            <p:spPr>
              <a:xfrm>
                <a:off x="5682619" y="921355"/>
                <a:ext cx="354584" cy="461665"/>
              </a:xfrm>
              <a:prstGeom prst="rect">
                <a:avLst/>
              </a:prstGeom>
              <a:noFill/>
              <a:ln>
                <a:noFill/>
              </a:ln>
            </p:spPr>
            <p:txBody>
              <a:bodyPr wrap="none" rtlCol="0">
                <a:spAutoFit/>
              </a:bodyPr>
              <a:lstStyle/>
              <a:p>
                <a:r>
                  <a:rPr lang="en-US" sz="2400" dirty="0">
                    <a:solidFill>
                      <a:srgbClr val="FF0000"/>
                    </a:solidFill>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E9BEB286-3BF4-035E-805E-1F0794694199}"/>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56538F9E-F99C-70E3-4CC8-7F37EB55D1B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344F49F8-B7FC-E416-FA01-3D037C99806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115B7D1D-7894-8F13-B354-3DB9957B00D3}"/>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08F2BD3E-84BF-425E-F11F-2D0953332FB2}"/>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38E38C5A-39BD-E697-C725-DD57A984E99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D1210BA4-19D3-ADA7-D399-5FB995E02BB1}"/>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FBF96653-7F22-6690-5163-FDF729F6D330}"/>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635B441A-6E49-AB82-84F5-A2D582FDFF3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5B925BC6-4966-65CB-6920-122F39D45E0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03AFB64A-B585-C4E7-9A62-D798E072B36A}"/>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AA6E7C3C-F212-7BF9-9086-7F60281C1F4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5515E601-D699-9ED9-FF77-41C393B1502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88338F0D-550A-3B2D-BDAD-BC67599E87AE}"/>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9202F7A5-0B21-909D-2782-FBF6E122355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1458478C-1C3A-BBC5-EFE6-E915CA4B0C3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A83D81C2-CFDB-B1CE-0694-9B8AB3CF833A}"/>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7F43E992-065F-DD49-B840-CAB68B9B922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A37A781F-644C-990A-3EBE-11625E492091}"/>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B43D4EBC-14EC-2677-B230-C72B53BD7FD2}"/>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470922A2-81BB-2EF3-3842-A4BE72DEA6D3}"/>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C6EFDDFD-AE7A-2573-8AA0-AC7B876A6CFC}"/>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94CDE039-6AB4-FCF1-E373-C945C736393D}"/>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40FC0171-348F-193B-DD8A-F563F278AF1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2D7BD30C-93B5-6125-8C00-57ED55F9D89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955CE93F-3D9C-71CD-EBEC-7660180D86AA}"/>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AE514BBA-1A38-6C68-7556-93ADC65374E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1498C7D5-2E66-9C2F-8C12-2D670B297A0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A78B7921-DB04-2BB6-A844-19386AADC5B9}"/>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694500C7-A835-9C26-71BE-649A77A7CF0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97F3DD55-623E-93EF-B05D-EC4CF9449A4A}"/>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502C4CED-EB5A-5F88-018D-BD8AFFEB92A2}"/>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42AA59D7-A79A-2C48-F439-AE0FE8624F3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C643D8FB-2D33-C6C3-EE53-9AD3F7DC656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BAB2EC93-1F8E-83FA-5DCC-F9AC3DF8F4C9}"/>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718FB27B-738D-C3EB-A29B-DBFCA02F783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0CA52EE6-97AA-E0DF-2CA0-26B5A40EDDA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47688EA7-3CAC-F8D9-A466-63E4E08AE932}"/>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0545834C-D825-6E0C-DED5-56262C37903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A35F00EA-B24D-12B8-6A40-7C1F20C9A8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10CD9E12-6BF4-1EDF-DB80-D13466401CC9}"/>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BAE27070-82CF-7031-1FE5-E6161E22C096}"/>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3DBF4B36-34ED-EBD7-2475-E5BF0AEB2CA7}"/>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64E05985-BFC4-CEA6-9E40-20B13F26B951}"/>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8E7637CD-4921-ADCD-5142-DBAFDFFA7B64}"/>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4B2C7290-A9E7-6F8F-7B05-5FE9342803B0}"/>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5168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A0AB0-8D30-4B49-1FFA-46E1C85C3E5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F6707E-03C7-1967-8FE6-7B814ACA74E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33</a:t>
            </a:fld>
            <a:endParaRPr lang="en-AU" dirty="0"/>
          </a:p>
        </p:txBody>
      </p:sp>
      <p:sp>
        <p:nvSpPr>
          <p:cNvPr id="7" name="Title 1">
            <a:extLst>
              <a:ext uri="{FF2B5EF4-FFF2-40B4-BE49-F238E27FC236}">
                <a16:creationId xmlns:a16="http://schemas.microsoft.com/office/drawing/2014/main" id="{52CBC8BC-ED3C-7DD3-2AD6-2552076FD5E2}"/>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D58D97E0-AA93-B4C9-CAC9-C540912D2EFE}"/>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C5F029C1-CE0B-41E2-ECC3-666427F3244A}"/>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EA16ADAD-218C-D807-A985-404352A8FEFD}"/>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A7140EE-6CDA-A058-22B2-737821894C5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01FF6137-F2DE-26F0-1637-0956BA96EE0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22C9E00F-CB17-2372-999E-3F553DDD13A5}"/>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D64CFF3C-4BB2-4649-2420-958263AD907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98D3FC2-6FDB-011A-EC62-4B202D127E7F}"/>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BA1C86A6-C407-D15A-523C-8E976DE76E0B}"/>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579FED60-5A41-DB88-B705-D54F413CBBF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6120C2B2-2A20-D18D-E4C9-3B2982D6C92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307A79DD-6726-0484-A262-126CCB31EB35}"/>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2465EE89-8DF7-4591-88BE-7AB8FF1FD46B}"/>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A2525FFD-C470-AEC4-FC75-A56865CB915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289CAFCF-2C55-4D5C-E910-885CD342A255}"/>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8755ACCE-DCBD-1F00-39F7-003CE9CC8A42}"/>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53BE7AD0-6A77-6CE7-51C9-7B1EEF91E40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E2673FB4-CAC7-CC24-DC1D-5DF85AC675E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BD381734-4DAE-C7FB-B53B-69DA76A0EA0F}"/>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91F01C58-D6D3-B87D-1B2F-AAB410A6A4EE}"/>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F4BD3067-CE77-C48E-A0FF-580F088FC9B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7CB7864E-420C-135C-DBE6-B94BC93CA6B6}"/>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09D0D91C-8ABB-42EF-631B-7C89D41FBB7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1BAB86DF-9509-D2D4-9C18-0CF5AC3154A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6B837EF4-9962-EF1B-A827-221E804F19F7}"/>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BF45762E-A8E3-FAC9-3558-E3EB119497E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08E0FB61-A102-828A-DCE2-602DD74C41B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E51AFD5C-FFB5-C89A-CF47-251B354A6257}"/>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64B7BAC4-9687-8FAC-76FF-453E2BD05329}"/>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6EC9DFBF-F7C5-2FF4-A91C-4B12D7BC1160}"/>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776D3BD2-519F-C347-2FD2-9795FC8B7C92}"/>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13FF9514-FD87-A745-AC10-F6F633164AB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F428F098-3E11-DF30-14F1-2A782764B78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4578ADCD-5741-019E-CD43-29F91EBAA8BD}"/>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F94CC2A1-46CC-45BC-DD8B-2D41ED112BEC}"/>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 </a:t>
                  </a:r>
                </a:p>
              </p:txBody>
            </p:sp>
            <p:sp>
              <p:nvSpPr>
                <p:cNvPr id="52" name="TextBox 51">
                  <a:extLst>
                    <a:ext uri="{FF2B5EF4-FFF2-40B4-BE49-F238E27FC236}">
                      <a16:creationId xmlns:a16="http://schemas.microsoft.com/office/drawing/2014/main" id="{DB3F3B20-4710-279E-C1DB-75E31751950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6526D5AB-87B0-7E67-8BD6-8245E1A1F359}"/>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98813111-37C8-4688-BBFA-8D8C88E10853}"/>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FCC5A8E2-F7C9-DFC7-4211-943127504C4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2A96D672-4B08-99B2-341B-135CA8B086D6}"/>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E585CECA-9B96-583F-5CA7-A3E819019705}"/>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7D7D5313-A6E2-3227-5808-0DACAF298A3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0DD0B80B-4C3C-398C-140E-08A2BBC1DD55}"/>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F8D24A78-63EA-2189-25D9-F3CC6A1D69E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0868FFCD-506A-7915-B55B-ACA59BECFAB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E79D235A-5531-18BB-44B1-E20D74AF1317}"/>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C46D14DE-7B7C-86BA-8069-265D374FD63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BCBD2F95-ECA5-B1B5-5F2F-906B98A11D73}"/>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0D29E44A-647B-20AF-C23F-58FF9ABBBF2E}"/>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474D30C6-FE26-24BA-5E23-E06D8F156EAC}"/>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1CADDA63-C6D4-3E23-3368-C461CC0E490C}"/>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558E8137-921A-10C1-CC2B-A2196C5838B2}"/>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EE4E9D4E-AAB6-9945-A9E1-23D39845A4A4}"/>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0198BA77-8E72-B2BC-3053-3224CF450865}"/>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65F9444-79EC-217F-09A5-AB9CFB5297AD}"/>
              </a:ext>
            </a:extLst>
          </p:cNvPr>
          <p:cNvCxnSpPr>
            <a:stCxn id="17" idx="2"/>
            <a:endCxn id="52" idx="2"/>
          </p:cNvCxnSpPr>
          <p:nvPr/>
        </p:nvCxnSpPr>
        <p:spPr>
          <a:xfrm>
            <a:off x="5632830" y="3402209"/>
            <a:ext cx="379995" cy="133159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7101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902A5-CC07-FAD2-1C6B-4F735EAFA5D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DF3EAC-B1FC-F171-CD6F-4BD05C09665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34</a:t>
            </a:fld>
            <a:endParaRPr lang="en-AU" dirty="0"/>
          </a:p>
        </p:txBody>
      </p:sp>
      <p:sp>
        <p:nvSpPr>
          <p:cNvPr id="7" name="Title 1">
            <a:extLst>
              <a:ext uri="{FF2B5EF4-FFF2-40B4-BE49-F238E27FC236}">
                <a16:creationId xmlns:a16="http://schemas.microsoft.com/office/drawing/2014/main" id="{4754BF38-D3A6-E3FB-C5D1-85702DDD42D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944B4A09-7F13-18E2-DC06-F3ACE8DCEAFB}"/>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AF31A97A-9CB0-72E8-3C11-107A9019AFDB}"/>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C67A180B-ECB0-361E-DA40-AC22A9ABCFDA}"/>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928D97D-5D5D-7C3E-709B-939F5701E73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3EE2B7D8-873C-ED07-024A-38905C71850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DD854625-1C92-982D-C7AC-EFE48BF63712}"/>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13E72D13-2F3D-3102-96CD-DA2D8EC9385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7E4293CD-E9C3-96A4-5981-36227E949833}"/>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30789543-B6A2-30F9-0193-4CC4252F57BC}"/>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5E0C3039-4B79-8B93-841B-F7F498BD771A}"/>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CD3AE217-5B5C-9E55-9AD2-7F2AD5FF7A5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66CDF658-CCCB-4EC3-7D56-545ED9BBDB22}"/>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81B72717-5BD9-FAB3-2672-68875ACA77CA}"/>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4687F347-7C25-06FD-BEA8-0BE72B737FD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E20986D2-6FB3-996C-6177-C9D2C0273F52}"/>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b</a:t>
                </a:r>
              </a:p>
            </p:txBody>
          </p:sp>
        </p:grpSp>
        <p:grpSp>
          <p:nvGrpSpPr>
            <p:cNvPr id="19" name="Group 18">
              <a:extLst>
                <a:ext uri="{FF2B5EF4-FFF2-40B4-BE49-F238E27FC236}">
                  <a16:creationId xmlns:a16="http://schemas.microsoft.com/office/drawing/2014/main" id="{43675EB5-50B0-F539-8E76-80ABA46EE3FC}"/>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D27EA0AC-8BD7-CE3C-24DB-D7A9719048A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D524D018-8E5A-2758-578B-B0059815876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2" name="Group 21">
              <a:extLst>
                <a:ext uri="{FF2B5EF4-FFF2-40B4-BE49-F238E27FC236}">
                  <a16:creationId xmlns:a16="http://schemas.microsoft.com/office/drawing/2014/main" id="{A5829DC2-F9E6-EF1D-25D3-D68307123FE5}"/>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584BF2DA-80FD-8923-5A03-5A6F95978AD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A71F5A98-C0C4-75A8-6110-5DF63AC7AC8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CE940D8F-DE2B-D2AF-B186-FAF5784F74AF}"/>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106ACD0F-66E7-312D-9B2E-D8691DD5C66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1246D444-8BF3-7848-4F8F-D48D016A7D6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88D5EBF7-47C3-0EB8-5FE2-827C2DCF9E18}"/>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0F04D4EB-5CE0-C265-8062-620B7CBD8E5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197B3E63-3DA9-50D8-4EAF-A76FA22301A5}"/>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05614ACE-0E4A-4BDA-CCEC-B5BD3558E97F}"/>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81BFDB98-FBBC-AE97-568A-8CB35283C5E6}"/>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BEF95E74-9F67-9263-B66F-344C23BC7AAC}"/>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921DB29D-35B6-D63C-3580-BD709DB30052}"/>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07EBB413-3F5F-62D9-40E3-98587F96E3B2}"/>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FD59514A-7D13-3C3A-3D00-8E91D0284BF4}"/>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4E01752A-72C1-6B4E-897B-61FC92896A31}"/>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9AC081C1-5FE4-B5FD-87F7-0AE48520071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solidFill>
                        <a:srgbClr val="FF0000"/>
                      </a:solidFill>
                      <a:latin typeface="Consolas" panose="020B0609020204030204" pitchFamily="49" charset="0"/>
                      <a:cs typeface="Consolas" panose="020B0609020204030204" pitchFamily="49" charset="0"/>
                    </a:rPr>
                    <a:t>2</a:t>
                  </a:r>
                </a:p>
              </p:txBody>
            </p:sp>
            <p:sp>
              <p:nvSpPr>
                <p:cNvPr id="52" name="TextBox 51">
                  <a:extLst>
                    <a:ext uri="{FF2B5EF4-FFF2-40B4-BE49-F238E27FC236}">
                      <a16:creationId xmlns:a16="http://schemas.microsoft.com/office/drawing/2014/main" id="{92E558BA-B443-2095-8A5E-DE91A9CCE69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F243D5B6-3E04-AD61-568B-7DE9908519B3}"/>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733CBB33-60B0-B7CC-70B3-D7541C27233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36D4156D-57FD-EC76-3386-740A621AE28A}"/>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BCB4D459-F357-4666-FE47-69DF357C5579}"/>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5E6620E8-D8A2-4CDE-D3FE-4B337365ADE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FA60F2D5-3E33-5E59-357F-989688B3452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33649170-CA12-4532-DFDD-71DA8DC430D4}"/>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2D170AED-69C1-5FBD-95B4-864E644013C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89C3AD54-FD0F-F464-9C41-ADC9C84437C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A3AC8E2E-1DAC-7476-7096-1473522E12FA}"/>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7397B7A7-3E63-5F25-5280-BB807672B51B}"/>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5FCE13F8-2D59-9F50-F6DA-EDDD6FD4247C}"/>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1854C79F-41D8-7E3F-B01E-641ACE91A484}"/>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0B6BECBE-19F2-322F-0333-5B001C1EB28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CBFE8B2F-AC99-A765-0D2F-86D582A08B90}"/>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E4524C0B-5263-3C67-DDD0-4F770D8436AD}"/>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843641BD-1AE0-3737-DF94-C64696DCF428}"/>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6137188C-E196-F895-2CE0-85DC59672C38}"/>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169674B-337A-9F7B-F48D-E42264CB8CA9}"/>
              </a:ext>
            </a:extLst>
          </p:cNvPr>
          <p:cNvCxnSpPr>
            <a:stCxn id="17" idx="2"/>
            <a:endCxn id="52" idx="2"/>
          </p:cNvCxnSpPr>
          <p:nvPr/>
        </p:nvCxnSpPr>
        <p:spPr>
          <a:xfrm>
            <a:off x="5632830" y="3402209"/>
            <a:ext cx="379995" cy="133159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717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A9C84-8F98-003C-7FD2-97CC7D34580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5B1898-69E1-C2B8-A2BB-33466689409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35</a:t>
            </a:fld>
            <a:endParaRPr lang="en-AU" dirty="0"/>
          </a:p>
        </p:txBody>
      </p:sp>
      <p:sp>
        <p:nvSpPr>
          <p:cNvPr id="7" name="Title 1">
            <a:extLst>
              <a:ext uri="{FF2B5EF4-FFF2-40B4-BE49-F238E27FC236}">
                <a16:creationId xmlns:a16="http://schemas.microsoft.com/office/drawing/2014/main" id="{C41A8338-16C7-A28F-7246-49015C1C8CDA}"/>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2" name="TextBox 1">
            <a:extLst>
              <a:ext uri="{FF2B5EF4-FFF2-40B4-BE49-F238E27FC236}">
                <a16:creationId xmlns:a16="http://schemas.microsoft.com/office/drawing/2014/main" id="{75BD8AD2-66E5-384D-E504-0AEE32CFF98D}"/>
              </a:ext>
            </a:extLst>
          </p:cNvPr>
          <p:cNvSpPr txBox="1"/>
          <p:nvPr/>
        </p:nvSpPr>
        <p:spPr>
          <a:xfrm>
            <a:off x="303811" y="1658067"/>
            <a:ext cx="2927457" cy="1754326"/>
          </a:xfrm>
          <a:prstGeom prst="rect">
            <a:avLst/>
          </a:prstGeom>
          <a:solidFill>
            <a:schemeClr val="accent2">
              <a:lumMod val="40000"/>
              <a:lumOff val="60000"/>
            </a:schemeClr>
          </a:solidFill>
        </p:spPr>
        <p:txBody>
          <a:bodyPr wrap="square" rtlCol="0">
            <a:spAutoFit/>
          </a:bodyPr>
          <a:lstStyle/>
          <a:p>
            <a:pPr algn="ctr"/>
            <a:r>
              <a:rPr lang="en-CA" dirty="0"/>
              <a:t>Suppose we happen to have two already-sorted lists. We can efficiently combine them into a single sorted list using the </a:t>
            </a:r>
            <a:r>
              <a:rPr lang="en-CA" b="1" dirty="0"/>
              <a:t>merge algorithm</a:t>
            </a:r>
            <a:r>
              <a:rPr lang="en-CA" dirty="0"/>
              <a:t>.</a:t>
            </a:r>
          </a:p>
        </p:txBody>
      </p:sp>
      <p:grpSp>
        <p:nvGrpSpPr>
          <p:cNvPr id="25" name="Group 24">
            <a:extLst>
              <a:ext uri="{FF2B5EF4-FFF2-40B4-BE49-F238E27FC236}">
                <a16:creationId xmlns:a16="http://schemas.microsoft.com/office/drawing/2014/main" id="{8331A443-7599-8B6F-AD1C-59175EBDDFA7}"/>
              </a:ext>
            </a:extLst>
          </p:cNvPr>
          <p:cNvGrpSpPr/>
          <p:nvPr/>
        </p:nvGrpSpPr>
        <p:grpSpPr>
          <a:xfrm>
            <a:off x="5427485" y="800968"/>
            <a:ext cx="1337811" cy="1061296"/>
            <a:chOff x="5806338" y="896432"/>
            <a:chExt cx="1337811" cy="1061296"/>
          </a:xfrm>
        </p:grpSpPr>
        <p:grpSp>
          <p:nvGrpSpPr>
            <p:cNvPr id="6" name="Group 5">
              <a:extLst>
                <a:ext uri="{FF2B5EF4-FFF2-40B4-BE49-F238E27FC236}">
                  <a16:creationId xmlns:a16="http://schemas.microsoft.com/office/drawing/2014/main" id="{BA87E664-271A-BC41-F184-E276FC9C547E}"/>
                </a:ext>
              </a:extLst>
            </p:cNvPr>
            <p:cNvGrpSpPr/>
            <p:nvPr/>
          </p:nvGrpSpPr>
          <p:grpSpPr>
            <a:xfrm>
              <a:off x="5806338" y="896432"/>
              <a:ext cx="410690" cy="1061296"/>
              <a:chOff x="5654566" y="921355"/>
              <a:chExt cx="410690" cy="1061296"/>
            </a:xfrm>
          </p:grpSpPr>
          <p:sp>
            <p:nvSpPr>
              <p:cNvPr id="3" name="TextBox 2">
                <a:extLst>
                  <a:ext uri="{FF2B5EF4-FFF2-40B4-BE49-F238E27FC236}">
                    <a16:creationId xmlns:a16="http://schemas.microsoft.com/office/drawing/2014/main" id="{F49F48FD-3BDC-0F45-8FF9-58208E02E77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 name="TextBox 4">
                <a:extLst>
                  <a:ext uri="{FF2B5EF4-FFF2-40B4-BE49-F238E27FC236}">
                    <a16:creationId xmlns:a16="http://schemas.microsoft.com/office/drawing/2014/main" id="{4BA59866-3A4C-199E-C8D0-5D375BB7CCB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8" name="Group 7">
              <a:extLst>
                <a:ext uri="{FF2B5EF4-FFF2-40B4-BE49-F238E27FC236}">
                  <a16:creationId xmlns:a16="http://schemas.microsoft.com/office/drawing/2014/main" id="{DB502C4B-F5AC-C90C-F64A-AF79DF915691}"/>
                </a:ext>
              </a:extLst>
            </p:cNvPr>
            <p:cNvGrpSpPr/>
            <p:nvPr/>
          </p:nvGrpSpPr>
          <p:grpSpPr>
            <a:xfrm>
              <a:off x="6269899" y="896432"/>
              <a:ext cx="410690" cy="1061296"/>
              <a:chOff x="5654566" y="921355"/>
              <a:chExt cx="410690" cy="1061296"/>
            </a:xfrm>
          </p:grpSpPr>
          <p:sp>
            <p:nvSpPr>
              <p:cNvPr id="11" name="TextBox 10">
                <a:extLst>
                  <a:ext uri="{FF2B5EF4-FFF2-40B4-BE49-F238E27FC236}">
                    <a16:creationId xmlns:a16="http://schemas.microsoft.com/office/drawing/2014/main" id="{8527B3AA-FB9E-3600-CB3A-A5522F9C036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4</a:t>
                </a:r>
              </a:p>
            </p:txBody>
          </p:sp>
          <p:sp>
            <p:nvSpPr>
              <p:cNvPr id="12" name="TextBox 11">
                <a:extLst>
                  <a:ext uri="{FF2B5EF4-FFF2-40B4-BE49-F238E27FC236}">
                    <a16:creationId xmlns:a16="http://schemas.microsoft.com/office/drawing/2014/main" id="{36AB4673-58D0-C537-51E1-1CBC590F9B06}"/>
                  </a:ext>
                </a:extLst>
              </p:cNvPr>
              <p:cNvSpPr txBox="1"/>
              <p:nvPr/>
            </p:nvSpPr>
            <p:spPr>
              <a:xfrm>
                <a:off x="5682619" y="921355"/>
                <a:ext cx="354584" cy="461665"/>
              </a:xfrm>
              <a:prstGeom prst="rect">
                <a:avLst/>
              </a:prstGeom>
              <a:noFill/>
              <a:ln>
                <a:noFill/>
              </a:ln>
            </p:spPr>
            <p:txBody>
              <a:bodyPr wrap="none" rtlCol="0">
                <a:spAutoFit/>
              </a:bodyPr>
              <a:lstStyle/>
              <a:p>
                <a:r>
                  <a:rPr lang="en-US" sz="2400" dirty="0">
                    <a:latin typeface="Consolas" panose="020B0609020204030204" pitchFamily="49" charset="0"/>
                    <a:cs typeface="Consolas" panose="020B0609020204030204" pitchFamily="49" charset="0"/>
                  </a:rPr>
                  <a:t>a</a:t>
                </a:r>
              </a:p>
            </p:txBody>
          </p:sp>
        </p:grpSp>
        <p:grpSp>
          <p:nvGrpSpPr>
            <p:cNvPr id="13" name="Group 12">
              <a:extLst>
                <a:ext uri="{FF2B5EF4-FFF2-40B4-BE49-F238E27FC236}">
                  <a16:creationId xmlns:a16="http://schemas.microsoft.com/office/drawing/2014/main" id="{354A142A-F25A-31DE-6821-1ADEFA87E56D}"/>
                </a:ext>
              </a:extLst>
            </p:cNvPr>
            <p:cNvGrpSpPr/>
            <p:nvPr/>
          </p:nvGrpSpPr>
          <p:grpSpPr>
            <a:xfrm>
              <a:off x="6733459" y="896432"/>
              <a:ext cx="410690" cy="1061296"/>
              <a:chOff x="5654566" y="921355"/>
              <a:chExt cx="410690" cy="1061296"/>
            </a:xfrm>
          </p:grpSpPr>
          <p:sp>
            <p:nvSpPr>
              <p:cNvPr id="14" name="TextBox 13">
                <a:extLst>
                  <a:ext uri="{FF2B5EF4-FFF2-40B4-BE49-F238E27FC236}">
                    <a16:creationId xmlns:a16="http://schemas.microsoft.com/office/drawing/2014/main" id="{1095BD6C-A026-AA7E-FC40-F8ED80B6C1A7}"/>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15" name="TextBox 14">
                <a:extLst>
                  <a:ext uri="{FF2B5EF4-FFF2-40B4-BE49-F238E27FC236}">
                    <a16:creationId xmlns:a16="http://schemas.microsoft.com/office/drawing/2014/main" id="{E7B103D7-0983-9A92-2DF3-7BBFEBA7AE0D}"/>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grpSp>
        <p:nvGrpSpPr>
          <p:cNvPr id="35" name="Group 34">
            <a:extLst>
              <a:ext uri="{FF2B5EF4-FFF2-40B4-BE49-F238E27FC236}">
                <a16:creationId xmlns:a16="http://schemas.microsoft.com/office/drawing/2014/main" id="{C60845E1-00D1-DCCD-54F7-27CCB71407CE}"/>
              </a:ext>
            </a:extLst>
          </p:cNvPr>
          <p:cNvGrpSpPr/>
          <p:nvPr/>
        </p:nvGrpSpPr>
        <p:grpSpPr>
          <a:xfrm>
            <a:off x="5427485" y="2340913"/>
            <a:ext cx="2537388" cy="1061296"/>
            <a:chOff x="6761512" y="2099867"/>
            <a:chExt cx="2537388" cy="1061296"/>
          </a:xfrm>
        </p:grpSpPr>
        <p:grpSp>
          <p:nvGrpSpPr>
            <p:cNvPr id="16" name="Group 15">
              <a:extLst>
                <a:ext uri="{FF2B5EF4-FFF2-40B4-BE49-F238E27FC236}">
                  <a16:creationId xmlns:a16="http://schemas.microsoft.com/office/drawing/2014/main" id="{32B05510-4A0F-93F1-48FE-E909B3530AEA}"/>
                </a:ext>
              </a:extLst>
            </p:cNvPr>
            <p:cNvGrpSpPr/>
            <p:nvPr/>
          </p:nvGrpSpPr>
          <p:grpSpPr>
            <a:xfrm>
              <a:off x="6761512" y="2099867"/>
              <a:ext cx="410690" cy="1061296"/>
              <a:chOff x="5654566" y="921355"/>
              <a:chExt cx="410690" cy="1061296"/>
            </a:xfrm>
          </p:grpSpPr>
          <p:sp>
            <p:nvSpPr>
              <p:cNvPr id="17" name="TextBox 16">
                <a:extLst>
                  <a:ext uri="{FF2B5EF4-FFF2-40B4-BE49-F238E27FC236}">
                    <a16:creationId xmlns:a16="http://schemas.microsoft.com/office/drawing/2014/main" id="{8F422E61-82D9-07F8-D136-270B2B0FB74F}"/>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18" name="TextBox 17">
                <a:extLst>
                  <a:ext uri="{FF2B5EF4-FFF2-40B4-BE49-F238E27FC236}">
                    <a16:creationId xmlns:a16="http://schemas.microsoft.com/office/drawing/2014/main" id="{B4902B04-4EDD-7B18-9407-FC525335BCCE}"/>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19" name="Group 18">
              <a:extLst>
                <a:ext uri="{FF2B5EF4-FFF2-40B4-BE49-F238E27FC236}">
                  <a16:creationId xmlns:a16="http://schemas.microsoft.com/office/drawing/2014/main" id="{09603BFA-331A-4FCD-579E-605F1B8F2C27}"/>
                </a:ext>
              </a:extLst>
            </p:cNvPr>
            <p:cNvGrpSpPr/>
            <p:nvPr/>
          </p:nvGrpSpPr>
          <p:grpSpPr>
            <a:xfrm>
              <a:off x="7226433" y="2099867"/>
              <a:ext cx="410690" cy="1061296"/>
              <a:chOff x="5654566" y="921355"/>
              <a:chExt cx="410690" cy="1061296"/>
            </a:xfrm>
          </p:grpSpPr>
          <p:sp>
            <p:nvSpPr>
              <p:cNvPr id="20" name="TextBox 19">
                <a:extLst>
                  <a:ext uri="{FF2B5EF4-FFF2-40B4-BE49-F238E27FC236}">
                    <a16:creationId xmlns:a16="http://schemas.microsoft.com/office/drawing/2014/main" id="{BBF050BE-55B6-9F32-6643-4B471100BC8D}"/>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3</a:t>
                </a:r>
              </a:p>
            </p:txBody>
          </p:sp>
          <p:sp>
            <p:nvSpPr>
              <p:cNvPr id="21" name="TextBox 20">
                <a:extLst>
                  <a:ext uri="{FF2B5EF4-FFF2-40B4-BE49-F238E27FC236}">
                    <a16:creationId xmlns:a16="http://schemas.microsoft.com/office/drawing/2014/main" id="{5D6B9C92-27C0-2537-92AD-F12D034E4D20}"/>
                  </a:ext>
                </a:extLst>
              </p:cNvPr>
              <p:cNvSpPr txBox="1"/>
              <p:nvPr/>
            </p:nvSpPr>
            <p:spPr>
              <a:xfrm>
                <a:off x="5682619" y="921355"/>
                <a:ext cx="354584" cy="461665"/>
              </a:xfrm>
              <a:prstGeom prst="rect">
                <a:avLst/>
              </a:prstGeom>
              <a:noFill/>
              <a:ln>
                <a:noFill/>
              </a:ln>
            </p:spPr>
            <p:txBody>
              <a:bodyPr wrap="none" rtlCol="0">
                <a:spAutoFit/>
              </a:bodyPr>
              <a:lstStyle/>
              <a:p>
                <a:r>
                  <a:rPr lang="en-US" sz="2400" dirty="0">
                    <a:solidFill>
                      <a:srgbClr val="FF0000"/>
                    </a:solidFill>
                    <a:latin typeface="Consolas" panose="020B0609020204030204" pitchFamily="49" charset="0"/>
                    <a:cs typeface="Consolas" panose="020B0609020204030204" pitchFamily="49" charset="0"/>
                  </a:rPr>
                  <a:t>b</a:t>
                </a:r>
              </a:p>
            </p:txBody>
          </p:sp>
        </p:grpSp>
        <p:grpSp>
          <p:nvGrpSpPr>
            <p:cNvPr id="22" name="Group 21">
              <a:extLst>
                <a:ext uri="{FF2B5EF4-FFF2-40B4-BE49-F238E27FC236}">
                  <a16:creationId xmlns:a16="http://schemas.microsoft.com/office/drawing/2014/main" id="{58F5D96F-ABA5-DF1F-BA35-8BA32D1A5C83}"/>
                </a:ext>
              </a:extLst>
            </p:cNvPr>
            <p:cNvGrpSpPr/>
            <p:nvPr/>
          </p:nvGrpSpPr>
          <p:grpSpPr>
            <a:xfrm>
              <a:off x="7691354" y="2099867"/>
              <a:ext cx="410690" cy="1061296"/>
              <a:chOff x="5654566" y="921355"/>
              <a:chExt cx="410690" cy="1061296"/>
            </a:xfrm>
          </p:grpSpPr>
          <p:sp>
            <p:nvSpPr>
              <p:cNvPr id="23" name="TextBox 22">
                <a:extLst>
                  <a:ext uri="{FF2B5EF4-FFF2-40B4-BE49-F238E27FC236}">
                    <a16:creationId xmlns:a16="http://schemas.microsoft.com/office/drawing/2014/main" id="{2E53AA8E-CDB6-80ED-C908-8C550856ED84}"/>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5</a:t>
                </a:r>
              </a:p>
            </p:txBody>
          </p:sp>
          <p:sp>
            <p:nvSpPr>
              <p:cNvPr id="24" name="TextBox 23">
                <a:extLst>
                  <a:ext uri="{FF2B5EF4-FFF2-40B4-BE49-F238E27FC236}">
                    <a16:creationId xmlns:a16="http://schemas.microsoft.com/office/drawing/2014/main" id="{7E3F7C30-D513-7773-FF0B-DB0D84FF7378}"/>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6" name="Group 25">
              <a:extLst>
                <a:ext uri="{FF2B5EF4-FFF2-40B4-BE49-F238E27FC236}">
                  <a16:creationId xmlns:a16="http://schemas.microsoft.com/office/drawing/2014/main" id="{783CD7CE-E387-0E2B-3AC9-F100E3471028}"/>
                </a:ext>
              </a:extLst>
            </p:cNvPr>
            <p:cNvGrpSpPr/>
            <p:nvPr/>
          </p:nvGrpSpPr>
          <p:grpSpPr>
            <a:xfrm>
              <a:off x="8156275" y="2099867"/>
              <a:ext cx="410690" cy="1061296"/>
              <a:chOff x="5654566" y="921355"/>
              <a:chExt cx="410690" cy="1061296"/>
            </a:xfrm>
          </p:grpSpPr>
          <p:sp>
            <p:nvSpPr>
              <p:cNvPr id="27" name="TextBox 26">
                <a:extLst>
                  <a:ext uri="{FF2B5EF4-FFF2-40B4-BE49-F238E27FC236}">
                    <a16:creationId xmlns:a16="http://schemas.microsoft.com/office/drawing/2014/main" id="{F50FFDD3-2C3D-47C1-F9A9-E02649F2BA5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8</a:t>
                </a:r>
              </a:p>
            </p:txBody>
          </p:sp>
          <p:sp>
            <p:nvSpPr>
              <p:cNvPr id="28" name="TextBox 27">
                <a:extLst>
                  <a:ext uri="{FF2B5EF4-FFF2-40B4-BE49-F238E27FC236}">
                    <a16:creationId xmlns:a16="http://schemas.microsoft.com/office/drawing/2014/main" id="{D6DE6429-481E-F646-4ABB-22CD25FEAF16}"/>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29" name="Group 28">
              <a:extLst>
                <a:ext uri="{FF2B5EF4-FFF2-40B4-BE49-F238E27FC236}">
                  <a16:creationId xmlns:a16="http://schemas.microsoft.com/office/drawing/2014/main" id="{D017C9DE-1F49-A075-9D9C-9C77BDA4B938}"/>
                </a:ext>
              </a:extLst>
            </p:cNvPr>
            <p:cNvGrpSpPr/>
            <p:nvPr/>
          </p:nvGrpSpPr>
          <p:grpSpPr>
            <a:xfrm>
              <a:off x="8621196" y="2099867"/>
              <a:ext cx="410690" cy="1061296"/>
              <a:chOff x="5654566" y="921355"/>
              <a:chExt cx="410690" cy="1061296"/>
            </a:xfrm>
          </p:grpSpPr>
          <p:sp>
            <p:nvSpPr>
              <p:cNvPr id="30" name="TextBox 29">
                <a:extLst>
                  <a:ext uri="{FF2B5EF4-FFF2-40B4-BE49-F238E27FC236}">
                    <a16:creationId xmlns:a16="http://schemas.microsoft.com/office/drawing/2014/main" id="{87B3E163-6FC1-0F9F-FFBC-F66B8322BD56}"/>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9</a:t>
                </a:r>
              </a:p>
            </p:txBody>
          </p:sp>
          <p:sp>
            <p:nvSpPr>
              <p:cNvPr id="31" name="TextBox 30">
                <a:extLst>
                  <a:ext uri="{FF2B5EF4-FFF2-40B4-BE49-F238E27FC236}">
                    <a16:creationId xmlns:a16="http://schemas.microsoft.com/office/drawing/2014/main" id="{86A8A734-951D-BFB8-06B2-61FDD2631657}"/>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sp>
          <p:nvSpPr>
            <p:cNvPr id="34" name="TextBox 33">
              <a:extLst>
                <a:ext uri="{FF2B5EF4-FFF2-40B4-BE49-F238E27FC236}">
                  <a16:creationId xmlns:a16="http://schemas.microsoft.com/office/drawing/2014/main" id="{8029B85C-625F-ECF3-8541-A841FF0EB161}"/>
                </a:ext>
              </a:extLst>
            </p:cNvPr>
            <p:cNvSpPr txBox="1"/>
            <p:nvPr/>
          </p:nvSpPr>
          <p:spPr>
            <a:xfrm>
              <a:off x="9114169" y="2099867"/>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57" name="Group 56">
            <a:extLst>
              <a:ext uri="{FF2B5EF4-FFF2-40B4-BE49-F238E27FC236}">
                <a16:creationId xmlns:a16="http://schemas.microsoft.com/office/drawing/2014/main" id="{AB76AA1C-B756-9596-998B-D7C7566B4090}"/>
              </a:ext>
            </a:extLst>
          </p:cNvPr>
          <p:cNvGrpSpPr/>
          <p:nvPr/>
        </p:nvGrpSpPr>
        <p:grpSpPr>
          <a:xfrm>
            <a:off x="5427485" y="4272139"/>
            <a:ext cx="3665134" cy="1061296"/>
            <a:chOff x="7172202" y="3935808"/>
            <a:chExt cx="3665134" cy="1061296"/>
          </a:xfrm>
        </p:grpSpPr>
        <p:grpSp>
          <p:nvGrpSpPr>
            <p:cNvPr id="36" name="Group 35">
              <a:extLst>
                <a:ext uri="{FF2B5EF4-FFF2-40B4-BE49-F238E27FC236}">
                  <a16:creationId xmlns:a16="http://schemas.microsoft.com/office/drawing/2014/main" id="{8170D838-E57C-C59F-CD32-747B652C5D7D}"/>
                </a:ext>
              </a:extLst>
            </p:cNvPr>
            <p:cNvGrpSpPr/>
            <p:nvPr/>
          </p:nvGrpSpPr>
          <p:grpSpPr>
            <a:xfrm>
              <a:off x="7172202" y="3935808"/>
              <a:ext cx="2735294" cy="1061296"/>
              <a:chOff x="6761512" y="2099867"/>
              <a:chExt cx="2735294" cy="1061296"/>
            </a:xfrm>
          </p:grpSpPr>
          <p:grpSp>
            <p:nvGrpSpPr>
              <p:cNvPr id="37" name="Group 36">
                <a:extLst>
                  <a:ext uri="{FF2B5EF4-FFF2-40B4-BE49-F238E27FC236}">
                    <a16:creationId xmlns:a16="http://schemas.microsoft.com/office/drawing/2014/main" id="{52572D49-4CFB-290A-C6B4-66F1A0525EEF}"/>
                  </a:ext>
                </a:extLst>
              </p:cNvPr>
              <p:cNvGrpSpPr/>
              <p:nvPr/>
            </p:nvGrpSpPr>
            <p:grpSpPr>
              <a:xfrm>
                <a:off x="6761512" y="2099867"/>
                <a:ext cx="410690" cy="1061296"/>
                <a:chOff x="5654566" y="921355"/>
                <a:chExt cx="410690" cy="1061296"/>
              </a:xfrm>
            </p:grpSpPr>
            <p:sp>
              <p:nvSpPr>
                <p:cNvPr id="53" name="TextBox 52">
                  <a:extLst>
                    <a:ext uri="{FF2B5EF4-FFF2-40B4-BE49-F238E27FC236}">
                      <a16:creationId xmlns:a16="http://schemas.microsoft.com/office/drawing/2014/main" id="{434CE029-370D-3A8A-A0DA-AA50E5E6C931}"/>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1</a:t>
                  </a:r>
                </a:p>
              </p:txBody>
            </p:sp>
            <p:sp>
              <p:nvSpPr>
                <p:cNvPr id="54" name="TextBox 53">
                  <a:extLst>
                    <a:ext uri="{FF2B5EF4-FFF2-40B4-BE49-F238E27FC236}">
                      <a16:creationId xmlns:a16="http://schemas.microsoft.com/office/drawing/2014/main" id="{2AC101B1-88D9-39B1-6AC2-B8199E17C5A2}"/>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8" name="Group 37">
                <a:extLst>
                  <a:ext uri="{FF2B5EF4-FFF2-40B4-BE49-F238E27FC236}">
                    <a16:creationId xmlns:a16="http://schemas.microsoft.com/office/drawing/2014/main" id="{D24BB800-5BB1-1AD8-E3E2-2196954EA9AF}"/>
                  </a:ext>
                </a:extLst>
              </p:cNvPr>
              <p:cNvGrpSpPr/>
              <p:nvPr/>
            </p:nvGrpSpPr>
            <p:grpSpPr>
              <a:xfrm>
                <a:off x="7226433" y="2099867"/>
                <a:ext cx="410690" cy="1061296"/>
                <a:chOff x="5654566" y="921355"/>
                <a:chExt cx="410690" cy="1061296"/>
              </a:xfrm>
            </p:grpSpPr>
            <p:sp>
              <p:nvSpPr>
                <p:cNvPr id="51" name="TextBox 50">
                  <a:extLst>
                    <a:ext uri="{FF2B5EF4-FFF2-40B4-BE49-F238E27FC236}">
                      <a16:creationId xmlns:a16="http://schemas.microsoft.com/office/drawing/2014/main" id="{55C1C156-3790-3112-C3F8-35E54098F180}"/>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2</a:t>
                  </a:r>
                </a:p>
              </p:txBody>
            </p:sp>
            <p:sp>
              <p:nvSpPr>
                <p:cNvPr id="52" name="TextBox 51">
                  <a:extLst>
                    <a:ext uri="{FF2B5EF4-FFF2-40B4-BE49-F238E27FC236}">
                      <a16:creationId xmlns:a16="http://schemas.microsoft.com/office/drawing/2014/main" id="{CDC5C0D4-9150-A0C2-161E-7D0688A92F50}"/>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39" name="Group 38">
                <a:extLst>
                  <a:ext uri="{FF2B5EF4-FFF2-40B4-BE49-F238E27FC236}">
                    <a16:creationId xmlns:a16="http://schemas.microsoft.com/office/drawing/2014/main" id="{4A728B18-4A02-6664-F0AC-71BBFFC13815}"/>
                  </a:ext>
                </a:extLst>
              </p:cNvPr>
              <p:cNvGrpSpPr/>
              <p:nvPr/>
            </p:nvGrpSpPr>
            <p:grpSpPr>
              <a:xfrm>
                <a:off x="7691354" y="2099867"/>
                <a:ext cx="410690" cy="1061296"/>
                <a:chOff x="5654566" y="921355"/>
                <a:chExt cx="410690" cy="1061296"/>
              </a:xfrm>
            </p:grpSpPr>
            <p:sp>
              <p:nvSpPr>
                <p:cNvPr id="49" name="TextBox 48">
                  <a:extLst>
                    <a:ext uri="{FF2B5EF4-FFF2-40B4-BE49-F238E27FC236}">
                      <a16:creationId xmlns:a16="http://schemas.microsoft.com/office/drawing/2014/main" id="{F57D87FC-8284-6198-0632-1B6218966A3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0" name="TextBox 49">
                  <a:extLst>
                    <a:ext uri="{FF2B5EF4-FFF2-40B4-BE49-F238E27FC236}">
                      <a16:creationId xmlns:a16="http://schemas.microsoft.com/office/drawing/2014/main" id="{847684F8-51A5-E644-B531-76CA53B9C6B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0" name="Group 39">
                <a:extLst>
                  <a:ext uri="{FF2B5EF4-FFF2-40B4-BE49-F238E27FC236}">
                    <a16:creationId xmlns:a16="http://schemas.microsoft.com/office/drawing/2014/main" id="{B72F23CE-A280-6A5F-C748-25407A231B55}"/>
                  </a:ext>
                </a:extLst>
              </p:cNvPr>
              <p:cNvGrpSpPr/>
              <p:nvPr/>
            </p:nvGrpSpPr>
            <p:grpSpPr>
              <a:xfrm>
                <a:off x="8156275" y="2099867"/>
                <a:ext cx="410690" cy="1061296"/>
                <a:chOff x="5654566" y="921355"/>
                <a:chExt cx="410690" cy="1061296"/>
              </a:xfrm>
            </p:grpSpPr>
            <p:sp>
              <p:nvSpPr>
                <p:cNvPr id="47" name="TextBox 46">
                  <a:extLst>
                    <a:ext uri="{FF2B5EF4-FFF2-40B4-BE49-F238E27FC236}">
                      <a16:creationId xmlns:a16="http://schemas.microsoft.com/office/drawing/2014/main" id="{EA78D785-833F-FC66-2C64-BBF75F444D99}"/>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8" name="TextBox 47">
                  <a:extLst>
                    <a:ext uri="{FF2B5EF4-FFF2-40B4-BE49-F238E27FC236}">
                      <a16:creationId xmlns:a16="http://schemas.microsoft.com/office/drawing/2014/main" id="{65A69505-64B0-5EF3-ACE2-F17374E26BAF}"/>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1" name="Group 40">
                <a:extLst>
                  <a:ext uri="{FF2B5EF4-FFF2-40B4-BE49-F238E27FC236}">
                    <a16:creationId xmlns:a16="http://schemas.microsoft.com/office/drawing/2014/main" id="{1550C515-9824-1AAB-C122-820B1B9F77E5}"/>
                  </a:ext>
                </a:extLst>
              </p:cNvPr>
              <p:cNvGrpSpPr/>
              <p:nvPr/>
            </p:nvGrpSpPr>
            <p:grpSpPr>
              <a:xfrm>
                <a:off x="8621196" y="2099867"/>
                <a:ext cx="410690" cy="1061296"/>
                <a:chOff x="5654566" y="921355"/>
                <a:chExt cx="410690" cy="1061296"/>
              </a:xfrm>
            </p:grpSpPr>
            <p:sp>
              <p:nvSpPr>
                <p:cNvPr id="45" name="TextBox 44">
                  <a:extLst>
                    <a:ext uri="{FF2B5EF4-FFF2-40B4-BE49-F238E27FC236}">
                      <a16:creationId xmlns:a16="http://schemas.microsoft.com/office/drawing/2014/main" id="{758F175C-C2D6-B81D-EF31-F05D5B0218C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6" name="TextBox 45">
                  <a:extLst>
                    <a:ext uri="{FF2B5EF4-FFF2-40B4-BE49-F238E27FC236}">
                      <a16:creationId xmlns:a16="http://schemas.microsoft.com/office/drawing/2014/main" id="{F2F197F6-3C8E-34D9-9C90-6C2FF00C1779}"/>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nvGrpSpPr>
              <p:cNvPr id="42" name="Group 41">
                <a:extLst>
                  <a:ext uri="{FF2B5EF4-FFF2-40B4-BE49-F238E27FC236}">
                    <a16:creationId xmlns:a16="http://schemas.microsoft.com/office/drawing/2014/main" id="{161AA4FA-F9C2-42C3-31F9-32840ECBCEDF}"/>
                  </a:ext>
                </a:extLst>
              </p:cNvPr>
              <p:cNvGrpSpPr/>
              <p:nvPr/>
            </p:nvGrpSpPr>
            <p:grpSpPr>
              <a:xfrm>
                <a:off x="9086116" y="2099867"/>
                <a:ext cx="410690" cy="1061296"/>
                <a:chOff x="5654566" y="921355"/>
                <a:chExt cx="410690" cy="1061296"/>
              </a:xfrm>
            </p:grpSpPr>
            <p:sp>
              <p:nvSpPr>
                <p:cNvPr id="43" name="TextBox 42">
                  <a:extLst>
                    <a:ext uri="{FF2B5EF4-FFF2-40B4-BE49-F238E27FC236}">
                      <a16:creationId xmlns:a16="http://schemas.microsoft.com/office/drawing/2014/main" id="{7B29EB5C-3CD9-5377-C0A9-BE80C91ADC18}"/>
                    </a:ext>
                  </a:extLst>
                </p:cNvPr>
                <p:cNvSpPr txBox="1"/>
                <p:nvPr/>
              </p:nvSpPr>
              <p:spPr>
                <a:xfrm>
                  <a:off x="5654566" y="1397876"/>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44" name="TextBox 43">
                  <a:extLst>
                    <a:ext uri="{FF2B5EF4-FFF2-40B4-BE49-F238E27FC236}">
                      <a16:creationId xmlns:a16="http://schemas.microsoft.com/office/drawing/2014/main" id="{1E1AA6B6-3F25-AAFB-78C0-A77E870F793B}"/>
                    </a:ext>
                  </a:extLst>
                </p:cNvPr>
                <p:cNvSpPr txBox="1"/>
                <p:nvPr/>
              </p:nvSpPr>
              <p:spPr>
                <a:xfrm>
                  <a:off x="5682619" y="921355"/>
                  <a:ext cx="184731" cy="461665"/>
                </a:xfrm>
                <a:prstGeom prst="rect">
                  <a:avLst/>
                </a:prstGeom>
                <a:noFill/>
                <a:ln>
                  <a:noFill/>
                </a:ln>
              </p:spPr>
              <p:txBody>
                <a:bodyPr wrap="none" rtlCol="0">
                  <a:spAutoFit/>
                </a:bodyPr>
                <a:lstStyle/>
                <a:p>
                  <a:endParaRPr lang="en-US" sz="2400" dirty="0">
                    <a:latin typeface="Consolas" panose="020B0609020204030204" pitchFamily="49" charset="0"/>
                    <a:cs typeface="Consolas" panose="020B0609020204030204" pitchFamily="49" charset="0"/>
                  </a:endParaRPr>
                </a:p>
              </p:txBody>
            </p:sp>
          </p:grpSp>
        </p:grpSp>
        <p:sp>
          <p:nvSpPr>
            <p:cNvPr id="55" name="TextBox 54">
              <a:extLst>
                <a:ext uri="{FF2B5EF4-FFF2-40B4-BE49-F238E27FC236}">
                  <a16:creationId xmlns:a16="http://schemas.microsoft.com/office/drawing/2014/main" id="{3EA4A490-7162-9BEE-A6B8-74C0F4FD88C1}"/>
                </a:ext>
              </a:extLst>
            </p:cNvPr>
            <p:cNvSpPr txBox="1"/>
            <p:nvPr/>
          </p:nvSpPr>
          <p:spPr>
            <a:xfrm>
              <a:off x="996172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sp>
          <p:nvSpPr>
            <p:cNvPr id="56" name="TextBox 55">
              <a:extLst>
                <a:ext uri="{FF2B5EF4-FFF2-40B4-BE49-F238E27FC236}">
                  <a16:creationId xmlns:a16="http://schemas.microsoft.com/office/drawing/2014/main" id="{2FFB61EF-50FE-D806-16E7-B7C1D605BD97}"/>
                </a:ext>
              </a:extLst>
            </p:cNvPr>
            <p:cNvSpPr txBox="1"/>
            <p:nvPr/>
          </p:nvSpPr>
          <p:spPr>
            <a:xfrm>
              <a:off x="10426646" y="4412329"/>
              <a:ext cx="410690" cy="584775"/>
            </a:xfrm>
            <a:prstGeom prst="rect">
              <a:avLst/>
            </a:prstGeom>
            <a:noFill/>
            <a:ln>
              <a:solidFill>
                <a:schemeClr val="tx1"/>
              </a:solidFill>
            </a:ln>
          </p:spPr>
          <p:txBody>
            <a:bodyPr wrap="none" rtlCol="0">
              <a:spAutoFit/>
            </a:bodyPr>
            <a:lstStyle/>
            <a:p>
              <a:r>
                <a:rPr lang="en-US" sz="3200" dirty="0">
                  <a:latin typeface="Consolas" panose="020B0609020204030204" pitchFamily="49" charset="0"/>
                  <a:cs typeface="Consolas" panose="020B0609020204030204" pitchFamily="49" charset="0"/>
                </a:rPr>
                <a:t> </a:t>
              </a:r>
            </a:p>
          </p:txBody>
        </p:sp>
      </p:grpSp>
      <p:sp>
        <p:nvSpPr>
          <p:cNvPr id="59" name="TextBox 58">
            <a:extLst>
              <a:ext uri="{FF2B5EF4-FFF2-40B4-BE49-F238E27FC236}">
                <a16:creationId xmlns:a16="http://schemas.microsoft.com/office/drawing/2014/main" id="{5DC17DCE-5BE2-13E6-7CEC-87448834C2D9}"/>
              </a:ext>
            </a:extLst>
          </p:cNvPr>
          <p:cNvSpPr txBox="1"/>
          <p:nvPr/>
        </p:nvSpPr>
        <p:spPr>
          <a:xfrm>
            <a:off x="4041616" y="4810214"/>
            <a:ext cx="1293544"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result</a:t>
            </a:r>
            <a:endParaRPr lang="en-US" sz="2400" dirty="0"/>
          </a:p>
        </p:txBody>
      </p:sp>
      <p:sp>
        <p:nvSpPr>
          <p:cNvPr id="60" name="TextBox 59">
            <a:extLst>
              <a:ext uri="{FF2B5EF4-FFF2-40B4-BE49-F238E27FC236}">
                <a16:creationId xmlns:a16="http://schemas.microsoft.com/office/drawing/2014/main" id="{05B3DB1A-952C-C6D6-9C0E-EB6559077DC4}"/>
              </a:ext>
            </a:extLst>
          </p:cNvPr>
          <p:cNvSpPr txBox="1"/>
          <p:nvPr/>
        </p:nvSpPr>
        <p:spPr>
          <a:xfrm>
            <a:off x="4924468" y="2852777"/>
            <a:ext cx="410692"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B</a:t>
            </a:r>
            <a:endParaRPr lang="en-US" sz="2400" dirty="0"/>
          </a:p>
        </p:txBody>
      </p:sp>
      <p:sp>
        <p:nvSpPr>
          <p:cNvPr id="61" name="TextBox 60">
            <a:extLst>
              <a:ext uri="{FF2B5EF4-FFF2-40B4-BE49-F238E27FC236}">
                <a16:creationId xmlns:a16="http://schemas.microsoft.com/office/drawing/2014/main" id="{0240C2AF-8CC2-6709-74B9-26CF7A98F67F}"/>
              </a:ext>
            </a:extLst>
          </p:cNvPr>
          <p:cNvSpPr txBox="1"/>
          <p:nvPr/>
        </p:nvSpPr>
        <p:spPr>
          <a:xfrm>
            <a:off x="4924468" y="1362865"/>
            <a:ext cx="410691" cy="461665"/>
          </a:xfrm>
          <a:prstGeom prst="rect">
            <a:avLst/>
          </a:prstGeom>
          <a:noFill/>
        </p:spPr>
        <p:txBody>
          <a:bodyPr wrap="square">
            <a:spAutoFit/>
          </a:bodyPr>
          <a:lstStyle/>
          <a:p>
            <a:pPr algn="r"/>
            <a:r>
              <a:rPr lang="en-US" sz="2400" dirty="0">
                <a:latin typeface="Consolas" panose="020B0609020204030204" pitchFamily="49" charset="0"/>
                <a:cs typeface="Consolas" panose="020B0609020204030204" pitchFamily="49" charset="0"/>
              </a:rPr>
              <a:t>A</a:t>
            </a:r>
            <a:endParaRPr lang="en-US" sz="2400" dirty="0"/>
          </a:p>
        </p:txBody>
      </p:sp>
      <p:cxnSp>
        <p:nvCxnSpPr>
          <p:cNvPr id="32" name="Straight Connector 31">
            <a:extLst>
              <a:ext uri="{FF2B5EF4-FFF2-40B4-BE49-F238E27FC236}">
                <a16:creationId xmlns:a16="http://schemas.microsoft.com/office/drawing/2014/main" id="{B52A4010-0324-532D-4438-61CDA5854CD9}"/>
              </a:ext>
            </a:extLst>
          </p:cNvPr>
          <p:cNvCxnSpPr/>
          <p:nvPr/>
        </p:nvCxnSpPr>
        <p:spPr>
          <a:xfrm flipV="1">
            <a:off x="5427485" y="1277489"/>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BFCF55A-7596-3DC1-9B17-0A0D0526A555}"/>
              </a:ext>
            </a:extLst>
          </p:cNvPr>
          <p:cNvCxnSpPr/>
          <p:nvPr/>
        </p:nvCxnSpPr>
        <p:spPr>
          <a:xfrm flipV="1">
            <a:off x="5423984" y="2827618"/>
            <a:ext cx="410690" cy="5847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D507A82-FBD1-2F27-A4C4-B6A843E225C4}"/>
              </a:ext>
            </a:extLst>
          </p:cNvPr>
          <p:cNvSpPr txBox="1"/>
          <p:nvPr/>
        </p:nvSpPr>
        <p:spPr>
          <a:xfrm>
            <a:off x="8769893" y="332504"/>
            <a:ext cx="2927457" cy="923330"/>
          </a:xfrm>
          <a:prstGeom prst="rect">
            <a:avLst/>
          </a:prstGeom>
          <a:solidFill>
            <a:schemeClr val="accent2">
              <a:lumMod val="40000"/>
              <a:lumOff val="60000"/>
            </a:schemeClr>
          </a:solidFill>
        </p:spPr>
        <p:txBody>
          <a:bodyPr wrap="square" rtlCol="0">
            <a:spAutoFit/>
          </a:bodyPr>
          <a:lstStyle/>
          <a:p>
            <a:pPr algn="ctr"/>
            <a:r>
              <a:rPr lang="en-CA" dirty="0"/>
              <a:t>Merge continues in the same way until all the items are appended to result …</a:t>
            </a:r>
          </a:p>
        </p:txBody>
      </p:sp>
    </p:spTree>
    <p:extLst>
      <p:ext uri="{BB962C8B-B14F-4D97-AF65-F5344CB8AC3E}">
        <p14:creationId xmlns:p14="http://schemas.microsoft.com/office/powerpoint/2010/main" val="250689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65458-CD40-1937-62AD-AA31D3F83BB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64FCF1-D45D-DE6B-7B5E-1AD7336840F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36</a:t>
            </a:fld>
            <a:endParaRPr lang="en-AU" dirty="0"/>
          </a:p>
        </p:txBody>
      </p:sp>
      <p:sp>
        <p:nvSpPr>
          <p:cNvPr id="7" name="Title 1">
            <a:extLst>
              <a:ext uri="{FF2B5EF4-FFF2-40B4-BE49-F238E27FC236}">
                <a16:creationId xmlns:a16="http://schemas.microsoft.com/office/drawing/2014/main" id="{12C93F8A-1AD2-6250-95F9-42EFF611AECB}"/>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07687BDB-68F7-D658-52F8-265AD00666E0}"/>
              </a:ext>
            </a:extLst>
          </p:cNvPr>
          <p:cNvSpPr txBox="1"/>
          <p:nvPr/>
        </p:nvSpPr>
        <p:spPr>
          <a:xfrm>
            <a:off x="3316014" y="154521"/>
            <a:ext cx="7420303" cy="6370975"/>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merge(A, B):</a:t>
            </a:r>
          </a:p>
          <a:p>
            <a:r>
              <a:rPr lang="en-US" sz="2400" dirty="0">
                <a:latin typeface="Consolas" panose="020B0609020204030204" pitchFamily="49" charset="0"/>
                <a:cs typeface="Consolas" panose="020B0609020204030204" pitchFamily="49" charset="0"/>
              </a:rPr>
              <a:t>    a = 0</a:t>
            </a:r>
          </a:p>
          <a:p>
            <a:r>
              <a:rPr lang="en-US" sz="2400" dirty="0">
                <a:latin typeface="Consolas" panose="020B0609020204030204" pitchFamily="49" charset="0"/>
                <a:cs typeface="Consolas" panose="020B0609020204030204" pitchFamily="49" charset="0"/>
              </a:rPr>
              <a:t>    b = 0</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result = []</a:t>
            </a:r>
          </a:p>
          <a:p>
            <a:r>
              <a:rPr lang="en-US" sz="2400" dirty="0">
                <a:latin typeface="Consolas" panose="020B0609020204030204" pitchFamily="49" charset="0"/>
                <a:cs typeface="Consolas" panose="020B0609020204030204" pitchFamily="49" charset="0"/>
              </a:rPr>
              <a:t>    for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in range(n):</a:t>
            </a:r>
          </a:p>
          <a:p>
            <a:r>
              <a:rPr lang="en-US" sz="2400" dirty="0">
                <a:latin typeface="Consolas" panose="020B0609020204030204" pitchFamily="49" charset="0"/>
                <a:cs typeface="Consolas" panose="020B0609020204030204" pitchFamily="49" charset="0"/>
              </a:rPr>
              <a:t>        if a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a:t>
            </a:r>
          </a:p>
          <a:p>
            <a:r>
              <a:rPr lang="en-US" sz="2400" dirty="0">
                <a:latin typeface="Consolas" panose="020B0609020204030204" pitchFamily="49" charset="0"/>
                <a:cs typeface="Consolas" panose="020B0609020204030204" pitchFamily="49" charset="0"/>
              </a:rPr>
              <a:t>            return result +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b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return result + A[a:]</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A[a] &lt;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(A[a])</a:t>
            </a:r>
          </a:p>
          <a:p>
            <a:r>
              <a:rPr lang="en-US" sz="2400" dirty="0">
                <a:latin typeface="Consolas" panose="020B0609020204030204" pitchFamily="49" charset="0"/>
                <a:cs typeface="Consolas" panose="020B0609020204030204" pitchFamily="49" charset="0"/>
              </a:rPr>
              <a:t>            a += 1</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(B[b])</a:t>
            </a:r>
          </a:p>
          <a:p>
            <a:r>
              <a:rPr lang="en-US" sz="2400" dirty="0">
                <a:latin typeface="Consolas" panose="020B0609020204030204" pitchFamily="49" charset="0"/>
                <a:cs typeface="Consolas" panose="020B0609020204030204" pitchFamily="49" charset="0"/>
              </a:rPr>
              <a:t>            b += 1</a:t>
            </a:r>
          </a:p>
          <a:p>
            <a:r>
              <a:rPr lang="en-US" sz="2400" dirty="0">
                <a:latin typeface="Consolas" panose="020B0609020204030204" pitchFamily="49" charset="0"/>
                <a:cs typeface="Consolas" panose="020B0609020204030204" pitchFamily="49" charset="0"/>
              </a:rPr>
              <a:t>    return result</a:t>
            </a:r>
          </a:p>
        </p:txBody>
      </p:sp>
    </p:spTree>
    <p:extLst>
      <p:ext uri="{BB962C8B-B14F-4D97-AF65-F5344CB8AC3E}">
        <p14:creationId xmlns:p14="http://schemas.microsoft.com/office/powerpoint/2010/main" val="1981037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306C0-B44F-F6A6-796B-143E1B29E12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C4E027-AF1C-39F3-5526-C669508E0C63}"/>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37</a:t>
            </a:fld>
            <a:endParaRPr lang="en-AU" dirty="0"/>
          </a:p>
        </p:txBody>
      </p:sp>
      <p:sp>
        <p:nvSpPr>
          <p:cNvPr id="7" name="Title 1">
            <a:extLst>
              <a:ext uri="{FF2B5EF4-FFF2-40B4-BE49-F238E27FC236}">
                <a16:creationId xmlns:a16="http://schemas.microsoft.com/office/drawing/2014/main" id="{FB176E5E-5D26-857E-CBD5-9DE03A77507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165F89CA-4C49-CDF4-805D-8A77E929C6EC}"/>
              </a:ext>
            </a:extLst>
          </p:cNvPr>
          <p:cNvSpPr txBox="1"/>
          <p:nvPr/>
        </p:nvSpPr>
        <p:spPr>
          <a:xfrm>
            <a:off x="3316014" y="154521"/>
            <a:ext cx="7420303" cy="6370975"/>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merge(A, B):</a:t>
            </a:r>
          </a:p>
          <a:p>
            <a:r>
              <a:rPr lang="en-US" sz="2400" dirty="0">
                <a:latin typeface="Consolas" panose="020B0609020204030204" pitchFamily="49" charset="0"/>
                <a:cs typeface="Consolas" panose="020B0609020204030204" pitchFamily="49" charset="0"/>
              </a:rPr>
              <a:t>    a = 0</a:t>
            </a:r>
          </a:p>
          <a:p>
            <a:r>
              <a:rPr lang="en-US" sz="2400" dirty="0">
                <a:latin typeface="Consolas" panose="020B0609020204030204" pitchFamily="49" charset="0"/>
                <a:cs typeface="Consolas" panose="020B0609020204030204" pitchFamily="49" charset="0"/>
              </a:rPr>
              <a:t>    b = 0</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result = []</a:t>
            </a:r>
          </a:p>
          <a:p>
            <a:r>
              <a:rPr lang="en-US" sz="2400" dirty="0">
                <a:latin typeface="Consolas" panose="020B0609020204030204" pitchFamily="49" charset="0"/>
                <a:cs typeface="Consolas" panose="020B0609020204030204" pitchFamily="49" charset="0"/>
              </a:rPr>
              <a:t>    for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in range(n):</a:t>
            </a:r>
          </a:p>
          <a:p>
            <a:r>
              <a:rPr lang="en-US" sz="2400" dirty="0">
                <a:latin typeface="Consolas" panose="020B0609020204030204" pitchFamily="49" charset="0"/>
                <a:cs typeface="Consolas" panose="020B0609020204030204" pitchFamily="49" charset="0"/>
              </a:rPr>
              <a:t>        if a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a:t>
            </a:r>
          </a:p>
          <a:p>
            <a:r>
              <a:rPr lang="en-US" sz="2400" dirty="0">
                <a:latin typeface="Consolas" panose="020B0609020204030204" pitchFamily="49" charset="0"/>
                <a:cs typeface="Consolas" panose="020B0609020204030204" pitchFamily="49" charset="0"/>
              </a:rPr>
              <a:t>            return result +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b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return result + A[a:]</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A[a] &lt;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(A[a])</a:t>
            </a:r>
          </a:p>
          <a:p>
            <a:r>
              <a:rPr lang="en-US" sz="2400" dirty="0">
                <a:latin typeface="Consolas" panose="020B0609020204030204" pitchFamily="49" charset="0"/>
                <a:cs typeface="Consolas" panose="020B0609020204030204" pitchFamily="49" charset="0"/>
              </a:rPr>
              <a:t>            a += 1</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(B[b])</a:t>
            </a:r>
          </a:p>
          <a:p>
            <a:r>
              <a:rPr lang="en-US" sz="2400" dirty="0">
                <a:latin typeface="Consolas" panose="020B0609020204030204" pitchFamily="49" charset="0"/>
                <a:cs typeface="Consolas" panose="020B0609020204030204" pitchFamily="49" charset="0"/>
              </a:rPr>
              <a:t>            b += 1</a:t>
            </a:r>
          </a:p>
          <a:p>
            <a:r>
              <a:rPr lang="en-US" sz="2400" dirty="0">
                <a:latin typeface="Consolas" panose="020B0609020204030204" pitchFamily="49" charset="0"/>
                <a:cs typeface="Consolas" panose="020B0609020204030204" pitchFamily="49" charset="0"/>
              </a:rPr>
              <a:t>    return result</a:t>
            </a:r>
          </a:p>
        </p:txBody>
      </p:sp>
      <p:sp>
        <p:nvSpPr>
          <p:cNvPr id="2" name="Rectangle 1">
            <a:extLst>
              <a:ext uri="{FF2B5EF4-FFF2-40B4-BE49-F238E27FC236}">
                <a16:creationId xmlns:a16="http://schemas.microsoft.com/office/drawing/2014/main" id="{C6820723-40D1-B778-3744-EB857D279AF5}"/>
              </a:ext>
            </a:extLst>
          </p:cNvPr>
          <p:cNvSpPr/>
          <p:nvPr/>
        </p:nvSpPr>
        <p:spPr>
          <a:xfrm>
            <a:off x="4682358" y="2397779"/>
            <a:ext cx="4399857" cy="765551"/>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5623FFC-8D48-B5B2-8C9F-CC3CF465E1AF}"/>
              </a:ext>
            </a:extLst>
          </p:cNvPr>
          <p:cNvSpPr txBox="1"/>
          <p:nvPr/>
        </p:nvSpPr>
        <p:spPr>
          <a:xfrm>
            <a:off x="134009" y="2387684"/>
            <a:ext cx="3452643" cy="1477328"/>
          </a:xfrm>
          <a:prstGeom prst="rect">
            <a:avLst/>
          </a:prstGeom>
          <a:solidFill>
            <a:schemeClr val="accent2">
              <a:lumMod val="40000"/>
              <a:lumOff val="60000"/>
            </a:schemeClr>
          </a:solidFill>
        </p:spPr>
        <p:txBody>
          <a:bodyPr wrap="square" rtlCol="0">
            <a:spAutoFit/>
          </a:bodyPr>
          <a:lstStyle/>
          <a:p>
            <a:pPr algn="ctr"/>
            <a:r>
              <a:rPr lang="en-CA" dirty="0"/>
              <a:t>This if-statement handles the case when all the elements in list </a:t>
            </a:r>
            <a:r>
              <a:rPr lang="en-CA" dirty="0">
                <a:latin typeface="Consolas" panose="020B0609020204030204" pitchFamily="49" charset="0"/>
                <a:cs typeface="Consolas" panose="020B0609020204030204" pitchFamily="49" charset="0"/>
              </a:rPr>
              <a:t>A</a:t>
            </a:r>
            <a:r>
              <a:rPr lang="en-CA" dirty="0"/>
              <a:t> have been added to </a:t>
            </a:r>
            <a:r>
              <a:rPr lang="en-CA" dirty="0">
                <a:latin typeface="Consolas" panose="020B0609020204030204" pitchFamily="49" charset="0"/>
                <a:cs typeface="Consolas" panose="020B0609020204030204" pitchFamily="49" charset="0"/>
              </a:rPr>
              <a:t>result</a:t>
            </a:r>
            <a:r>
              <a:rPr lang="en-CA" dirty="0"/>
              <a:t>. </a:t>
            </a:r>
            <a:br>
              <a:rPr lang="en-CA" dirty="0"/>
            </a:br>
            <a:r>
              <a:rPr lang="en-CA" dirty="0"/>
              <a:t>In that case, all the remaining elements in </a:t>
            </a:r>
            <a:r>
              <a:rPr lang="en-CA" dirty="0">
                <a:latin typeface="Consolas" panose="020B0609020204030204" pitchFamily="49" charset="0"/>
                <a:cs typeface="Consolas" panose="020B0609020204030204" pitchFamily="49" charset="0"/>
              </a:rPr>
              <a:t>B</a:t>
            </a:r>
            <a:r>
              <a:rPr lang="en-CA" dirty="0"/>
              <a:t> are added at once.</a:t>
            </a:r>
          </a:p>
        </p:txBody>
      </p:sp>
      <p:cxnSp>
        <p:nvCxnSpPr>
          <p:cNvPr id="6" name="Straight Arrow Connector 5">
            <a:extLst>
              <a:ext uri="{FF2B5EF4-FFF2-40B4-BE49-F238E27FC236}">
                <a16:creationId xmlns:a16="http://schemas.microsoft.com/office/drawing/2014/main" id="{DAAD45C4-3162-6E11-C0B7-8603D858FDD5}"/>
              </a:ext>
            </a:extLst>
          </p:cNvPr>
          <p:cNvCxnSpPr>
            <a:stCxn id="3" idx="3"/>
            <a:endCxn id="2" idx="1"/>
          </p:cNvCxnSpPr>
          <p:nvPr/>
        </p:nvCxnSpPr>
        <p:spPr>
          <a:xfrm flipV="1">
            <a:off x="3586652" y="2780555"/>
            <a:ext cx="1095706" cy="345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125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39692-EB89-6483-AF95-8E280C8DBDF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F74E09-56BC-E1B5-AD08-5673F6B1BF2E}"/>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38</a:t>
            </a:fld>
            <a:endParaRPr lang="en-AU" dirty="0"/>
          </a:p>
        </p:txBody>
      </p:sp>
      <p:sp>
        <p:nvSpPr>
          <p:cNvPr id="7" name="Title 1">
            <a:extLst>
              <a:ext uri="{FF2B5EF4-FFF2-40B4-BE49-F238E27FC236}">
                <a16:creationId xmlns:a16="http://schemas.microsoft.com/office/drawing/2014/main" id="{7B1BF9E6-5BB9-1614-6B27-E889452A6B7E}"/>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C577D949-C5E0-E4D4-8352-449B72D017AF}"/>
              </a:ext>
            </a:extLst>
          </p:cNvPr>
          <p:cNvSpPr txBox="1"/>
          <p:nvPr/>
        </p:nvSpPr>
        <p:spPr>
          <a:xfrm>
            <a:off x="3316014" y="154521"/>
            <a:ext cx="7420303" cy="6370975"/>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merge(A, B):</a:t>
            </a:r>
          </a:p>
          <a:p>
            <a:r>
              <a:rPr lang="en-US" sz="2400" dirty="0">
                <a:latin typeface="Consolas" panose="020B0609020204030204" pitchFamily="49" charset="0"/>
                <a:cs typeface="Consolas" panose="020B0609020204030204" pitchFamily="49" charset="0"/>
              </a:rPr>
              <a:t>    a = 0</a:t>
            </a:r>
          </a:p>
          <a:p>
            <a:r>
              <a:rPr lang="en-US" sz="2400" dirty="0">
                <a:latin typeface="Consolas" panose="020B0609020204030204" pitchFamily="49" charset="0"/>
                <a:cs typeface="Consolas" panose="020B0609020204030204" pitchFamily="49" charset="0"/>
              </a:rPr>
              <a:t>    b = 0</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result = []</a:t>
            </a:r>
          </a:p>
          <a:p>
            <a:r>
              <a:rPr lang="en-US" sz="2400" dirty="0">
                <a:latin typeface="Consolas" panose="020B0609020204030204" pitchFamily="49" charset="0"/>
                <a:cs typeface="Consolas" panose="020B0609020204030204" pitchFamily="49" charset="0"/>
              </a:rPr>
              <a:t>    for </a:t>
            </a:r>
            <a:r>
              <a:rPr lang="en-US" sz="2400" dirty="0" err="1">
                <a:latin typeface="Consolas" panose="020B0609020204030204" pitchFamily="49" charset="0"/>
                <a:cs typeface="Consolas" panose="020B0609020204030204" pitchFamily="49" charset="0"/>
              </a:rPr>
              <a:t>i</a:t>
            </a:r>
            <a:r>
              <a:rPr lang="en-US" sz="2400" dirty="0">
                <a:latin typeface="Consolas" panose="020B0609020204030204" pitchFamily="49" charset="0"/>
                <a:cs typeface="Consolas" panose="020B0609020204030204" pitchFamily="49" charset="0"/>
              </a:rPr>
              <a:t> in range(n):</a:t>
            </a:r>
          </a:p>
          <a:p>
            <a:r>
              <a:rPr lang="en-US" sz="2400" dirty="0">
                <a:latin typeface="Consolas" panose="020B0609020204030204" pitchFamily="49" charset="0"/>
                <a:cs typeface="Consolas" panose="020B0609020204030204" pitchFamily="49" charset="0"/>
              </a:rPr>
              <a:t>        if a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a:t>
            </a:r>
          </a:p>
          <a:p>
            <a:r>
              <a:rPr lang="en-US" sz="2400" dirty="0">
                <a:latin typeface="Consolas" panose="020B0609020204030204" pitchFamily="49" charset="0"/>
                <a:cs typeface="Consolas" panose="020B0609020204030204" pitchFamily="49" charset="0"/>
              </a:rPr>
              <a:t>            return result +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b &gt;=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(B):</a:t>
            </a:r>
          </a:p>
          <a:p>
            <a:r>
              <a:rPr lang="en-US" sz="2400" dirty="0">
                <a:latin typeface="Consolas" panose="020B0609020204030204" pitchFamily="49" charset="0"/>
                <a:cs typeface="Consolas" panose="020B0609020204030204" pitchFamily="49" charset="0"/>
              </a:rPr>
              <a:t>            return result + A[a:]</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elif</a:t>
            </a:r>
            <a:r>
              <a:rPr lang="en-US" sz="2400" dirty="0">
                <a:latin typeface="Consolas" panose="020B0609020204030204" pitchFamily="49" charset="0"/>
                <a:cs typeface="Consolas" panose="020B0609020204030204" pitchFamily="49" charset="0"/>
              </a:rPr>
              <a:t> A[a] &lt; B[b]:</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(A[a])</a:t>
            </a:r>
          </a:p>
          <a:p>
            <a:r>
              <a:rPr lang="en-US" sz="2400" dirty="0">
                <a:latin typeface="Consolas" panose="020B0609020204030204" pitchFamily="49" charset="0"/>
                <a:cs typeface="Consolas" panose="020B0609020204030204" pitchFamily="49" charset="0"/>
              </a:rPr>
              <a:t>            a += 1</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result.append</a:t>
            </a:r>
            <a:r>
              <a:rPr lang="en-US" sz="2400" dirty="0">
                <a:latin typeface="Consolas" panose="020B0609020204030204" pitchFamily="49" charset="0"/>
                <a:cs typeface="Consolas" panose="020B0609020204030204" pitchFamily="49" charset="0"/>
              </a:rPr>
              <a:t>(B[b])</a:t>
            </a:r>
          </a:p>
          <a:p>
            <a:r>
              <a:rPr lang="en-US" sz="2400" dirty="0">
                <a:latin typeface="Consolas" panose="020B0609020204030204" pitchFamily="49" charset="0"/>
                <a:cs typeface="Consolas" panose="020B0609020204030204" pitchFamily="49" charset="0"/>
              </a:rPr>
              <a:t>            b += 1</a:t>
            </a:r>
          </a:p>
          <a:p>
            <a:r>
              <a:rPr lang="en-US" sz="2400" dirty="0">
                <a:latin typeface="Consolas" panose="020B0609020204030204" pitchFamily="49" charset="0"/>
                <a:cs typeface="Consolas" panose="020B0609020204030204" pitchFamily="49" charset="0"/>
              </a:rPr>
              <a:t>    return result</a:t>
            </a:r>
          </a:p>
        </p:txBody>
      </p:sp>
      <p:sp>
        <p:nvSpPr>
          <p:cNvPr id="2" name="Rectangle 1">
            <a:extLst>
              <a:ext uri="{FF2B5EF4-FFF2-40B4-BE49-F238E27FC236}">
                <a16:creationId xmlns:a16="http://schemas.microsoft.com/office/drawing/2014/main" id="{7D678C13-967D-DAED-93AD-DC313757CED1}"/>
              </a:ext>
            </a:extLst>
          </p:cNvPr>
          <p:cNvSpPr/>
          <p:nvPr/>
        </p:nvSpPr>
        <p:spPr>
          <a:xfrm>
            <a:off x="4682358" y="2397779"/>
            <a:ext cx="4399857" cy="765551"/>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213298-8827-13A8-84E2-8FBFC44D780B}"/>
              </a:ext>
            </a:extLst>
          </p:cNvPr>
          <p:cNvSpPr txBox="1"/>
          <p:nvPr/>
        </p:nvSpPr>
        <p:spPr>
          <a:xfrm>
            <a:off x="134009" y="2387684"/>
            <a:ext cx="3452643" cy="1477328"/>
          </a:xfrm>
          <a:prstGeom prst="rect">
            <a:avLst/>
          </a:prstGeom>
          <a:solidFill>
            <a:schemeClr val="accent2">
              <a:lumMod val="40000"/>
              <a:lumOff val="60000"/>
            </a:schemeClr>
          </a:solidFill>
        </p:spPr>
        <p:txBody>
          <a:bodyPr wrap="square" rtlCol="0">
            <a:spAutoFit/>
          </a:bodyPr>
          <a:lstStyle/>
          <a:p>
            <a:pPr algn="ctr"/>
            <a:r>
              <a:rPr lang="en-CA" dirty="0"/>
              <a:t>This if-statement handles the case when all items in list </a:t>
            </a:r>
            <a:r>
              <a:rPr lang="en-CA" dirty="0">
                <a:latin typeface="Consolas" panose="020B0609020204030204" pitchFamily="49" charset="0"/>
                <a:cs typeface="Consolas" panose="020B0609020204030204" pitchFamily="49" charset="0"/>
              </a:rPr>
              <a:t>A</a:t>
            </a:r>
            <a:r>
              <a:rPr lang="en-CA" dirty="0"/>
              <a:t> have been added to </a:t>
            </a:r>
            <a:r>
              <a:rPr lang="en-CA" dirty="0">
                <a:latin typeface="Consolas" panose="020B0609020204030204" pitchFamily="49" charset="0"/>
                <a:cs typeface="Consolas" panose="020B0609020204030204" pitchFamily="49" charset="0"/>
              </a:rPr>
              <a:t>result</a:t>
            </a:r>
            <a:r>
              <a:rPr lang="en-CA" dirty="0"/>
              <a:t>. </a:t>
            </a:r>
            <a:br>
              <a:rPr lang="en-CA" dirty="0"/>
            </a:br>
            <a:r>
              <a:rPr lang="en-CA" dirty="0"/>
              <a:t>In that case, all the remaining elements in </a:t>
            </a:r>
            <a:r>
              <a:rPr lang="en-CA" dirty="0">
                <a:latin typeface="Consolas" panose="020B0609020204030204" pitchFamily="49" charset="0"/>
                <a:cs typeface="Consolas" panose="020B0609020204030204" pitchFamily="49" charset="0"/>
              </a:rPr>
              <a:t>B</a:t>
            </a:r>
            <a:r>
              <a:rPr lang="en-CA" dirty="0"/>
              <a:t> are added at once.</a:t>
            </a:r>
          </a:p>
        </p:txBody>
      </p:sp>
      <p:cxnSp>
        <p:nvCxnSpPr>
          <p:cNvPr id="6" name="Straight Arrow Connector 5">
            <a:extLst>
              <a:ext uri="{FF2B5EF4-FFF2-40B4-BE49-F238E27FC236}">
                <a16:creationId xmlns:a16="http://schemas.microsoft.com/office/drawing/2014/main" id="{C59BB67D-D8A1-3E42-1A8F-85C52385392A}"/>
              </a:ext>
            </a:extLst>
          </p:cNvPr>
          <p:cNvCxnSpPr>
            <a:stCxn id="3" idx="3"/>
            <a:endCxn id="2" idx="1"/>
          </p:cNvCxnSpPr>
          <p:nvPr/>
        </p:nvCxnSpPr>
        <p:spPr>
          <a:xfrm flipV="1">
            <a:off x="3586652" y="2780555"/>
            <a:ext cx="1095706" cy="3457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7CF4D01-2209-3A84-3DF0-95D1949C62D5}"/>
              </a:ext>
            </a:extLst>
          </p:cNvPr>
          <p:cNvSpPr txBox="1"/>
          <p:nvPr/>
        </p:nvSpPr>
        <p:spPr>
          <a:xfrm>
            <a:off x="134008" y="4169188"/>
            <a:ext cx="3452643" cy="923330"/>
          </a:xfrm>
          <a:prstGeom prst="rect">
            <a:avLst/>
          </a:prstGeom>
          <a:solidFill>
            <a:schemeClr val="accent2">
              <a:lumMod val="40000"/>
              <a:lumOff val="60000"/>
            </a:schemeClr>
          </a:solidFill>
        </p:spPr>
        <p:txBody>
          <a:bodyPr wrap="square" rtlCol="0">
            <a:spAutoFit/>
          </a:bodyPr>
          <a:lstStyle/>
          <a:p>
            <a:pPr algn="ctr"/>
            <a:r>
              <a:rPr lang="en-CA" dirty="0"/>
              <a:t>This if-statement does the same thing when when all the items in </a:t>
            </a:r>
            <a:r>
              <a:rPr lang="en-CA" dirty="0">
                <a:latin typeface="Consolas" panose="020B0609020204030204" pitchFamily="49" charset="0"/>
                <a:cs typeface="Consolas" panose="020B0609020204030204" pitchFamily="49" charset="0"/>
              </a:rPr>
              <a:t>B</a:t>
            </a:r>
            <a:r>
              <a:rPr lang="en-CA" dirty="0"/>
              <a:t> have been added to </a:t>
            </a:r>
            <a:r>
              <a:rPr lang="en-CA" dirty="0">
                <a:latin typeface="Consolas" panose="020B0609020204030204" pitchFamily="49" charset="0"/>
                <a:cs typeface="Consolas" panose="020B0609020204030204" pitchFamily="49" charset="0"/>
              </a:rPr>
              <a:t>result</a:t>
            </a:r>
            <a:r>
              <a:rPr lang="en-CA" dirty="0"/>
              <a:t>.</a:t>
            </a:r>
          </a:p>
        </p:txBody>
      </p:sp>
      <p:sp>
        <p:nvSpPr>
          <p:cNvPr id="8" name="Rectangle 7">
            <a:extLst>
              <a:ext uri="{FF2B5EF4-FFF2-40B4-BE49-F238E27FC236}">
                <a16:creationId xmlns:a16="http://schemas.microsoft.com/office/drawing/2014/main" id="{2709FE40-7F7A-8054-BE02-E70779EB1C2F}"/>
              </a:ext>
            </a:extLst>
          </p:cNvPr>
          <p:cNvSpPr/>
          <p:nvPr/>
        </p:nvSpPr>
        <p:spPr>
          <a:xfrm>
            <a:off x="4682358" y="3182069"/>
            <a:ext cx="4399857" cy="682943"/>
          </a:xfrm>
          <a:prstGeom prst="rect">
            <a:avLst/>
          </a:prstGeom>
          <a:noFill/>
          <a:ln w="127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39D975B-2BA8-F9AF-1E62-899CDEE4B5BA}"/>
              </a:ext>
            </a:extLst>
          </p:cNvPr>
          <p:cNvCxnSpPr>
            <a:cxnSpLocks/>
            <a:endCxn id="8" idx="1"/>
          </p:cNvCxnSpPr>
          <p:nvPr/>
        </p:nvCxnSpPr>
        <p:spPr>
          <a:xfrm flipV="1">
            <a:off x="3586651" y="3523541"/>
            <a:ext cx="1095707" cy="10855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1607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319F1-A8BC-CE42-BBCB-350651BAF4A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7D1166-5AA9-F43C-E02F-19D70834F45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39</a:t>
            </a:fld>
            <a:endParaRPr lang="en-AU" dirty="0"/>
          </a:p>
        </p:txBody>
      </p:sp>
      <p:sp>
        <p:nvSpPr>
          <p:cNvPr id="7" name="Title 1">
            <a:extLst>
              <a:ext uri="{FF2B5EF4-FFF2-40B4-BE49-F238E27FC236}">
                <a16:creationId xmlns:a16="http://schemas.microsoft.com/office/drawing/2014/main" id="{9002E3E2-76C1-7D4E-0775-6A50BBC5F58E}"/>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B26E38B6-9E8C-EBF0-B492-E8F0C4EB00F8}"/>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A132DE58-1E6B-A6A4-50D8-C998B7F9F671}"/>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16F54547-B9BC-D629-D7C4-632094A543AE}"/>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87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0B1FD-C396-BF79-6B1B-3971BFC37AD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6532E8-F433-F822-DF07-A280EEF4A0ED}"/>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a:t>
            </a:fld>
            <a:endParaRPr lang="en-AU"/>
          </a:p>
        </p:txBody>
      </p:sp>
      <p:sp>
        <p:nvSpPr>
          <p:cNvPr id="15" name="Title 1">
            <a:extLst>
              <a:ext uri="{FF2B5EF4-FFF2-40B4-BE49-F238E27FC236}">
                <a16:creationId xmlns:a16="http://schemas.microsoft.com/office/drawing/2014/main" id="{5F2F95FC-D808-9315-2132-483B12A58D0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76770EC1-1A36-365D-8786-D934AF7C68B7}"/>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CF54EF51-5CEF-CA2C-A12F-BBEA547273C5}"/>
              </a:ext>
            </a:extLst>
          </p:cNvPr>
          <p:cNvSpPr txBox="1"/>
          <p:nvPr/>
        </p:nvSpPr>
        <p:spPr>
          <a:xfrm>
            <a:off x="472966" y="2278178"/>
            <a:ext cx="5864772" cy="3108543"/>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p:txBody>
      </p:sp>
      <p:sp>
        <p:nvSpPr>
          <p:cNvPr id="18" name="TextBox 17">
            <a:extLst>
              <a:ext uri="{FF2B5EF4-FFF2-40B4-BE49-F238E27FC236}">
                <a16:creationId xmlns:a16="http://schemas.microsoft.com/office/drawing/2014/main" id="{D8A24463-1353-E4DF-1CB6-3BBBB2A31935}"/>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CA" sz="2800" b="0" i="0" dirty="0">
                <a:effectLst/>
                <a:latin typeface="Menlo" panose="020B0609030804020204" pitchFamily="49" charset="0"/>
              </a:rPr>
              <a:t>4 </a:t>
            </a:r>
          </a:p>
          <a:p>
            <a:r>
              <a:rPr lang="en-CA" sz="2800" dirty="0">
                <a:latin typeface="Menlo" panose="020B0609030804020204" pitchFamily="49" charset="0"/>
              </a:rPr>
              <a:t>1</a:t>
            </a:r>
            <a:r>
              <a:rPr lang="en-CA" sz="2800" b="0" i="0" dirty="0">
                <a:effectLst/>
                <a:latin typeface="Menlo" panose="020B0609030804020204" pitchFamily="49" charset="0"/>
              </a:rPr>
              <a:t> </a:t>
            </a:r>
          </a:p>
          <a:p>
            <a:r>
              <a:rPr lang="en-CA" sz="2800" b="0" i="0" dirty="0">
                <a:effectLst/>
                <a:latin typeface="Menlo" panose="020B0609030804020204" pitchFamily="49" charset="0"/>
              </a:rPr>
              <a:t>5 </a:t>
            </a:r>
          </a:p>
          <a:p>
            <a:r>
              <a:rPr lang="en-CA" sz="2800" b="0" i="0" dirty="0">
                <a:effectLst/>
                <a:latin typeface="Menlo" panose="020B0609030804020204" pitchFamily="49" charset="0"/>
              </a:rPr>
              <a:t>10 </a:t>
            </a:r>
          </a:p>
          <a:p>
            <a:r>
              <a:rPr lang="en-CA" sz="2800" b="0" i="0" dirty="0">
                <a:effectLst/>
                <a:latin typeface="Menlo" panose="020B0609030804020204" pitchFamily="49" charset="0"/>
              </a:rPr>
              <a:t>5</a:t>
            </a:r>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0EECF364-D8C8-55C8-6A40-92D34BFB6D89}"/>
              </a:ext>
            </a:extLst>
          </p:cNvPr>
          <p:cNvSpPr txBox="1"/>
          <p:nvPr/>
        </p:nvSpPr>
        <p:spPr>
          <a:xfrm>
            <a:off x="6478638" y="1143060"/>
            <a:ext cx="4046482"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These are called </a:t>
            </a:r>
            <a:r>
              <a:rPr lang="en-CA" b="1" dirty="0">
                <a:cs typeface="Consolas" panose="020B0609020204030204" pitchFamily="49" charset="0"/>
              </a:rPr>
              <a:t>pseudorandom numbers </a:t>
            </a:r>
            <a:r>
              <a:rPr lang="en-CA" dirty="0">
                <a:cs typeface="Consolas" panose="020B0609020204030204" pitchFamily="49" charset="0"/>
              </a:rPr>
              <a:t>because they are generated from an algorithm, and if you knew the algorithm and its input you’d be able to predict the next number.</a:t>
            </a:r>
          </a:p>
        </p:txBody>
      </p:sp>
    </p:spTree>
    <p:extLst>
      <p:ext uri="{BB962C8B-B14F-4D97-AF65-F5344CB8AC3E}">
        <p14:creationId xmlns:p14="http://schemas.microsoft.com/office/powerpoint/2010/main" val="1721229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56CBC-9BD8-5D2A-B1E0-37F42893981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80A145-4D85-1CDE-1F54-86681FF888F2}"/>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40</a:t>
            </a:fld>
            <a:endParaRPr lang="en-AU" dirty="0"/>
          </a:p>
        </p:txBody>
      </p:sp>
      <p:sp>
        <p:nvSpPr>
          <p:cNvPr id="7" name="Title 1">
            <a:extLst>
              <a:ext uri="{FF2B5EF4-FFF2-40B4-BE49-F238E27FC236}">
                <a16:creationId xmlns:a16="http://schemas.microsoft.com/office/drawing/2014/main" id="{2C131B16-C473-E7DC-AD64-2A33568B4AE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9E723578-67D9-C47B-0399-42D1500FF6A6}"/>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5E942BB0-8335-B060-5C10-92940CFF519C}"/>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5C5EBCF2-711C-1401-9540-9277DAF4F6CC}"/>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00EA69EF-DA36-7D22-AC85-7847FAD4F1FD}"/>
              </a:ext>
            </a:extLst>
          </p:cNvPr>
          <p:cNvCxnSpPr>
            <a:stCxn id="32" idx="0"/>
            <a:endCxn id="32" idx="2"/>
          </p:cNvCxnSpPr>
          <p:nvPr/>
        </p:nvCxnSpPr>
        <p:spPr>
          <a:xfrm>
            <a:off x="7225863" y="3636579"/>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51A82BEB-1278-2589-28FA-9AA8B777C5BE}"/>
              </a:ext>
            </a:extLst>
          </p:cNvPr>
          <p:cNvSpPr txBox="1"/>
          <p:nvPr/>
        </p:nvSpPr>
        <p:spPr>
          <a:xfrm>
            <a:off x="1407400" y="3563254"/>
            <a:ext cx="2196988" cy="646331"/>
          </a:xfrm>
          <a:prstGeom prst="rect">
            <a:avLst/>
          </a:prstGeom>
          <a:solidFill>
            <a:schemeClr val="accent2">
              <a:lumMod val="40000"/>
              <a:lumOff val="60000"/>
            </a:schemeClr>
          </a:solidFill>
        </p:spPr>
        <p:txBody>
          <a:bodyPr wrap="square" rtlCol="0">
            <a:spAutoFit/>
          </a:bodyPr>
          <a:lstStyle/>
          <a:p>
            <a:pPr algn="ctr"/>
            <a:r>
              <a:rPr lang="en-CA" dirty="0"/>
              <a:t>Divide the list into two equal halves.</a:t>
            </a:r>
          </a:p>
        </p:txBody>
      </p:sp>
    </p:spTree>
    <p:extLst>
      <p:ext uri="{BB962C8B-B14F-4D97-AF65-F5344CB8AC3E}">
        <p14:creationId xmlns:p14="http://schemas.microsoft.com/office/powerpoint/2010/main" val="3749192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22E8F-3E07-1487-AC07-34A5D5C2AF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B027A9-7B45-F905-DFD5-06BA392F395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41</a:t>
            </a:fld>
            <a:endParaRPr lang="en-AU" dirty="0"/>
          </a:p>
        </p:txBody>
      </p:sp>
      <p:sp>
        <p:nvSpPr>
          <p:cNvPr id="7" name="Title 1">
            <a:extLst>
              <a:ext uri="{FF2B5EF4-FFF2-40B4-BE49-F238E27FC236}">
                <a16:creationId xmlns:a16="http://schemas.microsoft.com/office/drawing/2014/main" id="{4049EFAD-0286-17C0-1787-0EC6182E7D2F}"/>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48FAFDA3-707E-7661-2F16-70B824559BCC}"/>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3DBE7A40-59F3-1B92-80DA-AA4B552D7975}"/>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8E04A878-8B31-48ED-AAC9-D00015415769}"/>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7D88FC5B-CA5B-2E1B-A262-59034A9D98BB}"/>
              </a:ext>
            </a:extLst>
          </p:cNvPr>
          <p:cNvCxnSpPr>
            <a:stCxn id="32" idx="0"/>
            <a:endCxn id="32" idx="2"/>
          </p:cNvCxnSpPr>
          <p:nvPr/>
        </p:nvCxnSpPr>
        <p:spPr>
          <a:xfrm>
            <a:off x="7225863" y="3636579"/>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3CFFFCB-69C0-BAB6-E49C-E987D429F474}"/>
              </a:ext>
            </a:extLst>
          </p:cNvPr>
          <p:cNvSpPr txBox="1"/>
          <p:nvPr/>
        </p:nvSpPr>
        <p:spPr>
          <a:xfrm>
            <a:off x="1407400" y="3563254"/>
            <a:ext cx="2196988" cy="646331"/>
          </a:xfrm>
          <a:prstGeom prst="rect">
            <a:avLst/>
          </a:prstGeom>
          <a:solidFill>
            <a:schemeClr val="accent2">
              <a:lumMod val="40000"/>
              <a:lumOff val="60000"/>
            </a:schemeClr>
          </a:solidFill>
        </p:spPr>
        <p:txBody>
          <a:bodyPr wrap="square" rtlCol="0">
            <a:spAutoFit/>
          </a:bodyPr>
          <a:lstStyle/>
          <a:p>
            <a:pPr algn="ctr"/>
            <a:r>
              <a:rPr lang="en-CA" dirty="0"/>
              <a:t>Divide the list into two equal halves.</a:t>
            </a:r>
          </a:p>
        </p:txBody>
      </p:sp>
      <p:sp>
        <p:nvSpPr>
          <p:cNvPr id="5" name="Rectangle 4">
            <a:extLst>
              <a:ext uri="{FF2B5EF4-FFF2-40B4-BE49-F238E27FC236}">
                <a16:creationId xmlns:a16="http://schemas.microsoft.com/office/drawing/2014/main" id="{ABA2EB6D-BBB3-7536-F82A-42F8F64461B9}"/>
              </a:ext>
            </a:extLst>
          </p:cNvPr>
          <p:cNvSpPr/>
          <p:nvPr/>
        </p:nvSpPr>
        <p:spPr>
          <a:xfrm>
            <a:off x="4209392" y="4771083"/>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BF48025-004E-61E5-119C-124D08355B2C}"/>
              </a:ext>
            </a:extLst>
          </p:cNvPr>
          <p:cNvCxnSpPr>
            <a:stCxn id="5" idx="0"/>
            <a:endCxn id="5" idx="2"/>
          </p:cNvCxnSpPr>
          <p:nvPr/>
        </p:nvCxnSpPr>
        <p:spPr>
          <a:xfrm>
            <a:off x="7241627" y="4771083"/>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6D68565-2542-6F47-34CE-1F1E9A3040E2}"/>
              </a:ext>
            </a:extLst>
          </p:cNvPr>
          <p:cNvSpPr txBox="1"/>
          <p:nvPr/>
        </p:nvSpPr>
        <p:spPr>
          <a:xfrm>
            <a:off x="692696" y="4765795"/>
            <a:ext cx="2927457" cy="646331"/>
          </a:xfrm>
          <a:prstGeom prst="rect">
            <a:avLst/>
          </a:prstGeom>
          <a:solidFill>
            <a:schemeClr val="accent2">
              <a:lumMod val="40000"/>
              <a:lumOff val="60000"/>
            </a:schemeClr>
          </a:solidFill>
        </p:spPr>
        <p:txBody>
          <a:bodyPr wrap="square" rtlCol="0">
            <a:spAutoFit/>
          </a:bodyPr>
          <a:lstStyle/>
          <a:p>
            <a:pPr algn="ctr"/>
            <a:r>
              <a:rPr lang="en-CA" dirty="0"/>
              <a:t>Sort both halves separately using </a:t>
            </a:r>
            <a:r>
              <a:rPr lang="en-CA" dirty="0" err="1"/>
              <a:t>mergesort</a:t>
            </a:r>
            <a:r>
              <a:rPr lang="en-CA" dirty="0"/>
              <a:t>.</a:t>
            </a:r>
          </a:p>
        </p:txBody>
      </p:sp>
      <p:sp>
        <p:nvSpPr>
          <p:cNvPr id="9" name="TextBox 8">
            <a:extLst>
              <a:ext uri="{FF2B5EF4-FFF2-40B4-BE49-F238E27FC236}">
                <a16:creationId xmlns:a16="http://schemas.microsoft.com/office/drawing/2014/main" id="{C9EDC560-A4F5-AC95-91D1-FCF4DB13A5DD}"/>
              </a:ext>
            </a:extLst>
          </p:cNvPr>
          <p:cNvSpPr txBox="1"/>
          <p:nvPr/>
        </p:nvSpPr>
        <p:spPr>
          <a:xfrm>
            <a:off x="5285449" y="4854431"/>
            <a:ext cx="826316" cy="369332"/>
          </a:xfrm>
          <a:prstGeom prst="rect">
            <a:avLst/>
          </a:prstGeom>
          <a:noFill/>
        </p:spPr>
        <p:txBody>
          <a:bodyPr wrap="none" rtlCol="0">
            <a:spAutoFit/>
          </a:bodyPr>
          <a:lstStyle/>
          <a:p>
            <a:r>
              <a:rPr lang="en-US" dirty="0"/>
              <a:t>sorted</a:t>
            </a:r>
          </a:p>
        </p:txBody>
      </p:sp>
      <p:sp>
        <p:nvSpPr>
          <p:cNvPr id="11" name="TextBox 10">
            <a:extLst>
              <a:ext uri="{FF2B5EF4-FFF2-40B4-BE49-F238E27FC236}">
                <a16:creationId xmlns:a16="http://schemas.microsoft.com/office/drawing/2014/main" id="{06BAAACC-35B6-1F8D-AA7D-FA395E339ED2}"/>
              </a:ext>
            </a:extLst>
          </p:cNvPr>
          <p:cNvSpPr txBox="1"/>
          <p:nvPr/>
        </p:nvSpPr>
        <p:spPr>
          <a:xfrm>
            <a:off x="8388002" y="4854431"/>
            <a:ext cx="826316" cy="369332"/>
          </a:xfrm>
          <a:prstGeom prst="rect">
            <a:avLst/>
          </a:prstGeom>
          <a:noFill/>
        </p:spPr>
        <p:txBody>
          <a:bodyPr wrap="none" rtlCol="0">
            <a:spAutoFit/>
          </a:bodyPr>
          <a:lstStyle/>
          <a:p>
            <a:r>
              <a:rPr lang="en-US" dirty="0"/>
              <a:t>sorted</a:t>
            </a:r>
          </a:p>
        </p:txBody>
      </p:sp>
    </p:spTree>
    <p:extLst>
      <p:ext uri="{BB962C8B-B14F-4D97-AF65-F5344CB8AC3E}">
        <p14:creationId xmlns:p14="http://schemas.microsoft.com/office/powerpoint/2010/main" val="3225100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F9CB9-5220-1DA1-DE6D-AC1C6108B3E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C19F59-E36C-5400-875F-7C1CC56B5528}"/>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42</a:t>
            </a:fld>
            <a:endParaRPr lang="en-AU" dirty="0"/>
          </a:p>
        </p:txBody>
      </p:sp>
      <p:sp>
        <p:nvSpPr>
          <p:cNvPr id="7" name="Title 1">
            <a:extLst>
              <a:ext uri="{FF2B5EF4-FFF2-40B4-BE49-F238E27FC236}">
                <a16:creationId xmlns:a16="http://schemas.microsoft.com/office/drawing/2014/main" id="{A2133EEA-C009-B014-FBF0-9A5EE967438C}"/>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err="1"/>
              <a:t>Mergesort</a:t>
            </a:r>
            <a:endParaRPr lang="en-AU" dirty="0"/>
          </a:p>
        </p:txBody>
      </p:sp>
      <p:sp>
        <p:nvSpPr>
          <p:cNvPr id="2" name="TextBox 1">
            <a:extLst>
              <a:ext uri="{FF2B5EF4-FFF2-40B4-BE49-F238E27FC236}">
                <a16:creationId xmlns:a16="http://schemas.microsoft.com/office/drawing/2014/main" id="{2E246D20-7EEA-2B05-5FC6-BEB48FC0DC84}"/>
              </a:ext>
            </a:extLst>
          </p:cNvPr>
          <p:cNvSpPr txBox="1"/>
          <p:nvPr/>
        </p:nvSpPr>
        <p:spPr>
          <a:xfrm>
            <a:off x="303811" y="1658067"/>
            <a:ext cx="2927457" cy="1200329"/>
          </a:xfrm>
          <a:prstGeom prst="rect">
            <a:avLst/>
          </a:prstGeom>
          <a:solidFill>
            <a:schemeClr val="accent2">
              <a:lumMod val="40000"/>
              <a:lumOff val="60000"/>
            </a:schemeClr>
          </a:solidFill>
        </p:spPr>
        <p:txBody>
          <a:bodyPr wrap="square" rtlCol="0">
            <a:spAutoFit/>
          </a:bodyPr>
          <a:lstStyle/>
          <a:p>
            <a:pPr algn="ctr"/>
            <a:r>
              <a:rPr lang="en-CA" dirty="0" err="1"/>
              <a:t>Mergesort</a:t>
            </a:r>
            <a:r>
              <a:rPr lang="en-CA" dirty="0"/>
              <a:t> is a sorting algorithm that is much faster than selection sort on long lists.</a:t>
            </a:r>
          </a:p>
        </p:txBody>
      </p:sp>
      <p:sp>
        <p:nvSpPr>
          <p:cNvPr id="10" name="TextBox 9">
            <a:extLst>
              <a:ext uri="{FF2B5EF4-FFF2-40B4-BE49-F238E27FC236}">
                <a16:creationId xmlns:a16="http://schemas.microsoft.com/office/drawing/2014/main" id="{666B9590-7ED1-8620-575F-873532157969}"/>
              </a:ext>
            </a:extLst>
          </p:cNvPr>
          <p:cNvSpPr txBox="1"/>
          <p:nvPr/>
        </p:nvSpPr>
        <p:spPr>
          <a:xfrm>
            <a:off x="4193627" y="381500"/>
            <a:ext cx="6096000" cy="2677656"/>
          </a:xfrm>
          <a:prstGeom prst="rect">
            <a:avLst/>
          </a:prstGeom>
          <a:noFill/>
        </p:spPr>
        <p:txBody>
          <a:bodyPr wrap="square">
            <a:spAutoFit/>
          </a:bodyPr>
          <a:lstStyle/>
          <a:p>
            <a:r>
              <a:rPr lang="en-US" sz="2800" dirty="0" err="1"/>
              <a:t>Mergesort</a:t>
            </a:r>
            <a:r>
              <a:rPr lang="en-US" sz="2800" dirty="0"/>
              <a:t> on a list of values</a:t>
            </a:r>
          </a:p>
          <a:p>
            <a:pPr marL="514350" indent="-514350">
              <a:buFont typeface="+mj-lt"/>
              <a:buAutoNum type="arabicPeriod"/>
            </a:pPr>
            <a:r>
              <a:rPr lang="en-US" sz="2800" dirty="0"/>
              <a:t>divide the list into two halves</a:t>
            </a:r>
          </a:p>
          <a:p>
            <a:pPr marL="514350" indent="-514350">
              <a:buFont typeface="+mj-lt"/>
              <a:buAutoNum type="arabicPeriod"/>
            </a:pPr>
            <a:r>
              <a:rPr lang="en-US" sz="2800" dirty="0"/>
              <a:t>sort each half </a:t>
            </a:r>
            <a:r>
              <a:rPr lang="en-US" sz="2800" b="1" dirty="0"/>
              <a:t>recursively</a:t>
            </a:r>
            <a:r>
              <a:rPr lang="en-US" sz="2800" dirty="0"/>
              <a:t> using </a:t>
            </a:r>
            <a:r>
              <a:rPr lang="en-US" sz="2800" dirty="0" err="1"/>
              <a:t>mergesort</a:t>
            </a:r>
            <a:endParaRPr lang="en-US" sz="2800" dirty="0"/>
          </a:p>
          <a:p>
            <a:pPr marL="514350" indent="-514350">
              <a:buFont typeface="+mj-lt"/>
              <a:buAutoNum type="arabicPeriod"/>
            </a:pPr>
            <a:r>
              <a:rPr lang="en-US" sz="2800" dirty="0"/>
              <a:t>merge the two sorted halves into a single sorted list</a:t>
            </a:r>
          </a:p>
        </p:txBody>
      </p:sp>
      <p:sp>
        <p:nvSpPr>
          <p:cNvPr id="32" name="Rectangle 31">
            <a:extLst>
              <a:ext uri="{FF2B5EF4-FFF2-40B4-BE49-F238E27FC236}">
                <a16:creationId xmlns:a16="http://schemas.microsoft.com/office/drawing/2014/main" id="{04F05672-3E22-3BE5-92C5-A3561215A1AB}"/>
              </a:ext>
            </a:extLst>
          </p:cNvPr>
          <p:cNvSpPr/>
          <p:nvPr/>
        </p:nvSpPr>
        <p:spPr>
          <a:xfrm>
            <a:off x="4193628" y="3636579"/>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849D139A-2607-936C-C240-A14510A32FFA}"/>
              </a:ext>
            </a:extLst>
          </p:cNvPr>
          <p:cNvCxnSpPr>
            <a:stCxn id="32" idx="0"/>
            <a:endCxn id="32" idx="2"/>
          </p:cNvCxnSpPr>
          <p:nvPr/>
        </p:nvCxnSpPr>
        <p:spPr>
          <a:xfrm>
            <a:off x="7225863" y="3636579"/>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AC413272-319C-3CE2-B2E5-A70962A60942}"/>
              </a:ext>
            </a:extLst>
          </p:cNvPr>
          <p:cNvSpPr txBox="1"/>
          <p:nvPr/>
        </p:nvSpPr>
        <p:spPr>
          <a:xfrm>
            <a:off x="1407400" y="3563254"/>
            <a:ext cx="2196988" cy="646331"/>
          </a:xfrm>
          <a:prstGeom prst="rect">
            <a:avLst/>
          </a:prstGeom>
          <a:solidFill>
            <a:schemeClr val="accent2">
              <a:lumMod val="40000"/>
              <a:lumOff val="60000"/>
            </a:schemeClr>
          </a:solidFill>
        </p:spPr>
        <p:txBody>
          <a:bodyPr wrap="square" rtlCol="0">
            <a:spAutoFit/>
          </a:bodyPr>
          <a:lstStyle/>
          <a:p>
            <a:pPr algn="ctr"/>
            <a:r>
              <a:rPr lang="en-CA" dirty="0"/>
              <a:t>Divide the list into two equal halves.</a:t>
            </a:r>
          </a:p>
        </p:txBody>
      </p:sp>
      <p:sp>
        <p:nvSpPr>
          <p:cNvPr id="5" name="Rectangle 4">
            <a:extLst>
              <a:ext uri="{FF2B5EF4-FFF2-40B4-BE49-F238E27FC236}">
                <a16:creationId xmlns:a16="http://schemas.microsoft.com/office/drawing/2014/main" id="{AB4A24A0-DA40-2888-15E3-A1EE733D16FE}"/>
              </a:ext>
            </a:extLst>
          </p:cNvPr>
          <p:cNvSpPr/>
          <p:nvPr/>
        </p:nvSpPr>
        <p:spPr>
          <a:xfrm>
            <a:off x="4209392" y="4771083"/>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0E5444C-716D-5E81-4749-B5FC72AFE8B0}"/>
              </a:ext>
            </a:extLst>
          </p:cNvPr>
          <p:cNvCxnSpPr>
            <a:stCxn id="5" idx="0"/>
            <a:endCxn id="5" idx="2"/>
          </p:cNvCxnSpPr>
          <p:nvPr/>
        </p:nvCxnSpPr>
        <p:spPr>
          <a:xfrm>
            <a:off x="7241627" y="4771083"/>
            <a:ext cx="0" cy="536028"/>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D025494-3A60-226A-DCAC-74B17E8F8D18}"/>
              </a:ext>
            </a:extLst>
          </p:cNvPr>
          <p:cNvSpPr txBox="1"/>
          <p:nvPr/>
        </p:nvSpPr>
        <p:spPr>
          <a:xfrm>
            <a:off x="692696" y="4765795"/>
            <a:ext cx="2927457" cy="646331"/>
          </a:xfrm>
          <a:prstGeom prst="rect">
            <a:avLst/>
          </a:prstGeom>
          <a:solidFill>
            <a:schemeClr val="accent2">
              <a:lumMod val="40000"/>
              <a:lumOff val="60000"/>
            </a:schemeClr>
          </a:solidFill>
        </p:spPr>
        <p:txBody>
          <a:bodyPr wrap="square" rtlCol="0">
            <a:spAutoFit/>
          </a:bodyPr>
          <a:lstStyle/>
          <a:p>
            <a:pPr algn="ctr"/>
            <a:r>
              <a:rPr lang="en-CA" dirty="0"/>
              <a:t>Sort both halves separately using </a:t>
            </a:r>
            <a:r>
              <a:rPr lang="en-CA" dirty="0" err="1"/>
              <a:t>mergesort</a:t>
            </a:r>
            <a:r>
              <a:rPr lang="en-CA" dirty="0"/>
              <a:t>.</a:t>
            </a:r>
          </a:p>
        </p:txBody>
      </p:sp>
      <p:sp>
        <p:nvSpPr>
          <p:cNvPr id="9" name="TextBox 8">
            <a:extLst>
              <a:ext uri="{FF2B5EF4-FFF2-40B4-BE49-F238E27FC236}">
                <a16:creationId xmlns:a16="http://schemas.microsoft.com/office/drawing/2014/main" id="{509F94F8-5235-1B69-5470-E7900F43F316}"/>
              </a:ext>
            </a:extLst>
          </p:cNvPr>
          <p:cNvSpPr txBox="1"/>
          <p:nvPr/>
        </p:nvSpPr>
        <p:spPr>
          <a:xfrm>
            <a:off x="5285449" y="4854431"/>
            <a:ext cx="826316" cy="369332"/>
          </a:xfrm>
          <a:prstGeom prst="rect">
            <a:avLst/>
          </a:prstGeom>
          <a:noFill/>
        </p:spPr>
        <p:txBody>
          <a:bodyPr wrap="none" rtlCol="0">
            <a:spAutoFit/>
          </a:bodyPr>
          <a:lstStyle/>
          <a:p>
            <a:r>
              <a:rPr lang="en-US" dirty="0"/>
              <a:t>sorted</a:t>
            </a:r>
          </a:p>
        </p:txBody>
      </p:sp>
      <p:sp>
        <p:nvSpPr>
          <p:cNvPr id="11" name="TextBox 10">
            <a:extLst>
              <a:ext uri="{FF2B5EF4-FFF2-40B4-BE49-F238E27FC236}">
                <a16:creationId xmlns:a16="http://schemas.microsoft.com/office/drawing/2014/main" id="{D4B409CC-2790-7356-A899-6B8CF9206743}"/>
              </a:ext>
            </a:extLst>
          </p:cNvPr>
          <p:cNvSpPr txBox="1"/>
          <p:nvPr/>
        </p:nvSpPr>
        <p:spPr>
          <a:xfrm>
            <a:off x="8388002" y="4854431"/>
            <a:ext cx="826316" cy="369332"/>
          </a:xfrm>
          <a:prstGeom prst="rect">
            <a:avLst/>
          </a:prstGeom>
          <a:noFill/>
        </p:spPr>
        <p:txBody>
          <a:bodyPr wrap="none" rtlCol="0">
            <a:spAutoFit/>
          </a:bodyPr>
          <a:lstStyle/>
          <a:p>
            <a:r>
              <a:rPr lang="en-US" dirty="0"/>
              <a:t>sorted</a:t>
            </a:r>
          </a:p>
        </p:txBody>
      </p:sp>
      <p:sp>
        <p:nvSpPr>
          <p:cNvPr id="12" name="Rectangle 11">
            <a:extLst>
              <a:ext uri="{FF2B5EF4-FFF2-40B4-BE49-F238E27FC236}">
                <a16:creationId xmlns:a16="http://schemas.microsoft.com/office/drawing/2014/main" id="{878355A8-FEBD-3A23-63CD-DB5288F1443C}"/>
              </a:ext>
            </a:extLst>
          </p:cNvPr>
          <p:cNvSpPr/>
          <p:nvPr/>
        </p:nvSpPr>
        <p:spPr>
          <a:xfrm>
            <a:off x="4193626" y="5905587"/>
            <a:ext cx="6064469" cy="5360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B1FDF59-C9F9-7721-AACF-BF5E97D2A549}"/>
              </a:ext>
            </a:extLst>
          </p:cNvPr>
          <p:cNvSpPr txBox="1"/>
          <p:nvPr/>
        </p:nvSpPr>
        <p:spPr>
          <a:xfrm>
            <a:off x="1271752" y="5901223"/>
            <a:ext cx="2398952" cy="646331"/>
          </a:xfrm>
          <a:prstGeom prst="rect">
            <a:avLst/>
          </a:prstGeom>
          <a:solidFill>
            <a:schemeClr val="accent2">
              <a:lumMod val="40000"/>
              <a:lumOff val="60000"/>
            </a:schemeClr>
          </a:solidFill>
        </p:spPr>
        <p:txBody>
          <a:bodyPr wrap="square" rtlCol="0">
            <a:spAutoFit/>
          </a:bodyPr>
          <a:lstStyle/>
          <a:p>
            <a:pPr algn="ctr"/>
            <a:r>
              <a:rPr lang="en-CA" dirty="0"/>
              <a:t>Merge both halves into a single sorted list.</a:t>
            </a:r>
          </a:p>
        </p:txBody>
      </p:sp>
      <p:sp>
        <p:nvSpPr>
          <p:cNvPr id="14" name="TextBox 13">
            <a:extLst>
              <a:ext uri="{FF2B5EF4-FFF2-40B4-BE49-F238E27FC236}">
                <a16:creationId xmlns:a16="http://schemas.microsoft.com/office/drawing/2014/main" id="{8D5FF570-B6E7-D40E-2C41-297D93D59948}"/>
              </a:ext>
            </a:extLst>
          </p:cNvPr>
          <p:cNvSpPr txBox="1"/>
          <p:nvPr/>
        </p:nvSpPr>
        <p:spPr>
          <a:xfrm>
            <a:off x="6812702" y="5988935"/>
            <a:ext cx="826316" cy="369332"/>
          </a:xfrm>
          <a:prstGeom prst="rect">
            <a:avLst/>
          </a:prstGeom>
          <a:noFill/>
        </p:spPr>
        <p:txBody>
          <a:bodyPr wrap="none" rtlCol="0">
            <a:spAutoFit/>
          </a:bodyPr>
          <a:lstStyle/>
          <a:p>
            <a:r>
              <a:rPr lang="en-US" dirty="0"/>
              <a:t>sorted</a:t>
            </a:r>
          </a:p>
        </p:txBody>
      </p:sp>
      <p:sp>
        <p:nvSpPr>
          <p:cNvPr id="15" name="Down Arrow 14">
            <a:extLst>
              <a:ext uri="{FF2B5EF4-FFF2-40B4-BE49-F238E27FC236}">
                <a16:creationId xmlns:a16="http://schemas.microsoft.com/office/drawing/2014/main" id="{8D78192F-5077-6860-EBC4-442A06408DBC}"/>
              </a:ext>
            </a:extLst>
          </p:cNvPr>
          <p:cNvSpPr/>
          <p:nvPr/>
        </p:nvSpPr>
        <p:spPr>
          <a:xfrm>
            <a:off x="6963101" y="5383642"/>
            <a:ext cx="525517" cy="4628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E589689-3A11-B074-30CE-5B051D14F20A}"/>
              </a:ext>
            </a:extLst>
          </p:cNvPr>
          <p:cNvSpPr txBox="1"/>
          <p:nvPr/>
        </p:nvSpPr>
        <p:spPr>
          <a:xfrm>
            <a:off x="7642393" y="5366205"/>
            <a:ext cx="808939" cy="369332"/>
          </a:xfrm>
          <a:prstGeom prst="rect">
            <a:avLst/>
          </a:prstGeom>
          <a:noFill/>
        </p:spPr>
        <p:txBody>
          <a:bodyPr wrap="none" rtlCol="0">
            <a:spAutoFit/>
          </a:bodyPr>
          <a:lstStyle/>
          <a:p>
            <a:r>
              <a:rPr lang="en-US" dirty="0"/>
              <a:t>merge</a:t>
            </a:r>
          </a:p>
        </p:txBody>
      </p:sp>
    </p:spTree>
    <p:extLst>
      <p:ext uri="{BB962C8B-B14F-4D97-AF65-F5344CB8AC3E}">
        <p14:creationId xmlns:p14="http://schemas.microsoft.com/office/powerpoint/2010/main" val="4250593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85ECF-84DE-E2FC-BBE0-72FBFC52F3A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0D2407-CD38-CF68-C0D1-BDFE0A463837}"/>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43</a:t>
            </a:fld>
            <a:endParaRPr lang="en-AU" dirty="0"/>
          </a:p>
        </p:txBody>
      </p:sp>
      <p:sp>
        <p:nvSpPr>
          <p:cNvPr id="7" name="Title 1">
            <a:extLst>
              <a:ext uri="{FF2B5EF4-FFF2-40B4-BE49-F238E27FC236}">
                <a16:creationId xmlns:a16="http://schemas.microsoft.com/office/drawing/2014/main" id="{B3AE3069-D4AA-7D7D-2596-A5F4F067B4A4}"/>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349AA5DB-6FE8-AFC4-0DF1-3740DA1BBBC7}"/>
              </a:ext>
            </a:extLst>
          </p:cNvPr>
          <p:cNvSpPr txBox="1"/>
          <p:nvPr/>
        </p:nvSpPr>
        <p:spPr>
          <a:xfrm>
            <a:off x="3132082" y="501362"/>
            <a:ext cx="9659996" cy="4893647"/>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if n &lt; 2:</a:t>
            </a:r>
          </a:p>
          <a:p>
            <a:r>
              <a:rPr lang="en-US" sz="2400" dirty="0">
                <a:latin typeface="Consolas" panose="020B0609020204030204" pitchFamily="49" charset="0"/>
                <a:cs typeface="Consolas" panose="020B0609020204030204" pitchFamily="49" charset="0"/>
              </a:rPr>
              <a:t>        return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 # already sorted, return a copy</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mid = n // 2  # // is integer division</a:t>
            </a:r>
          </a:p>
          <a:p>
            <a:r>
              <a:rPr lang="en-US" sz="2400" dirty="0">
                <a:latin typeface="Consolas" panose="020B0609020204030204" pitchFamily="49" charset="0"/>
                <a:cs typeface="Consolas" panose="020B0609020204030204" pitchFamily="49" charset="0"/>
              </a:rPr>
              <a:t>        left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r>
              <a:rPr lang="en-US" sz="2400" dirty="0">
                <a:latin typeface="Consolas" panose="020B0609020204030204" pitchFamily="49" charset="0"/>
                <a:cs typeface="Consolas" panose="020B0609020204030204" pitchFamily="49" charset="0"/>
              </a:rPr>
              <a:t>        right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(left)</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(right)</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return merge(</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65454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C0422-25E7-D09C-790A-4C16FFEE445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F6B591-2094-DEA7-5764-FA2FDEAEC8E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44</a:t>
            </a:fld>
            <a:endParaRPr lang="en-AU" dirty="0"/>
          </a:p>
        </p:txBody>
      </p:sp>
      <p:sp>
        <p:nvSpPr>
          <p:cNvPr id="7" name="Title 1">
            <a:extLst>
              <a:ext uri="{FF2B5EF4-FFF2-40B4-BE49-F238E27FC236}">
                <a16:creationId xmlns:a16="http://schemas.microsoft.com/office/drawing/2014/main" id="{A80B966D-3A0A-9047-6E8D-FD755CBDDE25}"/>
              </a:ext>
            </a:extLst>
          </p:cNvPr>
          <p:cNvSpPr txBox="1">
            <a:spLocks/>
          </p:cNvSpPr>
          <p:nvPr/>
        </p:nvSpPr>
        <p:spPr>
          <a:xfrm>
            <a:off x="303811" y="332504"/>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Merging</a:t>
            </a:r>
            <a:endParaRPr lang="en-AU" dirty="0"/>
          </a:p>
        </p:txBody>
      </p:sp>
      <p:sp>
        <p:nvSpPr>
          <p:cNvPr id="9" name="TextBox 8">
            <a:extLst>
              <a:ext uri="{FF2B5EF4-FFF2-40B4-BE49-F238E27FC236}">
                <a16:creationId xmlns:a16="http://schemas.microsoft.com/office/drawing/2014/main" id="{65ECB2B9-AD8D-6564-BCA2-7D306A0ED53C}"/>
              </a:ext>
            </a:extLst>
          </p:cNvPr>
          <p:cNvSpPr txBox="1"/>
          <p:nvPr/>
        </p:nvSpPr>
        <p:spPr>
          <a:xfrm>
            <a:off x="3132082" y="501362"/>
            <a:ext cx="9659996" cy="4893647"/>
          </a:xfrm>
          <a:prstGeom prst="rect">
            <a:avLst/>
          </a:prstGeom>
          <a:noFill/>
        </p:spPr>
        <p:txBody>
          <a:bodyPr wrap="square">
            <a:spAutoFit/>
          </a:bodyPr>
          <a:lstStyle/>
          <a:p>
            <a:r>
              <a:rPr lang="en-US" sz="2400" dirty="0">
                <a:latin typeface="Consolas" panose="020B0609020204030204" pitchFamily="49" charset="0"/>
                <a:cs typeface="Consolas" panose="020B0609020204030204" pitchFamily="49" charset="0"/>
              </a:rPr>
              <a:t>def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n = </a:t>
            </a:r>
            <a:r>
              <a:rPr lang="en-US" sz="2400" dirty="0" err="1">
                <a:latin typeface="Consolas" panose="020B0609020204030204" pitchFamily="49" charset="0"/>
                <a:cs typeface="Consolas" panose="020B0609020204030204" pitchFamily="49" charset="0"/>
              </a:rPr>
              <a:t>len</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if n &lt; 2:</a:t>
            </a:r>
          </a:p>
          <a:p>
            <a:r>
              <a:rPr lang="en-US" sz="2400" dirty="0">
                <a:latin typeface="Consolas" panose="020B0609020204030204" pitchFamily="49" charset="0"/>
                <a:cs typeface="Consolas" panose="020B0609020204030204" pitchFamily="49" charset="0"/>
              </a:rPr>
              <a:t>        return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 # already sorted, return a copy</a:t>
            </a:r>
          </a:p>
          <a:p>
            <a:r>
              <a:rPr lang="en-US" sz="2400" dirty="0">
                <a:latin typeface="Consolas" panose="020B0609020204030204" pitchFamily="49" charset="0"/>
                <a:cs typeface="Consolas" panose="020B0609020204030204" pitchFamily="49" charset="0"/>
              </a:rPr>
              <a:t>    else:</a:t>
            </a:r>
          </a:p>
          <a:p>
            <a:r>
              <a:rPr lang="en-US" sz="2400" dirty="0">
                <a:latin typeface="Consolas" panose="020B0609020204030204" pitchFamily="49" charset="0"/>
                <a:cs typeface="Consolas" panose="020B0609020204030204" pitchFamily="49" charset="0"/>
              </a:rPr>
              <a:t>        mid = n // 2  # // is integer division</a:t>
            </a:r>
          </a:p>
          <a:p>
            <a:r>
              <a:rPr lang="en-US" sz="2400" dirty="0">
                <a:latin typeface="Consolas" panose="020B0609020204030204" pitchFamily="49" charset="0"/>
                <a:cs typeface="Consolas" panose="020B0609020204030204" pitchFamily="49" charset="0"/>
              </a:rPr>
              <a:t>        left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r>
              <a:rPr lang="en-US" sz="2400" dirty="0">
                <a:latin typeface="Consolas" panose="020B0609020204030204" pitchFamily="49" charset="0"/>
                <a:cs typeface="Consolas" panose="020B0609020204030204" pitchFamily="49" charset="0"/>
              </a:rPr>
              <a:t>        right = </a:t>
            </a:r>
            <a:r>
              <a:rPr lang="en-US" sz="2400" dirty="0" err="1">
                <a:latin typeface="Consolas" panose="020B0609020204030204" pitchFamily="49" charset="0"/>
                <a:cs typeface="Consolas" panose="020B0609020204030204" pitchFamily="49" charset="0"/>
              </a:rPr>
              <a:t>lst</a:t>
            </a:r>
            <a:r>
              <a:rPr lang="en-US" sz="2400" dirty="0">
                <a:latin typeface="Consolas" panose="020B0609020204030204" pitchFamily="49" charset="0"/>
                <a:cs typeface="Consolas" panose="020B0609020204030204" pitchFamily="49" charset="0"/>
              </a:rPr>
              <a:t>[mid:]</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(left)</a:t>
            </a:r>
          </a:p>
          <a:p>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 = </a:t>
            </a:r>
            <a:r>
              <a:rPr lang="en-US" sz="2400" dirty="0" err="1">
                <a:solidFill>
                  <a:srgbClr val="FF0000"/>
                </a:solidFill>
                <a:latin typeface="Consolas" panose="020B0609020204030204" pitchFamily="49" charset="0"/>
                <a:cs typeface="Consolas" panose="020B0609020204030204" pitchFamily="49" charset="0"/>
              </a:rPr>
              <a:t>mergesort</a:t>
            </a:r>
            <a:r>
              <a:rPr lang="en-US" sz="2400" dirty="0">
                <a:latin typeface="Consolas" panose="020B0609020204030204" pitchFamily="49" charset="0"/>
                <a:cs typeface="Consolas" panose="020B0609020204030204" pitchFamily="49" charset="0"/>
              </a:rPr>
              <a:t>(right)</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return merge(</a:t>
            </a:r>
            <a:r>
              <a:rPr lang="en-US" sz="2400" dirty="0" err="1">
                <a:latin typeface="Consolas" panose="020B0609020204030204" pitchFamily="49" charset="0"/>
                <a:cs typeface="Consolas" panose="020B0609020204030204" pitchFamily="49" charset="0"/>
              </a:rPr>
              <a:t>left_sorted</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right_sorted</a:t>
            </a:r>
            <a:r>
              <a:rPr lang="en-US" sz="2400"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BE145016-571B-CC5B-E974-13750D56CC65}"/>
              </a:ext>
            </a:extLst>
          </p:cNvPr>
          <p:cNvSpPr txBox="1"/>
          <p:nvPr/>
        </p:nvSpPr>
        <p:spPr>
          <a:xfrm>
            <a:off x="303811" y="3390659"/>
            <a:ext cx="3625638" cy="2308324"/>
          </a:xfrm>
          <a:prstGeom prst="rect">
            <a:avLst/>
          </a:prstGeom>
          <a:solidFill>
            <a:schemeClr val="accent2">
              <a:lumMod val="40000"/>
              <a:lumOff val="60000"/>
            </a:schemeClr>
          </a:solidFill>
        </p:spPr>
        <p:txBody>
          <a:bodyPr wrap="square" rtlCol="0">
            <a:spAutoFit/>
          </a:bodyPr>
          <a:lstStyle/>
          <a:p>
            <a:r>
              <a:rPr lang="en-US" dirty="0" err="1"/>
              <a:t>Mergesort</a:t>
            </a:r>
            <a:r>
              <a:rPr lang="en-US" dirty="0"/>
              <a:t> is fast! The code below runs in </a:t>
            </a:r>
            <a:r>
              <a:rPr lang="en-US" b="1" dirty="0"/>
              <a:t>less than 0.1 seconds</a:t>
            </a:r>
            <a:r>
              <a:rPr lang="en-US" dirty="0"/>
              <a:t>. Selection sort takes over 10 seconds.</a:t>
            </a:r>
          </a:p>
          <a:p>
            <a:endParaRPr lang="en-US" dirty="0"/>
          </a:p>
          <a:p>
            <a:r>
              <a:rPr lang="en-US" dirty="0" err="1">
                <a:latin typeface="Consolas" panose="020B0609020204030204" pitchFamily="49" charset="0"/>
                <a:cs typeface="Consolas" panose="020B0609020204030204" pitchFamily="49" charset="0"/>
              </a:rPr>
              <a:t>lst</a:t>
            </a:r>
            <a:r>
              <a:rPr lang="en-US" dirty="0">
                <a:latin typeface="Consolas" panose="020B0609020204030204" pitchFamily="49" charset="0"/>
                <a:cs typeface="Consolas" panose="020B0609020204030204" pitchFamily="49" charset="0"/>
              </a:rPr>
              <a:t> = list(range(50000))</a:t>
            </a:r>
          </a:p>
          <a:p>
            <a:r>
              <a:rPr lang="en-US" dirty="0" err="1">
                <a:latin typeface="Consolas" panose="020B0609020204030204" pitchFamily="49" charset="0"/>
                <a:cs typeface="Consolas" panose="020B0609020204030204" pitchFamily="49" charset="0"/>
              </a:rPr>
              <a:t>random.shuffle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lst</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result = </a:t>
            </a:r>
            <a:r>
              <a:rPr lang="en-US" dirty="0" err="1">
                <a:latin typeface="Consolas" panose="020B0609020204030204" pitchFamily="49" charset="0"/>
                <a:cs typeface="Consolas" panose="020B0609020204030204" pitchFamily="49" charset="0"/>
              </a:rPr>
              <a:t>mergesort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lst</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18334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3CA5E-39A1-C08D-DF8D-BC5610C9709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EA703C-E269-58D4-6761-9744F8C313F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45</a:t>
            </a:fld>
            <a:endParaRPr lang="en-AU" dirty="0"/>
          </a:p>
        </p:txBody>
      </p:sp>
      <p:sp>
        <p:nvSpPr>
          <p:cNvPr id="7" name="Title 1">
            <a:extLst>
              <a:ext uri="{FF2B5EF4-FFF2-40B4-BE49-F238E27FC236}">
                <a16:creationId xmlns:a16="http://schemas.microsoft.com/office/drawing/2014/main" id="{0389DC89-36BF-A5B9-DD95-5FD93DB6995A}"/>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17D68EC7-B23C-3566-908C-6AFC9813BA0D}"/>
              </a:ext>
            </a:extLst>
          </p:cNvPr>
          <p:cNvPicPr>
            <a:picLocks noChangeAspect="1"/>
          </p:cNvPicPr>
          <p:nvPr/>
        </p:nvPicPr>
        <p:blipFill>
          <a:blip r:embed="rId2"/>
          <a:stretch>
            <a:fillRect/>
          </a:stretch>
        </p:blipFill>
        <p:spPr>
          <a:xfrm>
            <a:off x="1537136" y="921355"/>
            <a:ext cx="9299029" cy="5693283"/>
          </a:xfrm>
          <a:prstGeom prst="rect">
            <a:avLst/>
          </a:prstGeom>
        </p:spPr>
      </p:pic>
    </p:spTree>
    <p:extLst>
      <p:ext uri="{BB962C8B-B14F-4D97-AF65-F5344CB8AC3E}">
        <p14:creationId xmlns:p14="http://schemas.microsoft.com/office/powerpoint/2010/main" val="568511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8AEFB-19AB-48F7-F9EB-59B60B1F7E8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75DEC3-B4FA-A684-3102-87C3F5253656}"/>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46</a:t>
            </a:fld>
            <a:endParaRPr lang="en-AU" dirty="0"/>
          </a:p>
        </p:txBody>
      </p:sp>
      <p:sp>
        <p:nvSpPr>
          <p:cNvPr id="7" name="Title 1">
            <a:extLst>
              <a:ext uri="{FF2B5EF4-FFF2-40B4-BE49-F238E27FC236}">
                <a16:creationId xmlns:a16="http://schemas.microsoft.com/office/drawing/2014/main" id="{51643E07-27F8-757B-ECC0-36161F7F91DD}"/>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6B1428E4-400E-CC0C-28D9-419006C15026}"/>
              </a:ext>
            </a:extLst>
          </p:cNvPr>
          <p:cNvPicPr>
            <a:picLocks noChangeAspect="1"/>
          </p:cNvPicPr>
          <p:nvPr/>
        </p:nvPicPr>
        <p:blipFill>
          <a:blip r:embed="rId2"/>
          <a:stretch>
            <a:fillRect/>
          </a:stretch>
        </p:blipFill>
        <p:spPr>
          <a:xfrm>
            <a:off x="1537136" y="921355"/>
            <a:ext cx="9299029" cy="5693283"/>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02D5E1B-FF3F-D768-13CB-9F6DF2FA9112}"/>
                  </a:ext>
                </a:extLst>
              </p:cNvPr>
              <p:cNvSpPr txBox="1"/>
              <p:nvPr/>
            </p:nvSpPr>
            <p:spPr>
              <a:xfrm>
                <a:off x="3131094" y="2402686"/>
                <a:ext cx="3625638" cy="1200329"/>
              </a:xfrm>
              <a:prstGeom prst="rect">
                <a:avLst/>
              </a:prstGeom>
              <a:solidFill>
                <a:schemeClr val="accent2">
                  <a:lumMod val="40000"/>
                  <a:lumOff val="60000"/>
                </a:schemeClr>
              </a:solidFill>
            </p:spPr>
            <p:txBody>
              <a:bodyPr wrap="square" rtlCol="0">
                <a:spAutoFit/>
              </a:bodyPr>
              <a:lstStyle/>
              <a:p>
                <a:pPr algn="ctr"/>
                <a:r>
                  <a:rPr lang="en-US" dirty="0"/>
                  <a:t>This line is the performance of selection sort. It’s a parabola, roughly of the shape </a:t>
                </a:r>
                <a14:m>
                  <m:oMath xmlns:m="http://schemas.openxmlformats.org/officeDocument/2006/math">
                    <m:sSup>
                      <m:sSupPr>
                        <m:ctrlPr>
                          <a:rPr lang="en-CA"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CA" b="0" i="1" dirty="0" smtClean="0">
                            <a:latin typeface="Cambria Math" panose="02040503050406030204" pitchFamily="18" charset="0"/>
                          </a:rPr>
                          <m:t>2</m:t>
                        </m:r>
                      </m:sup>
                    </m:sSup>
                  </m:oMath>
                </a14:m>
                <a:r>
                  <a:rPr lang="en-US" dirty="0"/>
                  <a:t>, where </a:t>
                </a:r>
                <a14:m>
                  <m:oMath xmlns:m="http://schemas.openxmlformats.org/officeDocument/2006/math">
                    <m:r>
                      <a:rPr lang="en-US" i="1" dirty="0" smtClean="0">
                        <a:latin typeface="Cambria Math" panose="02040503050406030204" pitchFamily="18" charset="0"/>
                      </a:rPr>
                      <m:t>𝑛</m:t>
                    </m:r>
                  </m:oMath>
                </a14:m>
                <a:r>
                  <a:rPr lang="en-US" dirty="0"/>
                  <a:t> is the size of the list.</a:t>
                </a:r>
              </a:p>
            </p:txBody>
          </p:sp>
        </mc:Choice>
        <mc:Fallback>
          <p:sp>
            <p:nvSpPr>
              <p:cNvPr id="2" name="TextBox 1">
                <a:extLst>
                  <a:ext uri="{FF2B5EF4-FFF2-40B4-BE49-F238E27FC236}">
                    <a16:creationId xmlns:a16="http://schemas.microsoft.com/office/drawing/2014/main" id="{402D5E1B-FF3F-D768-13CB-9F6DF2FA9112}"/>
                  </a:ext>
                </a:extLst>
              </p:cNvPr>
              <p:cNvSpPr txBox="1">
                <a:spLocks noRot="1" noChangeAspect="1" noMove="1" noResize="1" noEditPoints="1" noAdjustHandles="1" noChangeArrowheads="1" noChangeShapeType="1" noTextEdit="1"/>
              </p:cNvSpPr>
              <p:nvPr/>
            </p:nvSpPr>
            <p:spPr>
              <a:xfrm>
                <a:off x="3131094" y="2402686"/>
                <a:ext cx="3625638" cy="1200329"/>
              </a:xfrm>
              <a:prstGeom prst="rect">
                <a:avLst/>
              </a:prstGeom>
              <a:blipFill>
                <a:blip r:embed="rId3"/>
                <a:stretch>
                  <a:fillRect l="-699" t="-2105" r="-2098" b="-6316"/>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CF0598D-CBC3-036B-CB65-0F6FEF1DE582}"/>
              </a:ext>
            </a:extLst>
          </p:cNvPr>
          <p:cNvCxnSpPr/>
          <p:nvPr/>
        </p:nvCxnSpPr>
        <p:spPr>
          <a:xfrm>
            <a:off x="6758152" y="2984938"/>
            <a:ext cx="1166648" cy="651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052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F40AF-AB2E-A10E-072E-976BA13FF7E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076633-C721-C631-DA16-0D031CE5F6EC}"/>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47</a:t>
            </a:fld>
            <a:endParaRPr lang="en-AU" dirty="0"/>
          </a:p>
        </p:txBody>
      </p:sp>
      <p:sp>
        <p:nvSpPr>
          <p:cNvPr id="7" name="Title 1">
            <a:extLst>
              <a:ext uri="{FF2B5EF4-FFF2-40B4-BE49-F238E27FC236}">
                <a16:creationId xmlns:a16="http://schemas.microsoft.com/office/drawing/2014/main" id="{40D15587-0307-FA28-A84A-D541436A901F}"/>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04E98691-8B82-5794-9399-F7F389D7E68A}"/>
              </a:ext>
            </a:extLst>
          </p:cNvPr>
          <p:cNvPicPr>
            <a:picLocks noChangeAspect="1"/>
          </p:cNvPicPr>
          <p:nvPr/>
        </p:nvPicPr>
        <p:blipFill>
          <a:blip r:embed="rId2"/>
          <a:stretch>
            <a:fillRect/>
          </a:stretch>
        </p:blipFill>
        <p:spPr>
          <a:xfrm>
            <a:off x="1537136" y="921355"/>
            <a:ext cx="9299029" cy="5693283"/>
          </a:xfrm>
          <a:prstGeom prst="rect">
            <a:avLst/>
          </a:prstGeom>
        </p:spPr>
      </p:pic>
      <p:sp>
        <p:nvSpPr>
          <p:cNvPr id="2" name="TextBox 1">
            <a:extLst>
              <a:ext uri="{FF2B5EF4-FFF2-40B4-BE49-F238E27FC236}">
                <a16:creationId xmlns:a16="http://schemas.microsoft.com/office/drawing/2014/main" id="{C4B6383E-20E4-71A9-2012-EE83CF296115}"/>
              </a:ext>
            </a:extLst>
          </p:cNvPr>
          <p:cNvSpPr txBox="1"/>
          <p:nvPr/>
        </p:nvSpPr>
        <p:spPr>
          <a:xfrm>
            <a:off x="4025462" y="2402686"/>
            <a:ext cx="2731270" cy="923330"/>
          </a:xfrm>
          <a:prstGeom prst="rect">
            <a:avLst/>
          </a:prstGeom>
          <a:solidFill>
            <a:schemeClr val="accent2">
              <a:lumMod val="40000"/>
              <a:lumOff val="60000"/>
            </a:schemeClr>
          </a:solidFill>
        </p:spPr>
        <p:txBody>
          <a:bodyPr wrap="square" rtlCol="0">
            <a:spAutoFit/>
          </a:bodyPr>
          <a:lstStyle/>
          <a:p>
            <a:pPr algn="ctr"/>
            <a:r>
              <a:rPr lang="en-CA" dirty="0"/>
              <a:t>It’s “bumpy” because the computer might be doing other things.</a:t>
            </a:r>
            <a:endParaRPr lang="en-US" dirty="0"/>
          </a:p>
        </p:txBody>
      </p:sp>
      <p:cxnSp>
        <p:nvCxnSpPr>
          <p:cNvPr id="5" name="Straight Arrow Connector 4">
            <a:extLst>
              <a:ext uri="{FF2B5EF4-FFF2-40B4-BE49-F238E27FC236}">
                <a16:creationId xmlns:a16="http://schemas.microsoft.com/office/drawing/2014/main" id="{56F39CEC-D842-98C1-EDDC-505E5D113725}"/>
              </a:ext>
            </a:extLst>
          </p:cNvPr>
          <p:cNvCxnSpPr/>
          <p:nvPr/>
        </p:nvCxnSpPr>
        <p:spPr>
          <a:xfrm>
            <a:off x="6758152" y="2984938"/>
            <a:ext cx="1166648" cy="651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169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861C4-5C04-AAF8-FBE5-B141926AA3A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4A7153-DC79-BE4C-B766-3F242A484577}"/>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48</a:t>
            </a:fld>
            <a:endParaRPr lang="en-AU" dirty="0"/>
          </a:p>
        </p:txBody>
      </p:sp>
      <p:sp>
        <p:nvSpPr>
          <p:cNvPr id="7" name="Title 1">
            <a:extLst>
              <a:ext uri="{FF2B5EF4-FFF2-40B4-BE49-F238E27FC236}">
                <a16:creationId xmlns:a16="http://schemas.microsoft.com/office/drawing/2014/main" id="{AF4B757E-95A9-DB4F-564F-2233AE83BAC8}"/>
              </a:ext>
            </a:extLst>
          </p:cNvPr>
          <p:cNvSpPr txBox="1">
            <a:spLocks/>
          </p:cNvSpPr>
          <p:nvPr/>
        </p:nvSpPr>
        <p:spPr>
          <a:xfrm>
            <a:off x="146156" y="-140461"/>
            <a:ext cx="33005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Comparison</a:t>
            </a:r>
            <a:endParaRPr lang="en-AU" dirty="0"/>
          </a:p>
        </p:txBody>
      </p:sp>
      <p:pic>
        <p:nvPicPr>
          <p:cNvPr id="6" name="Picture 5">
            <a:extLst>
              <a:ext uri="{FF2B5EF4-FFF2-40B4-BE49-F238E27FC236}">
                <a16:creationId xmlns:a16="http://schemas.microsoft.com/office/drawing/2014/main" id="{C428CC62-30F7-E33D-EBA7-501460C44EE6}"/>
              </a:ext>
            </a:extLst>
          </p:cNvPr>
          <p:cNvPicPr>
            <a:picLocks noChangeAspect="1"/>
          </p:cNvPicPr>
          <p:nvPr/>
        </p:nvPicPr>
        <p:blipFill>
          <a:blip r:embed="rId2"/>
          <a:stretch>
            <a:fillRect/>
          </a:stretch>
        </p:blipFill>
        <p:spPr>
          <a:xfrm>
            <a:off x="1537136" y="921355"/>
            <a:ext cx="9299029" cy="5693283"/>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2CAD5B0-F3B6-B450-1683-0E3E1F2F0D25}"/>
                  </a:ext>
                </a:extLst>
              </p:cNvPr>
              <p:cNvSpPr txBox="1"/>
              <p:nvPr/>
            </p:nvSpPr>
            <p:spPr>
              <a:xfrm>
                <a:off x="3465890" y="3174914"/>
                <a:ext cx="2731270" cy="1200329"/>
              </a:xfrm>
              <a:prstGeom prst="rect">
                <a:avLst/>
              </a:prstGeom>
              <a:solidFill>
                <a:schemeClr val="accent2">
                  <a:lumMod val="40000"/>
                  <a:lumOff val="60000"/>
                </a:schemeClr>
              </a:solidFill>
            </p:spPr>
            <p:txBody>
              <a:bodyPr wrap="square" rtlCol="0">
                <a:spAutoFit/>
              </a:bodyPr>
              <a:lstStyle/>
              <a:p>
                <a:pPr algn="ctr"/>
                <a:r>
                  <a:rPr lang="en-CA" dirty="0"/>
                  <a:t>The orange line is our </a:t>
                </a:r>
                <a:r>
                  <a:rPr lang="en-CA" dirty="0" err="1"/>
                  <a:t>mergesort</a:t>
                </a:r>
                <a:r>
                  <a:rPr lang="en-CA" dirty="0"/>
                  <a:t>. It’s shape is </a:t>
                </a:r>
                <a14:m>
                  <m:oMath xmlns:m="http://schemas.openxmlformats.org/officeDocument/2006/math">
                    <m:r>
                      <a:rPr lang="en-CA" b="0" i="1" smtClean="0">
                        <a:latin typeface="Cambria Math" panose="02040503050406030204" pitchFamily="18" charset="0"/>
                      </a:rPr>
                      <m:t>𝑛</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r>
                          <a:rPr lang="en-CA" b="0" i="1" smtClean="0">
                            <a:latin typeface="Cambria Math" panose="02040503050406030204" pitchFamily="18" charset="0"/>
                          </a:rPr>
                          <m:t>𝑛</m:t>
                        </m:r>
                      </m:e>
                    </m:func>
                  </m:oMath>
                </a14:m>
                <a:r>
                  <a:rPr lang="en-US" dirty="0"/>
                  <a:t>, which is quite close to </a:t>
                </a:r>
                <a:r>
                  <a:rPr lang="en-US"/>
                  <a:t>a straight line.</a:t>
                </a:r>
                <a:endParaRPr lang="en-US" dirty="0"/>
              </a:p>
            </p:txBody>
          </p:sp>
        </mc:Choice>
        <mc:Fallback>
          <p:sp>
            <p:nvSpPr>
              <p:cNvPr id="2" name="TextBox 1">
                <a:extLst>
                  <a:ext uri="{FF2B5EF4-FFF2-40B4-BE49-F238E27FC236}">
                    <a16:creationId xmlns:a16="http://schemas.microsoft.com/office/drawing/2014/main" id="{82CAD5B0-F3B6-B450-1683-0E3E1F2F0D25}"/>
                  </a:ext>
                </a:extLst>
              </p:cNvPr>
              <p:cNvSpPr txBox="1">
                <a:spLocks noRot="1" noChangeAspect="1" noMove="1" noResize="1" noEditPoints="1" noAdjustHandles="1" noChangeArrowheads="1" noChangeShapeType="1" noTextEdit="1"/>
              </p:cNvSpPr>
              <p:nvPr/>
            </p:nvSpPr>
            <p:spPr>
              <a:xfrm>
                <a:off x="3465890" y="3174914"/>
                <a:ext cx="2731270" cy="1200329"/>
              </a:xfrm>
              <a:prstGeom prst="rect">
                <a:avLst/>
              </a:prstGeom>
              <a:blipFill>
                <a:blip r:embed="rId3"/>
                <a:stretch>
                  <a:fillRect t="-3158" b="-6316"/>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D8CD66C-02EE-5F69-81A3-F3E7B42F7E07}"/>
              </a:ext>
            </a:extLst>
          </p:cNvPr>
          <p:cNvCxnSpPr>
            <a:cxnSpLocks/>
            <a:stCxn id="2" idx="3"/>
          </p:cNvCxnSpPr>
          <p:nvPr/>
        </p:nvCxnSpPr>
        <p:spPr>
          <a:xfrm>
            <a:off x="6197160" y="3775079"/>
            <a:ext cx="1202123" cy="1028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661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3C773-72CA-A7E2-9285-0B417F7D761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75B5CD-C2C1-01FA-6695-C639743E3580}"/>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5</a:t>
            </a:fld>
            <a:endParaRPr lang="en-AU"/>
          </a:p>
        </p:txBody>
      </p:sp>
      <p:sp>
        <p:nvSpPr>
          <p:cNvPr id="15" name="Title 1">
            <a:extLst>
              <a:ext uri="{FF2B5EF4-FFF2-40B4-BE49-F238E27FC236}">
                <a16:creationId xmlns:a16="http://schemas.microsoft.com/office/drawing/2014/main" id="{76171952-10A5-5E61-7790-EAA06C4708B8}"/>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59F82FFB-571A-E46E-DBB9-902E81602A9C}"/>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9EB84BFD-8226-D637-E95E-456A6D4910DD}"/>
              </a:ext>
            </a:extLst>
          </p:cNvPr>
          <p:cNvSpPr txBox="1"/>
          <p:nvPr/>
        </p:nvSpPr>
        <p:spPr>
          <a:xfrm>
            <a:off x="472966" y="2278178"/>
            <a:ext cx="5864772" cy="3539430"/>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err="1">
                <a:solidFill>
                  <a:srgbClr val="FF0000"/>
                </a:solidFill>
                <a:latin typeface="Consolas" panose="020B0609020204030204" pitchFamily="49" charset="0"/>
                <a:cs typeface="Consolas" panose="020B0609020204030204" pitchFamily="49" charset="0"/>
              </a:rPr>
              <a:t>random.seed</a:t>
            </a:r>
            <a:r>
              <a:rPr lang="en-US" sz="2800" dirty="0">
                <a:solidFill>
                  <a:srgbClr val="FF0000"/>
                </a:solidFill>
                <a:latin typeface="Consolas" panose="020B0609020204030204" pitchFamily="49" charset="0"/>
                <a:cs typeface="Consolas" panose="020B0609020204030204" pitchFamily="49" charset="0"/>
              </a:rPr>
              <a:t>(123)</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(1, 10))</a:t>
            </a:r>
          </a:p>
        </p:txBody>
      </p:sp>
      <p:sp>
        <p:nvSpPr>
          <p:cNvPr id="18" name="TextBox 17">
            <a:extLst>
              <a:ext uri="{FF2B5EF4-FFF2-40B4-BE49-F238E27FC236}">
                <a16:creationId xmlns:a16="http://schemas.microsoft.com/office/drawing/2014/main" id="{A75126F8-24B6-B1F5-8AB7-B6D09322745D}"/>
              </a:ext>
            </a:extLst>
          </p:cNvPr>
          <p:cNvSpPr txBox="1"/>
          <p:nvPr/>
        </p:nvSpPr>
        <p:spPr>
          <a:xfrm>
            <a:off x="6695091" y="3129429"/>
            <a:ext cx="4046482" cy="2246769"/>
          </a:xfrm>
          <a:prstGeom prst="rect">
            <a:avLst/>
          </a:prstGeom>
          <a:noFill/>
          <a:ln cap="flat">
            <a:solidFill>
              <a:schemeClr val="accent1">
                <a:shade val="15000"/>
              </a:schemeClr>
            </a:solidFill>
          </a:ln>
        </p:spPr>
        <p:txBody>
          <a:bodyPr wrap="square">
            <a:spAutoFit/>
          </a:bodyPr>
          <a:lstStyle/>
          <a:p>
            <a:r>
              <a:rPr lang="en-CA" sz="2800" b="0" i="0" dirty="0">
                <a:effectLst/>
                <a:latin typeface="Menlo" panose="020B0609030804020204" pitchFamily="49" charset="0"/>
              </a:rPr>
              <a:t>1 </a:t>
            </a:r>
          </a:p>
          <a:p>
            <a:r>
              <a:rPr lang="en-CA" sz="2800" b="0" i="0" dirty="0">
                <a:effectLst/>
                <a:latin typeface="Menlo" panose="020B0609030804020204" pitchFamily="49" charset="0"/>
              </a:rPr>
              <a:t>5 </a:t>
            </a:r>
          </a:p>
          <a:p>
            <a:r>
              <a:rPr lang="en-CA" sz="2800" b="0" i="0" dirty="0">
                <a:effectLst/>
                <a:latin typeface="Menlo" panose="020B0609030804020204" pitchFamily="49" charset="0"/>
              </a:rPr>
              <a:t>2 </a:t>
            </a:r>
          </a:p>
          <a:p>
            <a:r>
              <a:rPr lang="en-CA" sz="2800" b="0" i="0" dirty="0">
                <a:effectLst/>
                <a:latin typeface="Menlo" panose="020B0609030804020204" pitchFamily="49" charset="0"/>
              </a:rPr>
              <a:t>7 </a:t>
            </a:r>
          </a:p>
          <a:p>
            <a:r>
              <a:rPr lang="en-CA" sz="2800" b="0" i="0" dirty="0">
                <a:effectLst/>
                <a:latin typeface="Menlo" panose="020B0609030804020204" pitchFamily="49" charset="0"/>
              </a:rPr>
              <a:t>5</a:t>
            </a:r>
            <a:endParaRPr lang="en-US" sz="2800" dirty="0">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F22A1E03-1551-EB02-5170-0A95BC82BF9A}"/>
              </a:ext>
            </a:extLst>
          </p:cNvPr>
          <p:cNvSpPr txBox="1"/>
          <p:nvPr/>
        </p:nvSpPr>
        <p:spPr>
          <a:xfrm>
            <a:off x="6695091" y="1153571"/>
            <a:ext cx="4046482"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When debugging a program with random numbers, it can be useful to set a </a:t>
            </a:r>
            <a:r>
              <a:rPr lang="en-CA" b="1" dirty="0">
                <a:cs typeface="Consolas" panose="020B0609020204030204" pitchFamily="49" charset="0"/>
              </a:rPr>
              <a:t>seed</a:t>
            </a:r>
            <a:r>
              <a:rPr lang="en-CA" dirty="0">
                <a:cs typeface="Consolas" panose="020B0609020204030204" pitchFamily="49" charset="0"/>
              </a:rPr>
              <a:t>. This causes the same sequence of random numbers to be generated each time the program runs.</a:t>
            </a:r>
          </a:p>
        </p:txBody>
      </p:sp>
      <p:sp>
        <p:nvSpPr>
          <p:cNvPr id="2" name="TextBox 1">
            <a:extLst>
              <a:ext uri="{FF2B5EF4-FFF2-40B4-BE49-F238E27FC236}">
                <a16:creationId xmlns:a16="http://schemas.microsoft.com/office/drawing/2014/main" id="{E39F096D-FC7F-49C5-4102-AE977ED2DF00}"/>
              </a:ext>
            </a:extLst>
          </p:cNvPr>
          <p:cNvSpPr txBox="1"/>
          <p:nvPr/>
        </p:nvSpPr>
        <p:spPr>
          <a:xfrm>
            <a:off x="6695091" y="5667799"/>
            <a:ext cx="4046482" cy="923330"/>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Thanks to setting the seed to be 123, every time you re-run the program you get the same numbers.</a:t>
            </a:r>
          </a:p>
        </p:txBody>
      </p:sp>
    </p:spTree>
    <p:extLst>
      <p:ext uri="{BB962C8B-B14F-4D97-AF65-F5344CB8AC3E}">
        <p14:creationId xmlns:p14="http://schemas.microsoft.com/office/powerpoint/2010/main" val="334705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9473D-B758-62E8-D49F-8EC07737B70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015B30-F27F-723F-C5D7-030D150D2394}"/>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6</a:t>
            </a:fld>
            <a:endParaRPr lang="en-AU"/>
          </a:p>
        </p:txBody>
      </p:sp>
      <p:sp>
        <p:nvSpPr>
          <p:cNvPr id="15" name="Title 1">
            <a:extLst>
              <a:ext uri="{FF2B5EF4-FFF2-40B4-BE49-F238E27FC236}">
                <a16:creationId xmlns:a16="http://schemas.microsoft.com/office/drawing/2014/main" id="{D185B4C1-1948-C5B7-9E2F-1084BF989E6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6004EBA4-8039-185F-3146-837FAE415BDF}"/>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E3CB96AB-BBEC-C196-5948-4151EA3F53D4}"/>
              </a:ext>
            </a:extLst>
          </p:cNvPr>
          <p:cNvSpPr txBox="1"/>
          <p:nvPr/>
        </p:nvSpPr>
        <p:spPr>
          <a:xfrm>
            <a:off x="472965" y="2278178"/>
            <a:ext cx="6547945" cy="4832092"/>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for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in range(5):</a:t>
            </a:r>
          </a:p>
          <a:p>
            <a:r>
              <a:rPr lang="en-US" sz="2800" dirty="0">
                <a:latin typeface="Consolas" panose="020B0609020204030204" pitchFamily="49" charset="0"/>
                <a:cs typeface="Consolas" panose="020B0609020204030204" pitchFamily="49" charset="0"/>
              </a:rPr>
              <a:t>    n = </a:t>
            </a:r>
            <a:r>
              <a:rPr lang="en-US" sz="2800" dirty="0" err="1">
                <a:latin typeface="Consolas" panose="020B0609020204030204" pitchFamily="49" charset="0"/>
                <a:cs typeface="Consolas" panose="020B0609020204030204" pitchFamily="49" charset="0"/>
              </a:rPr>
              <a:t>len</a:t>
            </a:r>
            <a:r>
              <a:rPr lang="en-US" sz="2800" dirty="0">
                <a:latin typeface="Consolas" panose="020B0609020204030204" pitchFamily="49" charset="0"/>
                <a:cs typeface="Consolas" panose="020B0609020204030204" pitchFamily="49" charset="0"/>
              </a:rPr>
              <a:t>(names)</a:t>
            </a:r>
          </a:p>
          <a:p>
            <a:r>
              <a:rPr lang="en-US" sz="2800" dirty="0">
                <a:latin typeface="Consolas" panose="020B0609020204030204" pitchFamily="49" charset="0"/>
                <a:cs typeface="Consolas" panose="020B0609020204030204" pitchFamily="49" charset="0"/>
              </a:rPr>
              <a:t>    a = </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(0, n - 1)</a:t>
            </a:r>
          </a:p>
          <a:p>
            <a:r>
              <a:rPr lang="en-US" sz="2800" dirty="0">
                <a:latin typeface="Consolas" panose="020B0609020204030204" pitchFamily="49" charset="0"/>
                <a:cs typeface="Consolas" panose="020B0609020204030204" pitchFamily="49" charset="0"/>
              </a:rPr>
              <a:t>    winner = names[a]</a:t>
            </a:r>
          </a:p>
          <a:p>
            <a:r>
              <a:rPr lang="en-US" sz="2800" dirty="0">
                <a:latin typeface="Consolas" panose="020B0609020204030204" pitchFamily="49" charset="0"/>
                <a:cs typeface="Consolas" panose="020B0609020204030204" pitchFamily="49" charset="0"/>
              </a:rPr>
              <a:t>    print(winner)</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E48485F8-61C4-C683-383F-05FE88F06724}"/>
              </a:ext>
            </a:extLst>
          </p:cNvPr>
          <p:cNvSpPr txBox="1"/>
          <p:nvPr/>
        </p:nvSpPr>
        <p:spPr>
          <a:xfrm>
            <a:off x="7672552" y="3160960"/>
            <a:ext cx="4046482" cy="2246769"/>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Charlie</a:t>
            </a:r>
          </a:p>
          <a:p>
            <a:r>
              <a:rPr lang="en-US" sz="2800" dirty="0">
                <a:latin typeface="Consolas" panose="020B0609020204030204" pitchFamily="49" charset="0"/>
                <a:cs typeface="Consolas" panose="020B0609020204030204" pitchFamily="49" charset="0"/>
              </a:rPr>
              <a:t>Dana</a:t>
            </a:r>
          </a:p>
          <a:p>
            <a:r>
              <a:rPr lang="en-US" sz="2800" dirty="0">
                <a:latin typeface="Consolas" panose="020B0609020204030204" pitchFamily="49" charset="0"/>
                <a:cs typeface="Consolas" panose="020B0609020204030204" pitchFamily="49" charset="0"/>
              </a:rPr>
              <a:t>Eric</a:t>
            </a:r>
          </a:p>
          <a:p>
            <a:r>
              <a:rPr lang="en-US" sz="2800" dirty="0">
                <a:latin typeface="Consolas" panose="020B0609020204030204" pitchFamily="49" charset="0"/>
                <a:cs typeface="Consolas" panose="020B0609020204030204" pitchFamily="49" charset="0"/>
              </a:rPr>
              <a:t>Dana</a:t>
            </a:r>
          </a:p>
          <a:p>
            <a:r>
              <a:rPr lang="en-US" sz="2800" dirty="0">
                <a:latin typeface="Consolas" panose="020B0609020204030204" pitchFamily="49" charset="0"/>
                <a:cs typeface="Consolas" panose="020B0609020204030204" pitchFamily="49" charset="0"/>
              </a:rPr>
              <a:t>Charlie</a:t>
            </a:r>
          </a:p>
        </p:txBody>
      </p:sp>
      <p:sp>
        <p:nvSpPr>
          <p:cNvPr id="19" name="TextBox 18">
            <a:extLst>
              <a:ext uri="{FF2B5EF4-FFF2-40B4-BE49-F238E27FC236}">
                <a16:creationId xmlns:a16="http://schemas.microsoft.com/office/drawing/2014/main" id="{5269E4B2-C2E8-7358-72FF-89F262886D59}"/>
              </a:ext>
            </a:extLst>
          </p:cNvPr>
          <p:cNvSpPr txBox="1"/>
          <p:nvPr/>
        </p:nvSpPr>
        <p:spPr>
          <a:xfrm>
            <a:off x="6096000" y="1678013"/>
            <a:ext cx="2441521" cy="1200329"/>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You can use </a:t>
            </a:r>
            <a:r>
              <a:rPr lang="en-CA" dirty="0" err="1">
                <a:latin typeface="Consolas" panose="020B0609020204030204" pitchFamily="49" charset="0"/>
                <a:cs typeface="Consolas" panose="020B0609020204030204" pitchFamily="49" charset="0"/>
              </a:rPr>
              <a:t>random.randint</a:t>
            </a:r>
            <a:r>
              <a:rPr lang="en-CA" dirty="0">
                <a:cs typeface="Consolas" panose="020B0609020204030204" pitchFamily="49" charset="0"/>
              </a:rPr>
              <a:t> to choose a random value from a list …</a:t>
            </a:r>
          </a:p>
        </p:txBody>
      </p:sp>
      <p:sp>
        <p:nvSpPr>
          <p:cNvPr id="3" name="TextBox 2">
            <a:extLst>
              <a:ext uri="{FF2B5EF4-FFF2-40B4-BE49-F238E27FC236}">
                <a16:creationId xmlns:a16="http://schemas.microsoft.com/office/drawing/2014/main" id="{5EFB9758-C906-40B9-5F4D-38CD1F0840AE}"/>
              </a:ext>
            </a:extLst>
          </p:cNvPr>
          <p:cNvSpPr txBox="1"/>
          <p:nvPr/>
        </p:nvSpPr>
        <p:spPr>
          <a:xfrm>
            <a:off x="7672552" y="5709373"/>
            <a:ext cx="2448910" cy="923330"/>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Notice that the same name to be chosen more than once.</a:t>
            </a:r>
          </a:p>
        </p:txBody>
      </p:sp>
    </p:spTree>
    <p:extLst>
      <p:ext uri="{BB962C8B-B14F-4D97-AF65-F5344CB8AC3E}">
        <p14:creationId xmlns:p14="http://schemas.microsoft.com/office/powerpoint/2010/main" val="394859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D4118-8925-160F-5D8B-FF623775E26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218BEB-4F57-5B6E-0125-159A62C37E0A}"/>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7</a:t>
            </a:fld>
            <a:endParaRPr lang="en-AU" dirty="0"/>
          </a:p>
        </p:txBody>
      </p:sp>
      <p:sp>
        <p:nvSpPr>
          <p:cNvPr id="15" name="Title 1">
            <a:extLst>
              <a:ext uri="{FF2B5EF4-FFF2-40B4-BE49-F238E27FC236}">
                <a16:creationId xmlns:a16="http://schemas.microsoft.com/office/drawing/2014/main" id="{6D39A0EB-C854-E6EC-AECC-CA64B28A15E7}"/>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6" name="TextBox 15">
            <a:extLst>
              <a:ext uri="{FF2B5EF4-FFF2-40B4-BE49-F238E27FC236}">
                <a16:creationId xmlns:a16="http://schemas.microsoft.com/office/drawing/2014/main" id="{904DB5E9-D9B6-B45D-4F02-589A7ED72686}"/>
              </a:ext>
            </a:extLst>
          </p:cNvPr>
          <p:cNvSpPr txBox="1"/>
          <p:nvPr/>
        </p:nvSpPr>
        <p:spPr>
          <a:xfrm>
            <a:off x="2962929" y="392554"/>
            <a:ext cx="2533982" cy="1200329"/>
          </a:xfrm>
          <a:prstGeom prst="rect">
            <a:avLst/>
          </a:prstGeom>
          <a:solidFill>
            <a:schemeClr val="accent2">
              <a:lumMod val="40000"/>
              <a:lumOff val="60000"/>
            </a:schemeClr>
          </a:solidFill>
        </p:spPr>
        <p:txBody>
          <a:bodyPr wrap="square" rtlCol="0">
            <a:spAutoFit/>
          </a:bodyPr>
          <a:lstStyle/>
          <a:p>
            <a:pPr algn="ctr"/>
            <a:r>
              <a:rPr lang="en-CA" dirty="0"/>
              <a:t>Python’s </a:t>
            </a:r>
            <a:r>
              <a:rPr lang="en-CA" dirty="0">
                <a:latin typeface="Consolas" panose="020B0609020204030204" pitchFamily="49" charset="0"/>
                <a:cs typeface="Consolas" panose="020B0609020204030204" pitchFamily="49" charset="0"/>
              </a:rPr>
              <a:t>random</a:t>
            </a:r>
            <a:r>
              <a:rPr lang="en-CA" dirty="0"/>
              <a:t> module is the easiest way to get random numbers in Python.</a:t>
            </a:r>
          </a:p>
        </p:txBody>
      </p:sp>
      <p:sp>
        <p:nvSpPr>
          <p:cNvPr id="12" name="TextBox 11">
            <a:extLst>
              <a:ext uri="{FF2B5EF4-FFF2-40B4-BE49-F238E27FC236}">
                <a16:creationId xmlns:a16="http://schemas.microsoft.com/office/drawing/2014/main" id="{F3646024-8396-BA36-62D2-097AB9726403}"/>
              </a:ext>
            </a:extLst>
          </p:cNvPr>
          <p:cNvSpPr txBox="1"/>
          <p:nvPr/>
        </p:nvSpPr>
        <p:spPr>
          <a:xfrm>
            <a:off x="472965" y="2278178"/>
            <a:ext cx="6789683" cy="3970318"/>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import random</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names = ['Al', 'Bob', 'Cap', </a:t>
            </a:r>
          </a:p>
          <a:p>
            <a:r>
              <a:rPr lang="en-US" sz="2800" dirty="0">
                <a:latin typeface="Consolas" panose="020B0609020204030204" pitchFamily="49" charset="0"/>
                <a:cs typeface="Consolas" panose="020B0609020204030204" pitchFamily="49" charset="0"/>
              </a:rPr>
              <a:t>         'Di', 'Ed']</a:t>
            </a:r>
          </a:p>
          <a:p>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for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in range(5):</a:t>
            </a:r>
          </a:p>
          <a:p>
            <a:r>
              <a:rPr lang="en-US" sz="2800" dirty="0">
                <a:latin typeface="Consolas" panose="020B0609020204030204" pitchFamily="49" charset="0"/>
                <a:cs typeface="Consolas" panose="020B0609020204030204" pitchFamily="49" charset="0"/>
              </a:rPr>
              <a:t>    winner = </a:t>
            </a:r>
            <a:r>
              <a:rPr lang="en-US" sz="2800" dirty="0" err="1">
                <a:solidFill>
                  <a:srgbClr val="FF0000"/>
                </a:solidFill>
                <a:latin typeface="Consolas" panose="020B0609020204030204" pitchFamily="49" charset="0"/>
                <a:cs typeface="Consolas" panose="020B0609020204030204" pitchFamily="49" charset="0"/>
              </a:rPr>
              <a:t>random.choice</a:t>
            </a:r>
            <a:r>
              <a:rPr lang="en-US" sz="2800" dirty="0">
                <a:solidFill>
                  <a:srgbClr val="FF0000"/>
                </a:solidFill>
                <a:latin typeface="Consolas" panose="020B0609020204030204" pitchFamily="49" charset="0"/>
                <a:cs typeface="Consolas" panose="020B0609020204030204" pitchFamily="49" charset="0"/>
              </a:rPr>
              <a:t>(names)</a:t>
            </a:r>
          </a:p>
          <a:p>
            <a:r>
              <a:rPr lang="en-US" sz="2800" dirty="0">
                <a:latin typeface="Consolas" panose="020B0609020204030204" pitchFamily="49" charset="0"/>
                <a:cs typeface="Consolas" panose="020B0609020204030204" pitchFamily="49" charset="0"/>
              </a:rPr>
              <a:t>    print(winner)</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82F64FD4-F779-BD64-860D-CD144F013002}"/>
              </a:ext>
            </a:extLst>
          </p:cNvPr>
          <p:cNvSpPr txBox="1"/>
          <p:nvPr/>
        </p:nvSpPr>
        <p:spPr>
          <a:xfrm>
            <a:off x="7672552" y="3160960"/>
            <a:ext cx="4046482" cy="2246769"/>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Charlie</a:t>
            </a:r>
          </a:p>
          <a:p>
            <a:r>
              <a:rPr lang="en-US" sz="2800" dirty="0">
                <a:latin typeface="Consolas" panose="020B0609020204030204" pitchFamily="49" charset="0"/>
                <a:cs typeface="Consolas" panose="020B0609020204030204" pitchFamily="49" charset="0"/>
              </a:rPr>
              <a:t>Dana</a:t>
            </a:r>
          </a:p>
          <a:p>
            <a:r>
              <a:rPr lang="en-US" sz="2800" dirty="0">
                <a:latin typeface="Consolas" panose="020B0609020204030204" pitchFamily="49" charset="0"/>
                <a:cs typeface="Consolas" panose="020B0609020204030204" pitchFamily="49" charset="0"/>
              </a:rPr>
              <a:t>Eric</a:t>
            </a:r>
          </a:p>
          <a:p>
            <a:r>
              <a:rPr lang="en-US" sz="2800" dirty="0">
                <a:latin typeface="Consolas" panose="020B0609020204030204" pitchFamily="49" charset="0"/>
                <a:cs typeface="Consolas" panose="020B0609020204030204" pitchFamily="49" charset="0"/>
              </a:rPr>
              <a:t>Dana</a:t>
            </a:r>
          </a:p>
          <a:p>
            <a:r>
              <a:rPr lang="en-US" sz="2800" dirty="0">
                <a:latin typeface="Consolas" panose="020B0609020204030204" pitchFamily="49" charset="0"/>
                <a:cs typeface="Consolas" panose="020B0609020204030204" pitchFamily="49" charset="0"/>
              </a:rPr>
              <a:t>Charlie</a:t>
            </a:r>
          </a:p>
        </p:txBody>
      </p:sp>
      <p:sp>
        <p:nvSpPr>
          <p:cNvPr id="19" name="TextBox 18">
            <a:extLst>
              <a:ext uri="{FF2B5EF4-FFF2-40B4-BE49-F238E27FC236}">
                <a16:creationId xmlns:a16="http://schemas.microsoft.com/office/drawing/2014/main" id="{F10E5895-C124-9DEA-C947-6FA7978748C3}"/>
              </a:ext>
            </a:extLst>
          </p:cNvPr>
          <p:cNvSpPr txBox="1"/>
          <p:nvPr/>
        </p:nvSpPr>
        <p:spPr>
          <a:xfrm>
            <a:off x="6400799" y="2171981"/>
            <a:ext cx="2963917" cy="646331"/>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Or more simply use Python’s </a:t>
            </a:r>
            <a:r>
              <a:rPr lang="en-CA" dirty="0" err="1">
                <a:latin typeface="Consolas" panose="020B0609020204030204" pitchFamily="49" charset="0"/>
                <a:cs typeface="Consolas" panose="020B0609020204030204" pitchFamily="49" charset="0"/>
              </a:rPr>
              <a:t>random.choice</a:t>
            </a:r>
            <a:r>
              <a:rPr lang="en-CA" dirty="0">
                <a:cs typeface="Consolas" panose="020B0609020204030204" pitchFamily="49" charset="0"/>
              </a:rPr>
              <a:t> …</a:t>
            </a:r>
          </a:p>
        </p:txBody>
      </p:sp>
      <p:sp>
        <p:nvSpPr>
          <p:cNvPr id="2" name="TextBox 1">
            <a:extLst>
              <a:ext uri="{FF2B5EF4-FFF2-40B4-BE49-F238E27FC236}">
                <a16:creationId xmlns:a16="http://schemas.microsoft.com/office/drawing/2014/main" id="{4F8AB4F5-9421-512B-3C42-1CB392E4A114}"/>
              </a:ext>
            </a:extLst>
          </p:cNvPr>
          <p:cNvSpPr txBox="1"/>
          <p:nvPr/>
        </p:nvSpPr>
        <p:spPr>
          <a:xfrm>
            <a:off x="7672552" y="5709373"/>
            <a:ext cx="2448910" cy="923330"/>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Notice that the same name to be chosen more than once.</a:t>
            </a:r>
          </a:p>
        </p:txBody>
      </p:sp>
    </p:spTree>
    <p:extLst>
      <p:ext uri="{BB962C8B-B14F-4D97-AF65-F5344CB8AC3E}">
        <p14:creationId xmlns:p14="http://schemas.microsoft.com/office/powerpoint/2010/main" val="230963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8F463-92B0-D8CF-E7E2-AC2256F11AC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BF67D8-B999-ADCC-7A3B-52555748E55F}"/>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8</a:t>
            </a:fld>
            <a:endParaRPr lang="en-AU" dirty="0"/>
          </a:p>
        </p:txBody>
      </p:sp>
      <p:sp>
        <p:nvSpPr>
          <p:cNvPr id="15" name="Title 1">
            <a:extLst>
              <a:ext uri="{FF2B5EF4-FFF2-40B4-BE49-F238E27FC236}">
                <a16:creationId xmlns:a16="http://schemas.microsoft.com/office/drawing/2014/main" id="{82A7A618-7328-8C04-5095-90282817DCCD}"/>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9" name="TextBox 18">
            <a:extLst>
              <a:ext uri="{FF2B5EF4-FFF2-40B4-BE49-F238E27FC236}">
                <a16:creationId xmlns:a16="http://schemas.microsoft.com/office/drawing/2014/main" id="{550EB4BB-FE6C-CBA9-24B1-44775B18C029}"/>
              </a:ext>
            </a:extLst>
          </p:cNvPr>
          <p:cNvSpPr txBox="1"/>
          <p:nvPr/>
        </p:nvSpPr>
        <p:spPr>
          <a:xfrm>
            <a:off x="2826623" y="256621"/>
            <a:ext cx="2963917"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Suppose you want to </a:t>
            </a:r>
            <a:r>
              <a:rPr lang="en-CA" b="1" dirty="0">
                <a:cs typeface="Consolas" panose="020B0609020204030204" pitchFamily="49" charset="0"/>
              </a:rPr>
              <a:t>randomly shuffle the order of the items on s list</a:t>
            </a:r>
            <a:r>
              <a:rPr lang="en-CA" dirty="0">
                <a:cs typeface="Consolas" panose="020B0609020204030204" pitchFamily="49" charset="0"/>
              </a:rPr>
              <a:t>. The </a:t>
            </a:r>
            <a:r>
              <a:rPr lang="en-CA" dirty="0">
                <a:solidFill>
                  <a:srgbClr val="FF0000"/>
                </a:solidFill>
                <a:cs typeface="Consolas" panose="020B0609020204030204" pitchFamily="49" charset="0"/>
              </a:rPr>
              <a:t>Fisher-Yates algorithm </a:t>
            </a:r>
            <a:r>
              <a:rPr lang="en-CA" dirty="0">
                <a:cs typeface="Consolas" panose="020B0609020204030204" pitchFamily="49" charset="0"/>
              </a:rPr>
              <a:t>is the standard way to do this …</a:t>
            </a:r>
          </a:p>
        </p:txBody>
      </p:sp>
      <p:grpSp>
        <p:nvGrpSpPr>
          <p:cNvPr id="20" name="Group 19">
            <a:extLst>
              <a:ext uri="{FF2B5EF4-FFF2-40B4-BE49-F238E27FC236}">
                <a16:creationId xmlns:a16="http://schemas.microsoft.com/office/drawing/2014/main" id="{473A74F2-F548-485D-87D3-DBEBD09CDAC9}"/>
              </a:ext>
            </a:extLst>
          </p:cNvPr>
          <p:cNvGrpSpPr/>
          <p:nvPr/>
        </p:nvGrpSpPr>
        <p:grpSpPr>
          <a:xfrm>
            <a:off x="6096000" y="502727"/>
            <a:ext cx="6096000" cy="3721592"/>
            <a:chOff x="5013709" y="1191268"/>
            <a:chExt cx="6096000" cy="3721592"/>
          </a:xfrm>
        </p:grpSpPr>
        <p:sp>
          <p:nvSpPr>
            <p:cNvPr id="5" name="TextBox 4">
              <a:extLst>
                <a:ext uri="{FF2B5EF4-FFF2-40B4-BE49-F238E27FC236}">
                  <a16:creationId xmlns:a16="http://schemas.microsoft.com/office/drawing/2014/main" id="{0283CF77-197A-26B2-E0A7-081129DEEED4}"/>
                </a:ext>
              </a:extLst>
            </p:cNvPr>
            <p:cNvSpPr txBox="1"/>
            <p:nvPr/>
          </p:nvSpPr>
          <p:spPr>
            <a:xfrm>
              <a:off x="5013709" y="1804317"/>
              <a:ext cx="6096000" cy="3108543"/>
            </a:xfrm>
            <a:prstGeom prst="rect">
              <a:avLst/>
            </a:prstGeom>
            <a:noFill/>
          </p:spPr>
          <p:txBody>
            <a:bodyPr wrap="square">
              <a:spAutoFit/>
            </a:bodyPr>
            <a:lstStyle/>
            <a:p>
              <a:r>
                <a:rPr lang="en-US" sz="2800" dirty="0"/>
                <a:t>To randomly shuffle the order of the items on a list of length n:</a:t>
              </a:r>
            </a:p>
            <a:p>
              <a:endParaRPr lang="en-US" sz="2800" dirty="0"/>
            </a:p>
            <a:p>
              <a:r>
                <a:rPr lang="en-US" sz="2800" dirty="0"/>
                <a:t>For </a:t>
              </a:r>
              <a:r>
                <a:rPr lang="en-US" sz="2800" dirty="0" err="1"/>
                <a:t>i</a:t>
              </a:r>
              <a:r>
                <a:rPr lang="en-US" sz="2800" dirty="0"/>
                <a:t>=0 to n-2 do:</a:t>
              </a:r>
            </a:p>
            <a:p>
              <a:pPr marL="914400" lvl="1" indent="-457200">
                <a:buFont typeface="Arial" panose="020B0604020202020204" pitchFamily="34" charset="0"/>
                <a:buChar char="•"/>
              </a:pPr>
              <a:r>
                <a:rPr lang="en-US" sz="2800" dirty="0"/>
                <a:t>r = </a:t>
              </a:r>
              <a:r>
                <a:rPr lang="en-US" sz="2800" dirty="0" err="1"/>
                <a:t>random.randint</a:t>
              </a:r>
              <a:r>
                <a:rPr lang="en-US" sz="2800" dirty="0"/>
                <a:t>(</a:t>
              </a:r>
              <a:r>
                <a:rPr lang="en-US" sz="2800" dirty="0" err="1"/>
                <a:t>i</a:t>
              </a:r>
              <a:r>
                <a:rPr lang="en-US" sz="2800" dirty="0"/>
                <a:t>, n-1) </a:t>
              </a:r>
            </a:p>
            <a:p>
              <a:pPr marL="914400" lvl="1" indent="-457200">
                <a:buFont typeface="Arial" panose="020B0604020202020204" pitchFamily="34" charset="0"/>
                <a:buChar char="•"/>
              </a:pPr>
              <a:r>
                <a:rPr lang="en-US" sz="2800" dirty="0"/>
                <a:t>swap the item at index </a:t>
              </a:r>
              <a:r>
                <a:rPr lang="en-US" sz="2800" dirty="0" err="1"/>
                <a:t>i</a:t>
              </a:r>
              <a:r>
                <a:rPr lang="en-US" sz="2800" dirty="0"/>
                <a:t> with the item at index r</a:t>
              </a:r>
            </a:p>
          </p:txBody>
        </p:sp>
        <p:sp>
          <p:nvSpPr>
            <p:cNvPr id="6" name="TextBox 5">
              <a:extLst>
                <a:ext uri="{FF2B5EF4-FFF2-40B4-BE49-F238E27FC236}">
                  <a16:creationId xmlns:a16="http://schemas.microsoft.com/office/drawing/2014/main" id="{55315E98-C9BC-56AD-CE96-AD09F36D8075}"/>
                </a:ext>
              </a:extLst>
            </p:cNvPr>
            <p:cNvSpPr txBox="1"/>
            <p:nvPr/>
          </p:nvSpPr>
          <p:spPr>
            <a:xfrm>
              <a:off x="6492561" y="1191268"/>
              <a:ext cx="3326936" cy="461665"/>
            </a:xfrm>
            <a:prstGeom prst="rect">
              <a:avLst/>
            </a:prstGeom>
            <a:noFill/>
          </p:spPr>
          <p:txBody>
            <a:bodyPr wrap="none" rtlCol="0">
              <a:spAutoFit/>
            </a:bodyPr>
            <a:lstStyle/>
            <a:p>
              <a:r>
                <a:rPr lang="en-US" sz="2400" b="1" dirty="0"/>
                <a:t>Fisher-Yates Algorithm</a:t>
              </a:r>
            </a:p>
          </p:txBody>
        </p:sp>
      </p:grpSp>
      <p:sp>
        <p:nvSpPr>
          <p:cNvPr id="7" name="TextBox 6">
            <a:extLst>
              <a:ext uri="{FF2B5EF4-FFF2-40B4-BE49-F238E27FC236}">
                <a16:creationId xmlns:a16="http://schemas.microsoft.com/office/drawing/2014/main" id="{BB5A1172-65DA-5999-CBAC-7E38A3DCECA7}"/>
              </a:ext>
            </a:extLst>
          </p:cNvPr>
          <p:cNvSpPr txBox="1"/>
          <p:nvPr/>
        </p:nvSpPr>
        <p:spPr>
          <a:xfrm>
            <a:off x="2826622" y="2173662"/>
            <a:ext cx="2963917" cy="1477328"/>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This is a simple but subtle algorithm. It can be proved that it guarantees that all possible orderings are equally like.</a:t>
            </a:r>
          </a:p>
        </p:txBody>
      </p:sp>
      <p:sp>
        <p:nvSpPr>
          <p:cNvPr id="8" name="Rectangle 7">
            <a:extLst>
              <a:ext uri="{FF2B5EF4-FFF2-40B4-BE49-F238E27FC236}">
                <a16:creationId xmlns:a16="http://schemas.microsoft.com/office/drawing/2014/main" id="{10B61BC8-5C1B-DB99-BC27-FF05EFCB16C4}"/>
              </a:ext>
            </a:extLst>
          </p:cNvPr>
          <p:cNvSpPr/>
          <p:nvPr/>
        </p:nvSpPr>
        <p:spPr>
          <a:xfrm>
            <a:off x="2130493" y="5018316"/>
            <a:ext cx="5444359" cy="6085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18865A-79DC-5ABE-7264-1796700FD336}"/>
              </a:ext>
            </a:extLst>
          </p:cNvPr>
          <p:cNvSpPr/>
          <p:nvPr/>
        </p:nvSpPr>
        <p:spPr>
          <a:xfrm>
            <a:off x="7228285" y="5022368"/>
            <a:ext cx="346567" cy="600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779442-FEDA-875A-4A7F-71BFFAB3DF75}"/>
              </a:ext>
            </a:extLst>
          </p:cNvPr>
          <p:cNvSpPr/>
          <p:nvPr/>
        </p:nvSpPr>
        <p:spPr>
          <a:xfrm>
            <a:off x="2130493" y="5022368"/>
            <a:ext cx="346567" cy="600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F6CA48E-C815-A826-968B-73E4D581CEEE}"/>
              </a:ext>
            </a:extLst>
          </p:cNvPr>
          <p:cNvSpPr txBox="1"/>
          <p:nvPr/>
        </p:nvSpPr>
        <p:spPr>
          <a:xfrm>
            <a:off x="7153615" y="4664032"/>
            <a:ext cx="495905" cy="369332"/>
          </a:xfrm>
          <a:prstGeom prst="rect">
            <a:avLst/>
          </a:prstGeom>
          <a:noFill/>
        </p:spPr>
        <p:txBody>
          <a:bodyPr wrap="none" rtlCol="0">
            <a:spAutoFit/>
          </a:bodyPr>
          <a:lstStyle/>
          <a:p>
            <a:r>
              <a:rPr lang="en-US" dirty="0"/>
              <a:t>n-1</a:t>
            </a:r>
          </a:p>
        </p:txBody>
      </p:sp>
      <p:sp>
        <p:nvSpPr>
          <p:cNvPr id="14" name="TextBox 13">
            <a:extLst>
              <a:ext uri="{FF2B5EF4-FFF2-40B4-BE49-F238E27FC236}">
                <a16:creationId xmlns:a16="http://schemas.microsoft.com/office/drawing/2014/main" id="{4688929A-6A60-2E59-EB7C-493CB08792FC}"/>
              </a:ext>
            </a:extLst>
          </p:cNvPr>
          <p:cNvSpPr txBox="1"/>
          <p:nvPr/>
        </p:nvSpPr>
        <p:spPr>
          <a:xfrm>
            <a:off x="2149727" y="4681521"/>
            <a:ext cx="308098" cy="369332"/>
          </a:xfrm>
          <a:prstGeom prst="rect">
            <a:avLst/>
          </a:prstGeom>
          <a:noFill/>
        </p:spPr>
        <p:txBody>
          <a:bodyPr wrap="none" rtlCol="0">
            <a:spAutoFit/>
          </a:bodyPr>
          <a:lstStyle/>
          <a:p>
            <a:r>
              <a:rPr lang="en-US" dirty="0"/>
              <a:t>0</a:t>
            </a:r>
          </a:p>
        </p:txBody>
      </p:sp>
      <p:sp>
        <p:nvSpPr>
          <p:cNvPr id="17" name="Left Brace 16">
            <a:extLst>
              <a:ext uri="{FF2B5EF4-FFF2-40B4-BE49-F238E27FC236}">
                <a16:creationId xmlns:a16="http://schemas.microsoft.com/office/drawing/2014/main" id="{839D2A46-183E-F7A7-DE4D-A4B17F025148}"/>
              </a:ext>
            </a:extLst>
          </p:cNvPr>
          <p:cNvSpPr/>
          <p:nvPr/>
        </p:nvSpPr>
        <p:spPr>
          <a:xfrm rot="16200000">
            <a:off x="4553265" y="3360034"/>
            <a:ext cx="252249" cy="509779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C3CECD1E-C224-E584-B3CA-F91AB3059587}"/>
              </a:ext>
            </a:extLst>
          </p:cNvPr>
          <p:cNvSpPr txBox="1"/>
          <p:nvPr/>
        </p:nvSpPr>
        <p:spPr>
          <a:xfrm>
            <a:off x="3280062" y="6097710"/>
            <a:ext cx="3145221" cy="646331"/>
          </a:xfrm>
          <a:prstGeom prst="rect">
            <a:avLst/>
          </a:prstGeom>
          <a:noFill/>
        </p:spPr>
        <p:txBody>
          <a:bodyPr wrap="none" rtlCol="0">
            <a:spAutoFit/>
          </a:bodyPr>
          <a:lstStyle/>
          <a:p>
            <a:pPr algn="ctr"/>
            <a:r>
              <a:rPr lang="en-US" dirty="0"/>
              <a:t>Swap each value from 0 to n-1</a:t>
            </a:r>
            <a:br>
              <a:rPr lang="en-US" dirty="0"/>
            </a:br>
            <a:r>
              <a:rPr lang="en-US" dirty="0"/>
              <a:t>with a random value after it.</a:t>
            </a:r>
          </a:p>
        </p:txBody>
      </p:sp>
    </p:spTree>
    <p:extLst>
      <p:ext uri="{BB962C8B-B14F-4D97-AF65-F5344CB8AC3E}">
        <p14:creationId xmlns:p14="http://schemas.microsoft.com/office/powerpoint/2010/main" val="280675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D0C06-B875-743D-1A50-9402A0863AF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B3472C-30FE-3F8B-8D4F-9682B45F4245}"/>
              </a:ext>
            </a:extLst>
          </p:cNvPr>
          <p:cNvSpPr>
            <a:spLocks noGrp="1"/>
          </p:cNvSpPr>
          <p:nvPr>
            <p:ph type="sldNum" sz="quarter" idx="12"/>
          </p:nvPr>
        </p:nvSpPr>
        <p:spPr>
          <a:xfrm>
            <a:off x="9448800" y="5571520"/>
            <a:ext cx="2743200" cy="365125"/>
          </a:xfrm>
        </p:spPr>
        <p:txBody>
          <a:bodyPr/>
          <a:lstStyle/>
          <a:p>
            <a:fld id="{CBA0A0CD-12E5-4065-8C87-26D031211F61}" type="slidenum">
              <a:rPr lang="en-AU" smtClean="0"/>
              <a:t>9</a:t>
            </a:fld>
            <a:endParaRPr lang="en-AU" dirty="0"/>
          </a:p>
        </p:txBody>
      </p:sp>
      <p:sp>
        <p:nvSpPr>
          <p:cNvPr id="15" name="Title 1">
            <a:extLst>
              <a:ext uri="{FF2B5EF4-FFF2-40B4-BE49-F238E27FC236}">
                <a16:creationId xmlns:a16="http://schemas.microsoft.com/office/drawing/2014/main" id="{29009EBC-6C50-6D93-57E2-9C0362538F73}"/>
              </a:ext>
            </a:extLst>
          </p:cNvPr>
          <p:cNvSpPr>
            <a:spLocks noGrp="1"/>
          </p:cNvSpPr>
          <p:nvPr>
            <p:ph type="title"/>
          </p:nvPr>
        </p:nvSpPr>
        <p:spPr>
          <a:xfrm>
            <a:off x="303811" y="332504"/>
            <a:ext cx="3300577" cy="1325563"/>
          </a:xfrm>
        </p:spPr>
        <p:txBody>
          <a:bodyPr>
            <a:normAutofit/>
          </a:bodyPr>
          <a:lstStyle/>
          <a:p>
            <a:r>
              <a:rPr lang="en-CA" dirty="0"/>
              <a:t>Random Numbers</a:t>
            </a:r>
            <a:endParaRPr lang="en-AU" dirty="0"/>
          </a:p>
        </p:txBody>
      </p:sp>
      <p:sp>
        <p:nvSpPr>
          <p:cNvPr id="12" name="TextBox 11">
            <a:extLst>
              <a:ext uri="{FF2B5EF4-FFF2-40B4-BE49-F238E27FC236}">
                <a16:creationId xmlns:a16="http://schemas.microsoft.com/office/drawing/2014/main" id="{5979C0B3-FC04-8015-A183-279F72A27F3C}"/>
              </a:ext>
            </a:extLst>
          </p:cNvPr>
          <p:cNvSpPr txBox="1"/>
          <p:nvPr/>
        </p:nvSpPr>
        <p:spPr>
          <a:xfrm>
            <a:off x="199036" y="1874728"/>
            <a:ext cx="7116164" cy="4832092"/>
          </a:xfrm>
          <a:prstGeom prst="rect">
            <a:avLst/>
          </a:prstGeom>
          <a:noFill/>
        </p:spPr>
        <p:txBody>
          <a:bodyPr wrap="square">
            <a:spAutoFit/>
          </a:bodyPr>
          <a:lstStyle/>
          <a:p>
            <a:r>
              <a:rPr lang="en-US" sz="2800" dirty="0">
                <a:latin typeface="Consolas" panose="020B0609020204030204" pitchFamily="49" charset="0"/>
                <a:cs typeface="Consolas" panose="020B0609020204030204" pitchFamily="49" charset="0"/>
              </a:rPr>
              <a:t>def </a:t>
            </a:r>
            <a:r>
              <a:rPr lang="en-US" sz="2800" dirty="0" err="1">
                <a:latin typeface="Consolas" panose="020B0609020204030204" pitchFamily="49" charset="0"/>
                <a:cs typeface="Consolas" panose="020B0609020204030204" pitchFamily="49" charset="0"/>
              </a:rPr>
              <a:t>fisher_yates_shuffle</a:t>
            </a:r>
            <a:r>
              <a:rPr lang="en-US" sz="2800" dirty="0">
                <a:latin typeface="Consolas" panose="020B0609020204030204" pitchFamily="49" charset="0"/>
                <a:cs typeface="Consolas" panose="020B0609020204030204" pitchFamily="49" charset="0"/>
              </a:rPr>
              <a:t>(L):</a:t>
            </a:r>
          </a:p>
          <a:p>
            <a:r>
              <a:rPr lang="en-US" sz="2800" dirty="0">
                <a:latin typeface="Consolas" panose="020B0609020204030204" pitchFamily="49" charset="0"/>
                <a:cs typeface="Consolas" panose="020B0609020204030204" pitchFamily="49" charset="0"/>
              </a:rPr>
              <a:t>   n = </a:t>
            </a:r>
            <a:r>
              <a:rPr lang="en-US" sz="2800" dirty="0" err="1">
                <a:latin typeface="Consolas" panose="020B0609020204030204" pitchFamily="49" charset="0"/>
                <a:cs typeface="Consolas" panose="020B0609020204030204" pitchFamily="49" charset="0"/>
              </a:rPr>
              <a:t>len</a:t>
            </a:r>
            <a:r>
              <a:rPr lang="en-US" sz="2800" dirty="0">
                <a:latin typeface="Consolas" panose="020B0609020204030204" pitchFamily="49" charset="0"/>
                <a:cs typeface="Consolas" panose="020B0609020204030204" pitchFamily="49" charset="0"/>
              </a:rPr>
              <a:t>(L)</a:t>
            </a:r>
          </a:p>
          <a:p>
            <a:r>
              <a:rPr lang="en-US" sz="2800" dirty="0">
                <a:latin typeface="Consolas" panose="020B0609020204030204" pitchFamily="49" charset="0"/>
                <a:cs typeface="Consolas" panose="020B0609020204030204" pitchFamily="49" charset="0"/>
              </a:rPr>
              <a:t>   for </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in range(n - 1):</a:t>
            </a:r>
          </a:p>
          <a:p>
            <a:r>
              <a:rPr lang="en-US" sz="2800" dirty="0">
                <a:latin typeface="Consolas" panose="020B0609020204030204" pitchFamily="49" charset="0"/>
                <a:cs typeface="Consolas" panose="020B0609020204030204" pitchFamily="49" charset="0"/>
              </a:rPr>
              <a:t>       r = </a:t>
            </a:r>
            <a:r>
              <a:rPr lang="en-US" sz="2800" dirty="0" err="1">
                <a:latin typeface="Consolas" panose="020B0609020204030204" pitchFamily="49" charset="0"/>
                <a:cs typeface="Consolas" panose="020B0609020204030204" pitchFamily="49" charset="0"/>
              </a:rPr>
              <a:t>random.randint</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n - 1)</a:t>
            </a:r>
          </a:p>
          <a:p>
            <a:r>
              <a:rPr lang="en-US" sz="2800" dirty="0">
                <a:latin typeface="Consolas" panose="020B0609020204030204" pitchFamily="49" charset="0"/>
                <a:cs typeface="Consolas" panose="020B0609020204030204" pitchFamily="49" charset="0"/>
              </a:rPr>
              <a:t>       L[</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 L[r] = L[r], L[</a:t>
            </a:r>
            <a:r>
              <a:rPr lang="en-US" sz="2800" dirty="0" err="1">
                <a:latin typeface="Consolas" panose="020B0609020204030204" pitchFamily="49" charset="0"/>
                <a:cs typeface="Consolas" panose="020B0609020204030204" pitchFamily="49" charset="0"/>
              </a:rPr>
              <a:t>i</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   return </a:t>
            </a:r>
            <a:r>
              <a:rPr lang="en-US" sz="2800" dirty="0" err="1">
                <a:latin typeface="Consolas" panose="020B0609020204030204" pitchFamily="49" charset="0"/>
                <a:cs typeface="Consolas" panose="020B0609020204030204" pitchFamily="49" charset="0"/>
              </a:rPr>
              <a:t>lst</a:t>
            </a:r>
            <a:endParaRPr lang="en-US" sz="2800" dirty="0">
              <a:latin typeface="Consolas" panose="020B0609020204030204" pitchFamily="49" charset="0"/>
              <a:cs typeface="Consolas" panose="020B0609020204030204" pitchFamily="49" charset="0"/>
            </a:endParaRP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 = [1, 2, 3, 4, 5]</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fisher_yates_shuffle</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r>
              <a:rPr lang="en-US" sz="2800" dirty="0">
                <a:latin typeface="Consolas" panose="020B0609020204030204" pitchFamily="49" charset="0"/>
                <a:cs typeface="Consolas" panose="020B0609020204030204" pitchFamily="49" charset="0"/>
              </a:rPr>
              <a:t>print(</a:t>
            </a:r>
            <a:r>
              <a:rPr lang="en-US" sz="2800" dirty="0" err="1">
                <a:latin typeface="Consolas" panose="020B0609020204030204" pitchFamily="49" charset="0"/>
                <a:cs typeface="Consolas" panose="020B0609020204030204" pitchFamily="49" charset="0"/>
              </a:rPr>
              <a:t>fisher_yates_shuffle</a:t>
            </a:r>
            <a:r>
              <a:rPr lang="en-US" sz="2800" dirty="0">
                <a:latin typeface="Consolas" panose="020B0609020204030204" pitchFamily="49" charset="0"/>
                <a:cs typeface="Consolas" panose="020B0609020204030204" pitchFamily="49" charset="0"/>
              </a:rPr>
              <a:t>(</a:t>
            </a:r>
            <a:r>
              <a:rPr lang="en-US" sz="2800" dirty="0" err="1">
                <a:latin typeface="Consolas" panose="020B0609020204030204" pitchFamily="49" charset="0"/>
                <a:cs typeface="Consolas" panose="020B0609020204030204" pitchFamily="49" charset="0"/>
              </a:rPr>
              <a:t>lst</a:t>
            </a:r>
            <a:r>
              <a:rPr lang="en-US" sz="2800" dirty="0">
                <a:latin typeface="Consolas" panose="020B0609020204030204" pitchFamily="49" charset="0"/>
                <a:cs typeface="Consolas" panose="020B0609020204030204" pitchFamily="49" charset="0"/>
              </a:rPr>
              <a:t>))</a:t>
            </a:r>
          </a:p>
          <a:p>
            <a:endParaRPr lang="en-US" sz="2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490E9221-7908-973F-116E-904738219087}"/>
              </a:ext>
            </a:extLst>
          </p:cNvPr>
          <p:cNvSpPr txBox="1"/>
          <p:nvPr/>
        </p:nvSpPr>
        <p:spPr>
          <a:xfrm>
            <a:off x="7315200" y="5201580"/>
            <a:ext cx="4046482" cy="954107"/>
          </a:xfrm>
          <a:prstGeom prst="rect">
            <a:avLst/>
          </a:prstGeom>
          <a:noFill/>
          <a:ln cap="flat">
            <a:solidFill>
              <a:schemeClr val="accent1">
                <a:shade val="15000"/>
              </a:schemeClr>
            </a:solidFill>
          </a:ln>
        </p:spPr>
        <p:txBody>
          <a:bodyPr wrap="square">
            <a:spAutoFit/>
          </a:bodyPr>
          <a:lstStyle/>
          <a:p>
            <a:r>
              <a:rPr lang="en-US" sz="2800" dirty="0">
                <a:latin typeface="Consolas" panose="020B0609020204030204" pitchFamily="49" charset="0"/>
                <a:cs typeface="Consolas" panose="020B0609020204030204" pitchFamily="49" charset="0"/>
              </a:rPr>
              <a:t>[3, 2, 1, 5, 4]</a:t>
            </a:r>
          </a:p>
          <a:p>
            <a:r>
              <a:rPr lang="en-US" sz="2800" dirty="0">
                <a:latin typeface="Consolas" panose="020B0609020204030204" pitchFamily="49" charset="0"/>
                <a:cs typeface="Consolas" panose="020B0609020204030204" pitchFamily="49" charset="0"/>
              </a:rPr>
              <a:t>[1, 5, 3, 4, 2]</a:t>
            </a:r>
          </a:p>
        </p:txBody>
      </p:sp>
      <p:sp>
        <p:nvSpPr>
          <p:cNvPr id="3" name="TextBox 2">
            <a:extLst>
              <a:ext uri="{FF2B5EF4-FFF2-40B4-BE49-F238E27FC236}">
                <a16:creationId xmlns:a16="http://schemas.microsoft.com/office/drawing/2014/main" id="{56F1217E-201D-186E-A9A9-600471A8079B}"/>
              </a:ext>
            </a:extLst>
          </p:cNvPr>
          <p:cNvSpPr txBox="1"/>
          <p:nvPr/>
        </p:nvSpPr>
        <p:spPr>
          <a:xfrm>
            <a:off x="8360979" y="2967335"/>
            <a:ext cx="3316014" cy="1754326"/>
          </a:xfrm>
          <a:prstGeom prst="rect">
            <a:avLst/>
          </a:prstGeom>
          <a:solidFill>
            <a:schemeClr val="accent2">
              <a:lumMod val="40000"/>
              <a:lumOff val="60000"/>
            </a:schemeClr>
          </a:solidFill>
        </p:spPr>
        <p:txBody>
          <a:bodyPr wrap="square" rtlCol="0">
            <a:spAutoFit/>
          </a:bodyPr>
          <a:lstStyle/>
          <a:p>
            <a:pPr algn="ctr"/>
            <a:r>
              <a:rPr lang="en-CA" dirty="0">
                <a:cs typeface="Consolas" panose="020B0609020204030204" pitchFamily="49" charset="0"/>
              </a:rPr>
              <a:t>Python has this neat way to swap the value of two variables:</a:t>
            </a:r>
          </a:p>
          <a:p>
            <a:pPr algn="ctr"/>
            <a:endParaRPr lang="en-CA" dirty="0">
              <a:cs typeface="Consolas" panose="020B0609020204030204" pitchFamily="49" charset="0"/>
            </a:endParaRPr>
          </a:p>
          <a:p>
            <a:pPr algn="ctr"/>
            <a:r>
              <a:rPr lang="en-CA" dirty="0">
                <a:latin typeface="Consolas" panose="020B0609020204030204" pitchFamily="49" charset="0"/>
                <a:cs typeface="Consolas" panose="020B0609020204030204" pitchFamily="49" charset="0"/>
              </a:rPr>
              <a:t>x, y = y, x</a:t>
            </a:r>
          </a:p>
          <a:p>
            <a:pPr algn="ctr"/>
            <a:br>
              <a:rPr lang="en-CA" dirty="0">
                <a:cs typeface="Consolas" panose="020B0609020204030204" pitchFamily="49" charset="0"/>
              </a:rPr>
            </a:br>
            <a:r>
              <a:rPr lang="en-CA" dirty="0">
                <a:cs typeface="Consolas" panose="020B0609020204030204" pitchFamily="49" charset="0"/>
              </a:rPr>
              <a:t>exchanges the values of </a:t>
            </a:r>
            <a:r>
              <a:rPr lang="en-CA" dirty="0">
                <a:latin typeface="Consolas" panose="020B0609020204030204" pitchFamily="49" charset="0"/>
                <a:cs typeface="Consolas" panose="020B0609020204030204" pitchFamily="49" charset="0"/>
              </a:rPr>
              <a:t>x</a:t>
            </a:r>
            <a:r>
              <a:rPr lang="en-CA" dirty="0">
                <a:cs typeface="Consolas" panose="020B0609020204030204" pitchFamily="49" charset="0"/>
              </a:rPr>
              <a:t> and </a:t>
            </a:r>
            <a:r>
              <a:rPr lang="en-CA" dirty="0">
                <a:latin typeface="Consolas" panose="020B0609020204030204" pitchFamily="49" charset="0"/>
                <a:cs typeface="Consolas" panose="020B0609020204030204" pitchFamily="49" charset="0"/>
              </a:rPr>
              <a:t>y</a:t>
            </a:r>
          </a:p>
        </p:txBody>
      </p:sp>
      <p:cxnSp>
        <p:nvCxnSpPr>
          <p:cNvPr id="6" name="Straight Arrow Connector 5">
            <a:extLst>
              <a:ext uri="{FF2B5EF4-FFF2-40B4-BE49-F238E27FC236}">
                <a16:creationId xmlns:a16="http://schemas.microsoft.com/office/drawing/2014/main" id="{FF803DA5-3A6F-9A29-F0B4-78FC26B3B7D0}"/>
              </a:ext>
            </a:extLst>
          </p:cNvPr>
          <p:cNvCxnSpPr>
            <a:cxnSpLocks/>
            <a:stCxn id="3" idx="1"/>
          </p:cNvCxnSpPr>
          <p:nvPr/>
        </p:nvCxnSpPr>
        <p:spPr>
          <a:xfrm flipH="1" flipV="1">
            <a:off x="6253655" y="3825766"/>
            <a:ext cx="2107324" cy="187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3855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3847</Words>
  <Application>Microsoft Macintosh PowerPoint</Application>
  <PresentationFormat>Widescreen</PresentationFormat>
  <Paragraphs>613</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Aptos</vt:lpstr>
      <vt:lpstr>Aptos Display</vt:lpstr>
      <vt:lpstr>Arial</vt:lpstr>
      <vt:lpstr>Cambria Math</vt:lpstr>
      <vt:lpstr>Consolas</vt:lpstr>
      <vt:lpstr>Menlo</vt:lpstr>
      <vt:lpstr>Office Theme</vt:lpstr>
      <vt:lpstr>Algorithms: Introduction to Sorting</vt:lpstr>
      <vt:lpstr>Random Numbers</vt:lpstr>
      <vt:lpstr>Random Numbers</vt:lpstr>
      <vt:lpstr>Random Numbers</vt:lpstr>
      <vt:lpstr>Random Numbers</vt:lpstr>
      <vt:lpstr>Random Numbers</vt:lpstr>
      <vt:lpstr>Random Numbers</vt:lpstr>
      <vt:lpstr>Random Numbers</vt:lpstr>
      <vt:lpstr>Random Numbers</vt:lpstr>
      <vt:lpstr>Random Numbers</vt:lpstr>
      <vt:lpstr>Random Numbers</vt:lpstr>
      <vt:lpstr>Sorting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 Donaldson</dc:creator>
  <cp:lastModifiedBy>Toby Donaldson</cp:lastModifiedBy>
  <cp:revision>1</cp:revision>
  <cp:lastPrinted>2024-11-04T20:12:23Z</cp:lastPrinted>
  <dcterms:created xsi:type="dcterms:W3CDTF">2024-09-15T21:36:40Z</dcterms:created>
  <dcterms:modified xsi:type="dcterms:W3CDTF">2024-11-27T08:02:14Z</dcterms:modified>
</cp:coreProperties>
</file>