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SAKTHI G – AU810021114070</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658868" y="298094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IN" dirty="0"/>
              <a:t>https://github.com/810021114070/Naan-mudhalvan-project</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4" name="Picture 3">
            <a:extLst>
              <a:ext uri="{FF2B5EF4-FFF2-40B4-BE49-F238E27FC236}">
                <a16:creationId xmlns:a16="http://schemas.microsoft.com/office/drawing/2014/main" id="{B5DD3AE9-F24D-09D4-4581-0346D90C504B}"/>
              </a:ext>
            </a:extLst>
          </p:cNvPr>
          <p:cNvPicPr>
            <a:picLocks noChangeAspect="1"/>
          </p:cNvPicPr>
          <p:nvPr/>
        </p:nvPicPr>
        <p:blipFill>
          <a:blip r:embed="rId3"/>
          <a:stretch>
            <a:fillRect/>
          </a:stretch>
        </p:blipFill>
        <p:spPr>
          <a:xfrm>
            <a:off x="0" y="1389472"/>
            <a:ext cx="12192000" cy="54621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Widescreen</PresentationFormat>
  <Paragraphs>48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senthil kumar.p</dc:creator>
  <cp:lastModifiedBy>senthil kumar</cp:lastModifiedBy>
  <cp:revision>3</cp:revision>
  <dcterms:modified xsi:type="dcterms:W3CDTF">2024-04-23T16:47:05Z</dcterms:modified>
</cp:coreProperties>
</file>