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Captures\Naan-Mudhalvan-Project-_Arputhan_au810021114309.ipynb%20at%20main%20&#183;%20810021114309_Naan-Mudhalvan-Project-%20-%20Google%20Chrome%202024-04-20%2010-26-27.mp4" TargetMode="External"/><Relationship Id="rId1" Type="http://schemas.microsoft.com/office/2007/relationships/media" Target="file:///D:\Captures\Naan-Mudhalvan-Project-_Arputhan_au810021114309.ipynb%20at%20main%20&#183;%20810021114309_Naan-Mudhalvan-Project-%20-%20Google%20Chrome%202024-04-20%2010-26-27.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a:solidFill>
                  <a:srgbClr val="2F5496"/>
                </a:solidFill>
              </a:rPr>
              <a:t>Arputhan</a:t>
            </a:r>
            <a:r>
              <a:rPr lang="en-US" sz="2000" b="1" dirty="0">
                <a:solidFill>
                  <a:srgbClr val="2F5496"/>
                </a:solidFill>
                <a:latin typeface="Arial"/>
                <a:ea typeface="Arial"/>
                <a:cs typeface="Arial"/>
                <a:sym typeface="Arial"/>
              </a:rPr>
              <a:t>  – AU810021114309</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https://github.com/810021114309/Naan-Mudhalvan-Project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Naan-Mudhalvan-Project-_Arputhan_au810021114309.ipynb at main · 810021114309_Naan-Mudhalvan-Project- - Google Chrome 2024-04-20 10-26-27">
            <a:hlinkClick r:id="" action="ppaction://media"/>
            <a:extLst>
              <a:ext uri="{FF2B5EF4-FFF2-40B4-BE49-F238E27FC236}">
                <a16:creationId xmlns:a16="http://schemas.microsoft.com/office/drawing/2014/main" id="{CCE678B6-D10F-83C9-5FF3-D942C4BED943}"/>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625334" y="1389472"/>
            <a:ext cx="8851392" cy="49789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03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au810021114078 SenthilKumar.P  (1)</Template>
  <TotalTime>18</TotalTime>
  <Words>559</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dc:creator>
  <cp:lastModifiedBy>senthil kumar</cp:lastModifiedBy>
  <cp:revision>4</cp:revision>
  <dcterms:created xsi:type="dcterms:W3CDTF">2024-04-17T09:06:54Z</dcterms:created>
  <dcterms:modified xsi:type="dcterms:W3CDTF">2024-04-20T04:58:46Z</dcterms:modified>
</cp:coreProperties>
</file>