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77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2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2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1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5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0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D13D-480D-426E-A0D5-478FDC2E5FE6}" type="datetimeFigureOut">
              <a:rPr lang="zh-TW" altLang="en-US" smtClean="0"/>
              <a:t>2020/8/20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0EA9-F1B1-4DC8-AFC9-B36955DE0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9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快速學習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48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1918" y="619122"/>
            <a:ext cx="37192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快速學習</a:t>
            </a:r>
            <a:r>
              <a:rPr lang="en-US" altLang="zh-TW" sz="4000" dirty="0" smtClean="0"/>
              <a:t>python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746820" y="1877650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三小時</a:t>
            </a:r>
            <a:r>
              <a:rPr lang="en-US" altLang="zh-TW" sz="3200" dirty="0" smtClean="0"/>
              <a:t>python</a:t>
            </a:r>
            <a:r>
              <a:rPr lang="zh-TW" altLang="en-US" sz="3200" dirty="0" smtClean="0"/>
              <a:t>導覽</a:t>
            </a:r>
            <a:endParaRPr lang="en-US" altLang="zh-TW" sz="3200" dirty="0"/>
          </a:p>
        </p:txBody>
      </p:sp>
      <p:sp>
        <p:nvSpPr>
          <p:cNvPr id="4" name="向下箭號 3"/>
          <p:cNvSpPr/>
          <p:nvPr/>
        </p:nvSpPr>
        <p:spPr>
          <a:xfrm>
            <a:off x="3012421" y="2615380"/>
            <a:ext cx="894735" cy="63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1405" y="3407432"/>
            <a:ext cx="40735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完成</a:t>
            </a:r>
            <a:r>
              <a:rPr lang="en-US" altLang="zh-TW" sz="4400" dirty="0" smtClean="0"/>
              <a:t>python</a:t>
            </a:r>
            <a:r>
              <a:rPr lang="zh-TW" altLang="en-US" sz="4400" dirty="0"/>
              <a:t>作業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3086163" y="4388821"/>
            <a:ext cx="894735" cy="639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46820" y="5027918"/>
            <a:ext cx="57663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快速測完某本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書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32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478197"/>
            <a:ext cx="9144000" cy="1573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3440700"/>
            <a:ext cx="9144000" cy="15731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82981" y="2182450"/>
            <a:ext cx="4099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3_python</a:t>
            </a:r>
            <a:r>
              <a:rPr lang="zh-TW" altLang="en-US" sz="2800" dirty="0" smtClean="0"/>
              <a:t>決策與選擇結構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471961" y="2151672"/>
            <a:ext cx="2162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4_</a:t>
            </a:r>
            <a:r>
              <a:rPr lang="zh-TW" altLang="en-US" sz="3200" dirty="0" smtClean="0"/>
              <a:t>廻圈</a:t>
            </a:r>
            <a:r>
              <a:rPr lang="en-US" altLang="zh-TW" sz="3200" dirty="0" smtClean="0"/>
              <a:t>loop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82981" y="609288"/>
            <a:ext cx="17251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5_</a:t>
            </a:r>
            <a:r>
              <a:rPr lang="zh-TW" altLang="en-US" sz="4000" dirty="0" smtClean="0"/>
              <a:t>函數</a:t>
            </a:r>
            <a:endParaRPr lang="zh-TW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473285" y="3591300"/>
            <a:ext cx="4998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2_</a:t>
            </a:r>
            <a:r>
              <a:rPr lang="zh-TW" altLang="en-US" sz="2400" dirty="0" smtClean="0"/>
              <a:t>各種資料類型</a:t>
            </a:r>
            <a:r>
              <a:rPr lang="en-US" altLang="zh-TW" sz="2400" dirty="0" smtClean="0"/>
              <a:t>(Data Type)</a:t>
            </a:r>
            <a:r>
              <a:rPr lang="zh-TW" altLang="en-US" sz="2400" dirty="0" smtClean="0"/>
              <a:t>及其運算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180" y="5284840"/>
            <a:ext cx="9144000" cy="1007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sz="5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  <a:r>
              <a:rPr lang="zh-TW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</a:t>
            </a:r>
            <a:endParaRPr lang="zh-TW" alt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51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1523" y="1130708"/>
            <a:ext cx="2733368" cy="174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函數</a:t>
            </a:r>
            <a:endParaRPr lang="zh-TW" altLang="en-US" sz="4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064775" y="1632154"/>
            <a:ext cx="648929" cy="98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2158181" y="1991031"/>
            <a:ext cx="648929" cy="98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2064774" y="2313037"/>
            <a:ext cx="648929" cy="98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128684" y="2630127"/>
            <a:ext cx="648929" cy="98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5152104" y="1821424"/>
            <a:ext cx="1622323" cy="34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304504" y="1973824"/>
            <a:ext cx="1622323" cy="34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456904" y="2126224"/>
            <a:ext cx="1622323" cy="34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609304" y="2278624"/>
            <a:ext cx="1622323" cy="34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9911" y="1395576"/>
            <a:ext cx="140615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輸入</a:t>
            </a:r>
            <a:endParaRPr lang="en-US" altLang="zh-TW" sz="4400" dirty="0" smtClean="0"/>
          </a:p>
          <a:p>
            <a:r>
              <a:rPr lang="en-US" altLang="zh-TW" sz="4400" dirty="0" smtClean="0"/>
              <a:t>Input</a:t>
            </a:r>
            <a:endParaRPr lang="zh-TW" altLang="en-US" sz="4400" dirty="0"/>
          </a:p>
        </p:txBody>
      </p:sp>
      <p:sp>
        <p:nvSpPr>
          <p:cNvPr id="14" name="矩形 13"/>
          <p:cNvSpPr/>
          <p:nvPr/>
        </p:nvSpPr>
        <p:spPr>
          <a:xfrm>
            <a:off x="7162472" y="1395576"/>
            <a:ext cx="17508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輸</a:t>
            </a:r>
            <a:r>
              <a:rPr lang="zh-TW" altLang="en-US" sz="4400" dirty="0"/>
              <a:t>出</a:t>
            </a:r>
            <a:endParaRPr lang="en-US" altLang="zh-TW" sz="4400" dirty="0" smtClean="0"/>
          </a:p>
          <a:p>
            <a:r>
              <a:rPr lang="en-US" altLang="zh-TW" sz="4400" dirty="0" smtClean="0"/>
              <a:t>output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547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54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快速學習python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快速學習python</dc:title>
  <dc:creator>Ben Tseng</dc:creator>
  <cp:lastModifiedBy>Ben Tseng</cp:lastModifiedBy>
  <cp:revision>4</cp:revision>
  <dcterms:created xsi:type="dcterms:W3CDTF">2020-08-19T19:58:13Z</dcterms:created>
  <dcterms:modified xsi:type="dcterms:W3CDTF">2020-08-19T20:17:31Z</dcterms:modified>
</cp:coreProperties>
</file>