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5"/>
  </p:notesMasterIdLst>
  <p:sldIdLst>
    <p:sldId id="256" r:id="rId3"/>
    <p:sldId id="304" r:id="rId4"/>
    <p:sldId id="322" r:id="rId5"/>
    <p:sldId id="313" r:id="rId6"/>
    <p:sldId id="315" r:id="rId7"/>
    <p:sldId id="323" r:id="rId8"/>
    <p:sldId id="324" r:id="rId9"/>
    <p:sldId id="320" r:id="rId10"/>
    <p:sldId id="321" r:id="rId11"/>
    <p:sldId id="316" r:id="rId12"/>
    <p:sldId id="319" r:id="rId13"/>
    <p:sldId id="31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31F99F6-D75F-413B-B852-0D958CBB82B2}" type="doc">
      <dgm:prSet loTypeId="urn:microsoft.com/office/officeart/2005/8/layout/chart3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E116F19-22A3-4E52-8FD1-5D00F6DF3F8E}">
      <dgm:prSet phldrT="[Text]"/>
      <dgm:spPr/>
      <dgm:t>
        <a:bodyPr/>
        <a:lstStyle/>
        <a:p>
          <a:r>
            <a:rPr lang="en-US" dirty="0"/>
            <a:t>Blue Ocean Strategy</a:t>
          </a:r>
        </a:p>
      </dgm:t>
    </dgm:pt>
    <dgm:pt modelId="{B539A554-5866-4F5F-A76F-09D086D7BDCD}" type="parTrans" cxnId="{DC41EF50-2658-4ADE-82AD-A9F2B25FD13D}">
      <dgm:prSet/>
      <dgm:spPr/>
      <dgm:t>
        <a:bodyPr/>
        <a:lstStyle/>
        <a:p>
          <a:endParaRPr lang="en-US"/>
        </a:p>
      </dgm:t>
    </dgm:pt>
    <dgm:pt modelId="{6AF289AE-F2CC-45C6-8DCE-AC2B67E05B23}" type="sibTrans" cxnId="{DC41EF50-2658-4ADE-82AD-A9F2B25FD13D}">
      <dgm:prSet/>
      <dgm:spPr/>
      <dgm:t>
        <a:bodyPr/>
        <a:lstStyle/>
        <a:p>
          <a:endParaRPr lang="en-US"/>
        </a:p>
      </dgm:t>
    </dgm:pt>
    <dgm:pt modelId="{C781C452-5BEA-41BA-8872-82C4AAE8AE74}">
      <dgm:prSet phldrT="[Text]"/>
      <dgm:spPr/>
      <dgm:t>
        <a:bodyPr/>
        <a:lstStyle/>
        <a:p>
          <a:r>
            <a:rPr lang="en-US" dirty="0"/>
            <a:t>PESTLE</a:t>
          </a:r>
        </a:p>
      </dgm:t>
    </dgm:pt>
    <dgm:pt modelId="{5E335F84-35C7-4F7F-A9F7-3A962590668D}" type="parTrans" cxnId="{21F4F7AE-BDB5-4E63-A71B-933FC6501F7C}">
      <dgm:prSet/>
      <dgm:spPr/>
      <dgm:t>
        <a:bodyPr/>
        <a:lstStyle/>
        <a:p>
          <a:endParaRPr lang="en-US"/>
        </a:p>
      </dgm:t>
    </dgm:pt>
    <dgm:pt modelId="{42CAF9F5-7462-447C-900B-D23FE796320D}" type="sibTrans" cxnId="{21F4F7AE-BDB5-4E63-A71B-933FC6501F7C}">
      <dgm:prSet/>
      <dgm:spPr/>
      <dgm:t>
        <a:bodyPr/>
        <a:lstStyle/>
        <a:p>
          <a:endParaRPr lang="en-US"/>
        </a:p>
      </dgm:t>
    </dgm:pt>
    <dgm:pt modelId="{4ABA1571-CE8A-41DC-B24A-3F3F9ED9F8DC}">
      <dgm:prSet phldrT="[Text]"/>
      <dgm:spPr/>
      <dgm:t>
        <a:bodyPr/>
        <a:lstStyle/>
        <a:p>
          <a:r>
            <a:rPr lang="en-US" dirty="0"/>
            <a:t>SWOT</a:t>
          </a:r>
        </a:p>
      </dgm:t>
    </dgm:pt>
    <dgm:pt modelId="{BDA45273-9BEE-4E93-96AC-6066948DF872}" type="parTrans" cxnId="{B25A991D-51CB-4915-A064-DDDB0ECA1D57}">
      <dgm:prSet/>
      <dgm:spPr/>
      <dgm:t>
        <a:bodyPr/>
        <a:lstStyle/>
        <a:p>
          <a:endParaRPr lang="en-US"/>
        </a:p>
      </dgm:t>
    </dgm:pt>
    <dgm:pt modelId="{C79DAFBD-9C28-4619-B9D4-F7014A0DEB48}" type="sibTrans" cxnId="{B25A991D-51CB-4915-A064-DDDB0ECA1D57}">
      <dgm:prSet/>
      <dgm:spPr/>
      <dgm:t>
        <a:bodyPr/>
        <a:lstStyle/>
        <a:p>
          <a:endParaRPr lang="en-US"/>
        </a:p>
      </dgm:t>
    </dgm:pt>
    <dgm:pt modelId="{7EDAA3A4-530E-4DDB-87B3-FC83237EF962}">
      <dgm:prSet phldrT="[Text]"/>
      <dgm:spPr/>
      <dgm:t>
        <a:bodyPr/>
        <a:lstStyle/>
        <a:p>
          <a:r>
            <a:rPr lang="en-US" dirty="0"/>
            <a:t>Six Sigma</a:t>
          </a:r>
        </a:p>
      </dgm:t>
    </dgm:pt>
    <dgm:pt modelId="{C0F99B07-BD9F-4535-BCEE-931D89024556}" type="parTrans" cxnId="{82D80CA6-F0D0-4B94-9B91-F7819D916FED}">
      <dgm:prSet/>
      <dgm:spPr/>
      <dgm:t>
        <a:bodyPr/>
        <a:lstStyle/>
        <a:p>
          <a:endParaRPr lang="en-US"/>
        </a:p>
      </dgm:t>
    </dgm:pt>
    <dgm:pt modelId="{023E47DD-30F7-4FFE-86D0-DCB8AD6C595C}" type="sibTrans" cxnId="{82D80CA6-F0D0-4B94-9B91-F7819D916FED}">
      <dgm:prSet/>
      <dgm:spPr/>
      <dgm:t>
        <a:bodyPr/>
        <a:lstStyle/>
        <a:p>
          <a:endParaRPr lang="en-US"/>
        </a:p>
      </dgm:t>
    </dgm:pt>
    <dgm:pt modelId="{A8EA984B-DC30-429E-BF60-EB1AA1CE6F41}">
      <dgm:prSet phldrT="[Text]"/>
      <dgm:spPr/>
      <dgm:t>
        <a:bodyPr/>
        <a:lstStyle/>
        <a:p>
          <a:r>
            <a:rPr lang="en-US" dirty="0"/>
            <a:t>Agile Methodology</a:t>
          </a:r>
        </a:p>
      </dgm:t>
    </dgm:pt>
    <dgm:pt modelId="{A2A99190-A67E-476D-A798-C85047D7C0BE}" type="parTrans" cxnId="{FB7AADF7-0CF3-4D74-80F2-A9CF205D0C19}">
      <dgm:prSet/>
      <dgm:spPr/>
      <dgm:t>
        <a:bodyPr/>
        <a:lstStyle/>
        <a:p>
          <a:endParaRPr lang="en-US"/>
        </a:p>
      </dgm:t>
    </dgm:pt>
    <dgm:pt modelId="{5DB60357-884D-4185-A6AB-FFEAD4942C3D}" type="sibTrans" cxnId="{FB7AADF7-0CF3-4D74-80F2-A9CF205D0C19}">
      <dgm:prSet/>
      <dgm:spPr/>
      <dgm:t>
        <a:bodyPr/>
        <a:lstStyle/>
        <a:p>
          <a:endParaRPr lang="en-US"/>
        </a:p>
      </dgm:t>
    </dgm:pt>
    <dgm:pt modelId="{2F0BC83D-CC86-493D-ACD9-52F4BAE80389}">
      <dgm:prSet phldrT="[Text]"/>
      <dgm:spPr/>
      <dgm:t>
        <a:bodyPr/>
        <a:lstStyle/>
        <a:p>
          <a:r>
            <a:rPr lang="en-US" dirty="0"/>
            <a:t>Scenario Planning</a:t>
          </a:r>
        </a:p>
      </dgm:t>
    </dgm:pt>
    <dgm:pt modelId="{FBF02B11-7CF9-49A5-A73F-3701BA8511C9}" type="parTrans" cxnId="{0C087AAC-AA87-41D8-AA71-BBFB6C75941F}">
      <dgm:prSet/>
      <dgm:spPr/>
      <dgm:t>
        <a:bodyPr/>
        <a:lstStyle/>
        <a:p>
          <a:endParaRPr lang="en-US"/>
        </a:p>
      </dgm:t>
    </dgm:pt>
    <dgm:pt modelId="{AA2B2318-EADE-4F22-BF31-1735F699E057}" type="sibTrans" cxnId="{0C087AAC-AA87-41D8-AA71-BBFB6C75941F}">
      <dgm:prSet/>
      <dgm:spPr/>
      <dgm:t>
        <a:bodyPr/>
        <a:lstStyle/>
        <a:p>
          <a:endParaRPr lang="en-US"/>
        </a:p>
      </dgm:t>
    </dgm:pt>
    <dgm:pt modelId="{B38130D6-B7A0-4B91-BB5E-9518AFDD8FF8}">
      <dgm:prSet phldrT="[Text]"/>
      <dgm:spPr/>
      <dgm:t>
        <a:bodyPr/>
        <a:lstStyle/>
        <a:p>
          <a:r>
            <a:rPr lang="en-US" dirty="0"/>
            <a:t>Balanced Scorecard</a:t>
          </a:r>
        </a:p>
      </dgm:t>
    </dgm:pt>
    <dgm:pt modelId="{43E9E9F1-CF25-402A-859E-B064A87FAC6D}" type="parTrans" cxnId="{12DC65CE-137F-47DB-BB0E-4A090BF83A2E}">
      <dgm:prSet/>
      <dgm:spPr/>
      <dgm:t>
        <a:bodyPr/>
        <a:lstStyle/>
        <a:p>
          <a:endParaRPr lang="en-US"/>
        </a:p>
      </dgm:t>
    </dgm:pt>
    <dgm:pt modelId="{A02D9B6B-E46B-4519-A99C-5613CDE95C34}" type="sibTrans" cxnId="{12DC65CE-137F-47DB-BB0E-4A090BF83A2E}">
      <dgm:prSet/>
      <dgm:spPr/>
      <dgm:t>
        <a:bodyPr/>
        <a:lstStyle/>
        <a:p>
          <a:endParaRPr lang="en-US"/>
        </a:p>
      </dgm:t>
    </dgm:pt>
    <dgm:pt modelId="{FAB7E9D4-BDB8-4F1C-A4D7-552F838E28AB}" type="pres">
      <dgm:prSet presAssocID="{C31F99F6-D75F-413B-B852-0D958CBB82B2}" presName="compositeShape" presStyleCnt="0">
        <dgm:presLayoutVars>
          <dgm:chMax val="7"/>
          <dgm:dir/>
          <dgm:resizeHandles val="exact"/>
        </dgm:presLayoutVars>
      </dgm:prSet>
      <dgm:spPr/>
    </dgm:pt>
    <dgm:pt modelId="{E9107EB0-AAD3-4222-A8B2-D6A17F12CC86}" type="pres">
      <dgm:prSet presAssocID="{C31F99F6-D75F-413B-B852-0D958CBB82B2}" presName="wedge1" presStyleLbl="node1" presStyleIdx="0" presStyleCnt="7"/>
      <dgm:spPr/>
    </dgm:pt>
    <dgm:pt modelId="{C7975C8A-0F72-4740-AC45-9EAC09CB1629}" type="pres">
      <dgm:prSet presAssocID="{C31F99F6-D75F-413B-B852-0D958CBB82B2}" presName="wedge1Tx" presStyleLbl="node1" presStyleIdx="0" presStyleCnt="7">
        <dgm:presLayoutVars>
          <dgm:chMax val="0"/>
          <dgm:chPref val="0"/>
          <dgm:bulletEnabled val="1"/>
        </dgm:presLayoutVars>
      </dgm:prSet>
      <dgm:spPr/>
    </dgm:pt>
    <dgm:pt modelId="{E7A4FD8E-E8C6-48CB-894C-3241780A8E47}" type="pres">
      <dgm:prSet presAssocID="{C31F99F6-D75F-413B-B852-0D958CBB82B2}" presName="wedge2" presStyleLbl="node1" presStyleIdx="1" presStyleCnt="7"/>
      <dgm:spPr/>
    </dgm:pt>
    <dgm:pt modelId="{54B5EC0F-0FE4-4479-838C-890167AD2010}" type="pres">
      <dgm:prSet presAssocID="{C31F99F6-D75F-413B-B852-0D958CBB82B2}" presName="wedge2Tx" presStyleLbl="node1" presStyleIdx="1" presStyleCnt="7">
        <dgm:presLayoutVars>
          <dgm:chMax val="0"/>
          <dgm:chPref val="0"/>
          <dgm:bulletEnabled val="1"/>
        </dgm:presLayoutVars>
      </dgm:prSet>
      <dgm:spPr/>
    </dgm:pt>
    <dgm:pt modelId="{F5AFD43B-96C6-401D-A7FF-9F3A99C0FA04}" type="pres">
      <dgm:prSet presAssocID="{C31F99F6-D75F-413B-B852-0D958CBB82B2}" presName="wedge3" presStyleLbl="node1" presStyleIdx="2" presStyleCnt="7"/>
      <dgm:spPr/>
    </dgm:pt>
    <dgm:pt modelId="{AD40906C-D4CA-4217-A26A-58E1DAB97E9F}" type="pres">
      <dgm:prSet presAssocID="{C31F99F6-D75F-413B-B852-0D958CBB82B2}" presName="wedge3Tx" presStyleLbl="node1" presStyleIdx="2" presStyleCnt="7">
        <dgm:presLayoutVars>
          <dgm:chMax val="0"/>
          <dgm:chPref val="0"/>
          <dgm:bulletEnabled val="1"/>
        </dgm:presLayoutVars>
      </dgm:prSet>
      <dgm:spPr/>
    </dgm:pt>
    <dgm:pt modelId="{D60A41EA-B908-4F09-85C2-22C1091EC4F5}" type="pres">
      <dgm:prSet presAssocID="{C31F99F6-D75F-413B-B852-0D958CBB82B2}" presName="wedge4" presStyleLbl="node1" presStyleIdx="3" presStyleCnt="7"/>
      <dgm:spPr/>
    </dgm:pt>
    <dgm:pt modelId="{E9271507-4E42-48B6-BD42-FB0E1E538B2A}" type="pres">
      <dgm:prSet presAssocID="{C31F99F6-D75F-413B-B852-0D958CBB82B2}" presName="wedge4Tx" presStyleLbl="node1" presStyleIdx="3" presStyleCnt="7">
        <dgm:presLayoutVars>
          <dgm:chMax val="0"/>
          <dgm:chPref val="0"/>
          <dgm:bulletEnabled val="1"/>
        </dgm:presLayoutVars>
      </dgm:prSet>
      <dgm:spPr/>
    </dgm:pt>
    <dgm:pt modelId="{CF54E698-97AD-4D90-8C20-E4D24BDFEF6A}" type="pres">
      <dgm:prSet presAssocID="{C31F99F6-D75F-413B-B852-0D958CBB82B2}" presName="wedge5" presStyleLbl="node1" presStyleIdx="4" presStyleCnt="7"/>
      <dgm:spPr/>
    </dgm:pt>
    <dgm:pt modelId="{4A4CF679-87BB-4AC2-80F6-ED5005E0FD64}" type="pres">
      <dgm:prSet presAssocID="{C31F99F6-D75F-413B-B852-0D958CBB82B2}" presName="wedge5Tx" presStyleLbl="node1" presStyleIdx="4" presStyleCnt="7">
        <dgm:presLayoutVars>
          <dgm:chMax val="0"/>
          <dgm:chPref val="0"/>
          <dgm:bulletEnabled val="1"/>
        </dgm:presLayoutVars>
      </dgm:prSet>
      <dgm:spPr/>
    </dgm:pt>
    <dgm:pt modelId="{95744E75-40B3-4691-9515-86BA54522EA2}" type="pres">
      <dgm:prSet presAssocID="{C31F99F6-D75F-413B-B852-0D958CBB82B2}" presName="wedge6" presStyleLbl="node1" presStyleIdx="5" presStyleCnt="7"/>
      <dgm:spPr/>
    </dgm:pt>
    <dgm:pt modelId="{0948E455-9B76-4AC3-86C1-1C428BD62F9C}" type="pres">
      <dgm:prSet presAssocID="{C31F99F6-D75F-413B-B852-0D958CBB82B2}" presName="wedge6Tx" presStyleLbl="node1" presStyleIdx="5" presStyleCnt="7">
        <dgm:presLayoutVars>
          <dgm:chMax val="0"/>
          <dgm:chPref val="0"/>
          <dgm:bulletEnabled val="1"/>
        </dgm:presLayoutVars>
      </dgm:prSet>
      <dgm:spPr/>
    </dgm:pt>
    <dgm:pt modelId="{28122DF6-26EE-42FD-AF86-883C3CC5A7B0}" type="pres">
      <dgm:prSet presAssocID="{C31F99F6-D75F-413B-B852-0D958CBB82B2}" presName="wedge7" presStyleLbl="node1" presStyleIdx="6" presStyleCnt="7"/>
      <dgm:spPr/>
    </dgm:pt>
    <dgm:pt modelId="{72A49553-22E5-4D6A-9A2B-955B3612F651}" type="pres">
      <dgm:prSet presAssocID="{C31F99F6-D75F-413B-B852-0D958CBB82B2}" presName="wedge7Tx" presStyleLbl="node1" presStyleIdx="6" presStyleCnt="7">
        <dgm:presLayoutVars>
          <dgm:chMax val="0"/>
          <dgm:chPref val="0"/>
          <dgm:bulletEnabled val="1"/>
        </dgm:presLayoutVars>
      </dgm:prSet>
      <dgm:spPr/>
    </dgm:pt>
  </dgm:ptLst>
  <dgm:cxnLst>
    <dgm:cxn modelId="{E1136907-677C-4CA6-9E74-384E7DE75641}" type="presOf" srcId="{5E116F19-22A3-4E52-8FD1-5D00F6DF3F8E}" destId="{54B5EC0F-0FE4-4479-838C-890167AD2010}" srcOrd="1" destOrd="0" presId="urn:microsoft.com/office/officeart/2005/8/layout/chart3"/>
    <dgm:cxn modelId="{E65B670D-30BA-4EB3-9A74-46A776B763EE}" type="presOf" srcId="{4ABA1571-CE8A-41DC-B24A-3F3F9ED9F8DC}" destId="{D60A41EA-B908-4F09-85C2-22C1091EC4F5}" srcOrd="0" destOrd="0" presId="urn:microsoft.com/office/officeart/2005/8/layout/chart3"/>
    <dgm:cxn modelId="{8B9FCA1B-4537-44DF-9DA6-F8E2323F9644}" type="presOf" srcId="{B38130D6-B7A0-4B91-BB5E-9518AFDD8FF8}" destId="{E9107EB0-AAD3-4222-A8B2-D6A17F12CC86}" srcOrd="0" destOrd="0" presId="urn:microsoft.com/office/officeart/2005/8/layout/chart3"/>
    <dgm:cxn modelId="{B25A991D-51CB-4915-A064-DDDB0ECA1D57}" srcId="{C31F99F6-D75F-413B-B852-0D958CBB82B2}" destId="{4ABA1571-CE8A-41DC-B24A-3F3F9ED9F8DC}" srcOrd="3" destOrd="0" parTransId="{BDA45273-9BEE-4E93-96AC-6066948DF872}" sibTransId="{C79DAFBD-9C28-4619-B9D4-F7014A0DEB48}"/>
    <dgm:cxn modelId="{9CD63022-8AEF-4707-8D18-123FC9593A8D}" type="presOf" srcId="{C781C452-5BEA-41BA-8872-82C4AAE8AE74}" destId="{AD40906C-D4CA-4217-A26A-58E1DAB97E9F}" srcOrd="1" destOrd="0" presId="urn:microsoft.com/office/officeart/2005/8/layout/chart3"/>
    <dgm:cxn modelId="{3F4DE724-7FCA-4552-B222-D72CC71D92E1}" type="presOf" srcId="{2F0BC83D-CC86-493D-ACD9-52F4BAE80389}" destId="{28122DF6-26EE-42FD-AF86-883C3CC5A7B0}" srcOrd="0" destOrd="0" presId="urn:microsoft.com/office/officeart/2005/8/layout/chart3"/>
    <dgm:cxn modelId="{D6AA9226-1578-4A5B-B1B6-03F283077361}" type="presOf" srcId="{A8EA984B-DC30-429E-BF60-EB1AA1CE6F41}" destId="{95744E75-40B3-4691-9515-86BA54522EA2}" srcOrd="0" destOrd="0" presId="urn:microsoft.com/office/officeart/2005/8/layout/chart3"/>
    <dgm:cxn modelId="{AE493046-7FAD-45CB-801F-3D7D727AC732}" type="presOf" srcId="{7EDAA3A4-530E-4DDB-87B3-FC83237EF962}" destId="{CF54E698-97AD-4D90-8C20-E4D24BDFEF6A}" srcOrd="0" destOrd="0" presId="urn:microsoft.com/office/officeart/2005/8/layout/chart3"/>
    <dgm:cxn modelId="{DC41EF50-2658-4ADE-82AD-A9F2B25FD13D}" srcId="{C31F99F6-D75F-413B-B852-0D958CBB82B2}" destId="{5E116F19-22A3-4E52-8FD1-5D00F6DF3F8E}" srcOrd="1" destOrd="0" parTransId="{B539A554-5866-4F5F-A76F-09D086D7BDCD}" sibTransId="{6AF289AE-F2CC-45C6-8DCE-AC2B67E05B23}"/>
    <dgm:cxn modelId="{677E1171-6FCB-4EF9-BA4B-4413B3C86BA4}" type="presOf" srcId="{4ABA1571-CE8A-41DC-B24A-3F3F9ED9F8DC}" destId="{E9271507-4E42-48B6-BD42-FB0E1E538B2A}" srcOrd="1" destOrd="0" presId="urn:microsoft.com/office/officeart/2005/8/layout/chart3"/>
    <dgm:cxn modelId="{128B1E7D-09CC-4AE1-90E0-2D0DCA989E21}" type="presOf" srcId="{B38130D6-B7A0-4B91-BB5E-9518AFDD8FF8}" destId="{C7975C8A-0F72-4740-AC45-9EAC09CB1629}" srcOrd="1" destOrd="0" presId="urn:microsoft.com/office/officeart/2005/8/layout/chart3"/>
    <dgm:cxn modelId="{C0B26388-73A4-451D-96CB-0D3FDDBB4E8E}" type="presOf" srcId="{2F0BC83D-CC86-493D-ACD9-52F4BAE80389}" destId="{72A49553-22E5-4D6A-9A2B-955B3612F651}" srcOrd="1" destOrd="0" presId="urn:microsoft.com/office/officeart/2005/8/layout/chart3"/>
    <dgm:cxn modelId="{DB1C1891-E552-474A-9AD8-48360DD2ABEE}" type="presOf" srcId="{5E116F19-22A3-4E52-8FD1-5D00F6DF3F8E}" destId="{E7A4FD8E-E8C6-48CB-894C-3241780A8E47}" srcOrd="0" destOrd="0" presId="urn:microsoft.com/office/officeart/2005/8/layout/chart3"/>
    <dgm:cxn modelId="{76B38999-BD4B-4F88-ACA0-A74D57E279B9}" type="presOf" srcId="{A8EA984B-DC30-429E-BF60-EB1AA1CE6F41}" destId="{0948E455-9B76-4AC3-86C1-1C428BD62F9C}" srcOrd="1" destOrd="0" presId="urn:microsoft.com/office/officeart/2005/8/layout/chart3"/>
    <dgm:cxn modelId="{82D80CA6-F0D0-4B94-9B91-F7819D916FED}" srcId="{C31F99F6-D75F-413B-B852-0D958CBB82B2}" destId="{7EDAA3A4-530E-4DDB-87B3-FC83237EF962}" srcOrd="4" destOrd="0" parTransId="{C0F99B07-BD9F-4535-BCEE-931D89024556}" sibTransId="{023E47DD-30F7-4FFE-86D0-DCB8AD6C595C}"/>
    <dgm:cxn modelId="{0C087AAC-AA87-41D8-AA71-BBFB6C75941F}" srcId="{C31F99F6-D75F-413B-B852-0D958CBB82B2}" destId="{2F0BC83D-CC86-493D-ACD9-52F4BAE80389}" srcOrd="6" destOrd="0" parTransId="{FBF02B11-7CF9-49A5-A73F-3701BA8511C9}" sibTransId="{AA2B2318-EADE-4F22-BF31-1735F699E057}"/>
    <dgm:cxn modelId="{D5EDE2AD-A9A2-44F6-891F-94C4D8186FC4}" type="presOf" srcId="{7EDAA3A4-530E-4DDB-87B3-FC83237EF962}" destId="{4A4CF679-87BB-4AC2-80F6-ED5005E0FD64}" srcOrd="1" destOrd="0" presId="urn:microsoft.com/office/officeart/2005/8/layout/chart3"/>
    <dgm:cxn modelId="{21F4F7AE-BDB5-4E63-A71B-933FC6501F7C}" srcId="{C31F99F6-D75F-413B-B852-0D958CBB82B2}" destId="{C781C452-5BEA-41BA-8872-82C4AAE8AE74}" srcOrd="2" destOrd="0" parTransId="{5E335F84-35C7-4F7F-A9F7-3A962590668D}" sibTransId="{42CAF9F5-7462-447C-900B-D23FE796320D}"/>
    <dgm:cxn modelId="{5019CBB4-FD5A-4B5A-A6B7-2F434D4C4838}" type="presOf" srcId="{C781C452-5BEA-41BA-8872-82C4AAE8AE74}" destId="{F5AFD43B-96C6-401D-A7FF-9F3A99C0FA04}" srcOrd="0" destOrd="0" presId="urn:microsoft.com/office/officeart/2005/8/layout/chart3"/>
    <dgm:cxn modelId="{0943A0B5-54EC-4B33-8335-E41DDA33AB40}" type="presOf" srcId="{C31F99F6-D75F-413B-B852-0D958CBB82B2}" destId="{FAB7E9D4-BDB8-4F1C-A4D7-552F838E28AB}" srcOrd="0" destOrd="0" presId="urn:microsoft.com/office/officeart/2005/8/layout/chart3"/>
    <dgm:cxn modelId="{12DC65CE-137F-47DB-BB0E-4A090BF83A2E}" srcId="{C31F99F6-D75F-413B-B852-0D958CBB82B2}" destId="{B38130D6-B7A0-4B91-BB5E-9518AFDD8FF8}" srcOrd="0" destOrd="0" parTransId="{43E9E9F1-CF25-402A-859E-B064A87FAC6D}" sibTransId="{A02D9B6B-E46B-4519-A99C-5613CDE95C34}"/>
    <dgm:cxn modelId="{FB7AADF7-0CF3-4D74-80F2-A9CF205D0C19}" srcId="{C31F99F6-D75F-413B-B852-0D958CBB82B2}" destId="{A8EA984B-DC30-429E-BF60-EB1AA1CE6F41}" srcOrd="5" destOrd="0" parTransId="{A2A99190-A67E-476D-A798-C85047D7C0BE}" sibTransId="{5DB60357-884D-4185-A6AB-FFEAD4942C3D}"/>
    <dgm:cxn modelId="{CD34C7CD-2A4B-427C-843B-DF552804D672}" type="presParOf" srcId="{FAB7E9D4-BDB8-4F1C-A4D7-552F838E28AB}" destId="{E9107EB0-AAD3-4222-A8B2-D6A17F12CC86}" srcOrd="0" destOrd="0" presId="urn:microsoft.com/office/officeart/2005/8/layout/chart3"/>
    <dgm:cxn modelId="{681BB694-1CE3-4DF2-8819-B6FDE9002033}" type="presParOf" srcId="{FAB7E9D4-BDB8-4F1C-A4D7-552F838E28AB}" destId="{C7975C8A-0F72-4740-AC45-9EAC09CB1629}" srcOrd="1" destOrd="0" presId="urn:microsoft.com/office/officeart/2005/8/layout/chart3"/>
    <dgm:cxn modelId="{E13EA5E2-84D0-49AB-952A-C6B6CCA8B47D}" type="presParOf" srcId="{FAB7E9D4-BDB8-4F1C-A4D7-552F838E28AB}" destId="{E7A4FD8E-E8C6-48CB-894C-3241780A8E47}" srcOrd="2" destOrd="0" presId="urn:microsoft.com/office/officeart/2005/8/layout/chart3"/>
    <dgm:cxn modelId="{913BA4BD-695B-4685-8DC9-E862A59D1689}" type="presParOf" srcId="{FAB7E9D4-BDB8-4F1C-A4D7-552F838E28AB}" destId="{54B5EC0F-0FE4-4479-838C-890167AD2010}" srcOrd="3" destOrd="0" presId="urn:microsoft.com/office/officeart/2005/8/layout/chart3"/>
    <dgm:cxn modelId="{9EA0E877-5192-4889-8ADC-299A155A2C48}" type="presParOf" srcId="{FAB7E9D4-BDB8-4F1C-A4D7-552F838E28AB}" destId="{F5AFD43B-96C6-401D-A7FF-9F3A99C0FA04}" srcOrd="4" destOrd="0" presId="urn:microsoft.com/office/officeart/2005/8/layout/chart3"/>
    <dgm:cxn modelId="{4E7DB76D-DA02-421B-A478-0816023EC88B}" type="presParOf" srcId="{FAB7E9D4-BDB8-4F1C-A4D7-552F838E28AB}" destId="{AD40906C-D4CA-4217-A26A-58E1DAB97E9F}" srcOrd="5" destOrd="0" presId="urn:microsoft.com/office/officeart/2005/8/layout/chart3"/>
    <dgm:cxn modelId="{7DC6727B-00F4-4875-A6CF-900207E3A444}" type="presParOf" srcId="{FAB7E9D4-BDB8-4F1C-A4D7-552F838E28AB}" destId="{D60A41EA-B908-4F09-85C2-22C1091EC4F5}" srcOrd="6" destOrd="0" presId="urn:microsoft.com/office/officeart/2005/8/layout/chart3"/>
    <dgm:cxn modelId="{FC97DB20-4DF7-4819-A3A9-1AE2ADEAB599}" type="presParOf" srcId="{FAB7E9D4-BDB8-4F1C-A4D7-552F838E28AB}" destId="{E9271507-4E42-48B6-BD42-FB0E1E538B2A}" srcOrd="7" destOrd="0" presId="urn:microsoft.com/office/officeart/2005/8/layout/chart3"/>
    <dgm:cxn modelId="{AFAC18AE-D075-4469-AA36-770173ABEF0A}" type="presParOf" srcId="{FAB7E9D4-BDB8-4F1C-A4D7-552F838E28AB}" destId="{CF54E698-97AD-4D90-8C20-E4D24BDFEF6A}" srcOrd="8" destOrd="0" presId="urn:microsoft.com/office/officeart/2005/8/layout/chart3"/>
    <dgm:cxn modelId="{4794C8A4-CA13-4089-9965-01E721476D60}" type="presParOf" srcId="{FAB7E9D4-BDB8-4F1C-A4D7-552F838E28AB}" destId="{4A4CF679-87BB-4AC2-80F6-ED5005E0FD64}" srcOrd="9" destOrd="0" presId="urn:microsoft.com/office/officeart/2005/8/layout/chart3"/>
    <dgm:cxn modelId="{FBCB2548-908B-4A71-8EA1-D0859580EA36}" type="presParOf" srcId="{FAB7E9D4-BDB8-4F1C-A4D7-552F838E28AB}" destId="{95744E75-40B3-4691-9515-86BA54522EA2}" srcOrd="10" destOrd="0" presId="urn:microsoft.com/office/officeart/2005/8/layout/chart3"/>
    <dgm:cxn modelId="{EAF53E6A-60E7-4C45-9CE2-66EB03DEDFC0}" type="presParOf" srcId="{FAB7E9D4-BDB8-4F1C-A4D7-552F838E28AB}" destId="{0948E455-9B76-4AC3-86C1-1C428BD62F9C}" srcOrd="11" destOrd="0" presId="urn:microsoft.com/office/officeart/2005/8/layout/chart3"/>
    <dgm:cxn modelId="{337818E6-2C1A-49EB-B800-BCBA6B7DEC99}" type="presParOf" srcId="{FAB7E9D4-BDB8-4F1C-A4D7-552F838E28AB}" destId="{28122DF6-26EE-42FD-AF86-883C3CC5A7B0}" srcOrd="12" destOrd="0" presId="urn:microsoft.com/office/officeart/2005/8/layout/chart3"/>
    <dgm:cxn modelId="{61970E26-1FE9-4E3F-A981-3163A6F94507}" type="presParOf" srcId="{FAB7E9D4-BDB8-4F1C-A4D7-552F838E28AB}" destId="{72A49553-22E5-4D6A-9A2B-955B3612F651}" srcOrd="13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ACF555C9-59E4-4632-B733-25207916499A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309F91F-9405-44E9-ABEE-31FD69043342}">
      <dgm:prSet phldrT="[Text]"/>
      <dgm:spPr/>
      <dgm:t>
        <a:bodyPr/>
        <a:lstStyle/>
        <a:p>
          <a:r>
            <a:rPr lang="en-US" dirty="0"/>
            <a:t>Why is important?</a:t>
          </a:r>
        </a:p>
      </dgm:t>
    </dgm:pt>
    <dgm:pt modelId="{C61E6885-8B85-4D60-9278-4810A9B51F82}" type="parTrans" cxnId="{88F5BF9D-F23C-41B1-A8C2-BDD2B42F918F}">
      <dgm:prSet/>
      <dgm:spPr/>
      <dgm:t>
        <a:bodyPr/>
        <a:lstStyle/>
        <a:p>
          <a:endParaRPr lang="en-US"/>
        </a:p>
      </dgm:t>
    </dgm:pt>
    <dgm:pt modelId="{C87F0E75-27E9-43BF-BA0A-DE07990C84F4}" type="sibTrans" cxnId="{88F5BF9D-F23C-41B1-A8C2-BDD2B42F918F}">
      <dgm:prSet/>
      <dgm:spPr/>
      <dgm:t>
        <a:bodyPr/>
        <a:lstStyle/>
        <a:p>
          <a:endParaRPr lang="en-US"/>
        </a:p>
      </dgm:t>
    </dgm:pt>
    <dgm:pt modelId="{2539A1E7-7BDF-4246-9353-1B05B55C6B79}">
      <dgm:prSet phldrT="[Text]"/>
      <dgm:spPr/>
      <dgm:t>
        <a:bodyPr/>
        <a:lstStyle/>
        <a:p>
          <a:r>
            <a:rPr lang="en-US" dirty="0"/>
            <a:t>Ensures customer satisfaction and operational efficiency.</a:t>
          </a:r>
        </a:p>
      </dgm:t>
    </dgm:pt>
    <dgm:pt modelId="{F641DA36-C7BE-4256-A332-3670B1B36272}" type="parTrans" cxnId="{D5BB54E6-1163-420E-B28B-2885867BA536}">
      <dgm:prSet/>
      <dgm:spPr/>
      <dgm:t>
        <a:bodyPr/>
        <a:lstStyle/>
        <a:p>
          <a:endParaRPr lang="en-US"/>
        </a:p>
      </dgm:t>
    </dgm:pt>
    <dgm:pt modelId="{86FCEAEC-9F33-4C76-A37B-677FFAD998E8}" type="sibTrans" cxnId="{D5BB54E6-1163-420E-B28B-2885867BA536}">
      <dgm:prSet/>
      <dgm:spPr/>
      <dgm:t>
        <a:bodyPr/>
        <a:lstStyle/>
        <a:p>
          <a:endParaRPr lang="en-US"/>
        </a:p>
      </dgm:t>
    </dgm:pt>
    <dgm:pt modelId="{7015DFEC-0943-4E3A-BB1E-8124E12D9BDF}">
      <dgm:prSet phldrT="[Text]"/>
      <dgm:spPr/>
      <dgm:t>
        <a:bodyPr/>
        <a:lstStyle/>
        <a:p>
          <a:r>
            <a:rPr lang="en-US" dirty="0"/>
            <a:t>How are we measuring it?</a:t>
          </a:r>
        </a:p>
      </dgm:t>
    </dgm:pt>
    <dgm:pt modelId="{CEBD0406-202A-4B6C-9DB3-B86D0FF8FFAB}" type="parTrans" cxnId="{ADE4E64F-A48A-4064-9556-664AEEEED520}">
      <dgm:prSet/>
      <dgm:spPr/>
      <dgm:t>
        <a:bodyPr/>
        <a:lstStyle/>
        <a:p>
          <a:endParaRPr lang="en-US"/>
        </a:p>
      </dgm:t>
    </dgm:pt>
    <dgm:pt modelId="{E3C19068-B4D2-4569-9B77-6F70A64874D2}" type="sibTrans" cxnId="{ADE4E64F-A48A-4064-9556-664AEEEED520}">
      <dgm:prSet/>
      <dgm:spPr/>
      <dgm:t>
        <a:bodyPr/>
        <a:lstStyle/>
        <a:p>
          <a:endParaRPr lang="en-US"/>
        </a:p>
      </dgm:t>
    </dgm:pt>
    <dgm:pt modelId="{12B2CAD5-F785-4691-99CC-A33DF966935C}">
      <dgm:prSet phldrT="[Text]"/>
      <dgm:spPr/>
      <dgm:t>
        <a:bodyPr/>
        <a:lstStyle/>
        <a:p>
          <a:r>
            <a:rPr lang="en-US" dirty="0"/>
            <a:t>Cost/Effort</a:t>
          </a:r>
        </a:p>
      </dgm:t>
    </dgm:pt>
    <dgm:pt modelId="{94648FD7-DD3B-45F1-BD79-466EC10AC669}" type="parTrans" cxnId="{6D701CD5-9CFE-42DB-9269-26F2FE91221A}">
      <dgm:prSet/>
      <dgm:spPr/>
      <dgm:t>
        <a:bodyPr/>
        <a:lstStyle/>
        <a:p>
          <a:endParaRPr lang="en-US"/>
        </a:p>
      </dgm:t>
    </dgm:pt>
    <dgm:pt modelId="{F44B72AE-10DC-47B6-B51C-6F7C3FECE9E9}" type="sibTrans" cxnId="{6D701CD5-9CFE-42DB-9269-26F2FE91221A}">
      <dgm:prSet/>
      <dgm:spPr/>
      <dgm:t>
        <a:bodyPr/>
        <a:lstStyle/>
        <a:p>
          <a:endParaRPr lang="en-US"/>
        </a:p>
      </dgm:t>
    </dgm:pt>
    <dgm:pt modelId="{40A99DE2-6226-4970-96CF-4548DBB6F8C0}">
      <dgm:prSet phldrT="[Text]"/>
      <dgm:spPr/>
      <dgm:t>
        <a:bodyPr/>
        <a:lstStyle/>
        <a:p>
          <a:r>
            <a:rPr lang="en-US" altLang="en-US" dirty="0">
              <a:latin typeface="Arial" panose="020B0604020202020204" pitchFamily="34" charset="0"/>
            </a:rPr>
            <a:t>P</a:t>
          </a:r>
          <a:r>
            <a: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ercentage of correct orders</a:t>
          </a:r>
          <a:r>
            <a:rPr lang="en-US" dirty="0"/>
            <a:t>.</a:t>
          </a:r>
        </a:p>
      </dgm:t>
    </dgm:pt>
    <dgm:pt modelId="{860F294A-D241-4EBC-AB25-B755C227EFB3}" type="parTrans" cxnId="{4620D1F2-375B-4192-A806-68EC931E25FA}">
      <dgm:prSet/>
      <dgm:spPr/>
      <dgm:t>
        <a:bodyPr/>
        <a:lstStyle/>
        <a:p>
          <a:endParaRPr lang="en-US"/>
        </a:p>
      </dgm:t>
    </dgm:pt>
    <dgm:pt modelId="{53232FAC-07A1-4966-B7AB-08698F9D8CA5}" type="sibTrans" cxnId="{4620D1F2-375B-4192-A806-68EC931E25FA}">
      <dgm:prSet/>
      <dgm:spPr/>
      <dgm:t>
        <a:bodyPr/>
        <a:lstStyle/>
        <a:p>
          <a:endParaRPr lang="en-US"/>
        </a:p>
      </dgm:t>
    </dgm:pt>
    <dgm:pt modelId="{9A93A16F-4B50-4C15-8DFB-9C1F9935B11F}">
      <dgm:prSet phldrT="[Text]"/>
      <dgm:spPr/>
      <dgm:t>
        <a:bodyPr/>
        <a:lstStyle/>
        <a:p>
          <a:r>
            <a:rPr lang="en-US" dirty="0"/>
            <a:t>Target</a:t>
          </a:r>
        </a:p>
      </dgm:t>
    </dgm:pt>
    <dgm:pt modelId="{983B9DDB-4F4A-45A4-91E4-A34D5C118B8C}" type="parTrans" cxnId="{57D89972-A54A-4A94-BBC7-2F8C95A0DF5C}">
      <dgm:prSet/>
      <dgm:spPr/>
      <dgm:t>
        <a:bodyPr/>
        <a:lstStyle/>
        <a:p>
          <a:endParaRPr lang="en-US"/>
        </a:p>
      </dgm:t>
    </dgm:pt>
    <dgm:pt modelId="{9A61859B-C591-4E2E-A3C6-3CC391C79825}" type="sibTrans" cxnId="{57D89972-A54A-4A94-BBC7-2F8C95A0DF5C}">
      <dgm:prSet/>
      <dgm:spPr/>
      <dgm:t>
        <a:bodyPr/>
        <a:lstStyle/>
        <a:p>
          <a:endParaRPr lang="en-US"/>
        </a:p>
      </dgm:t>
    </dgm:pt>
    <dgm:pt modelId="{BDDC4C78-ED9E-4B43-A32B-7A659D874FE3}">
      <dgm:prSet phldrT="[Text]"/>
      <dgm:spPr/>
      <dgm:t>
        <a:bodyPr/>
        <a:lstStyle/>
        <a:p>
          <a:r>
            <a:rPr lang="en-US" dirty="0"/>
            <a:t>Staff training, quality control.</a:t>
          </a:r>
        </a:p>
      </dgm:t>
    </dgm:pt>
    <dgm:pt modelId="{9577040B-3165-4593-A227-2E36B2B17647}" type="parTrans" cxnId="{FA8C10C3-0C8F-4A2F-B8E6-B6AA98ABCD64}">
      <dgm:prSet/>
      <dgm:spPr/>
      <dgm:t>
        <a:bodyPr/>
        <a:lstStyle/>
        <a:p>
          <a:endParaRPr lang="en-US"/>
        </a:p>
      </dgm:t>
    </dgm:pt>
    <dgm:pt modelId="{BAEE3C12-231F-4211-A113-DB59DD0034A8}" type="sibTrans" cxnId="{FA8C10C3-0C8F-4A2F-B8E6-B6AA98ABCD64}">
      <dgm:prSet/>
      <dgm:spPr/>
      <dgm:t>
        <a:bodyPr/>
        <a:lstStyle/>
        <a:p>
          <a:endParaRPr lang="en-US"/>
        </a:p>
      </dgm:t>
    </dgm:pt>
    <dgm:pt modelId="{F9DE32A1-05F4-4C4E-9E97-F26F0DBB0898}">
      <dgm:prSet phldrT="[Text]"/>
      <dgm:spPr/>
      <dgm:t>
        <a:bodyPr/>
        <a:lstStyle/>
        <a:p>
          <a:r>
            <a:rPr lang="en-US" dirty="0"/>
            <a:t>95% or more order accuracy.</a:t>
          </a:r>
        </a:p>
      </dgm:t>
    </dgm:pt>
    <dgm:pt modelId="{F4918AFB-1167-4D4A-AF38-72C3EEEB8C4A}" type="parTrans" cxnId="{F130F6EC-B120-4782-B32B-65E4EEC90D05}">
      <dgm:prSet/>
      <dgm:spPr/>
      <dgm:t>
        <a:bodyPr/>
        <a:lstStyle/>
        <a:p>
          <a:endParaRPr lang="en-US"/>
        </a:p>
      </dgm:t>
    </dgm:pt>
    <dgm:pt modelId="{04F3BF0D-489E-4C45-B713-C4D0F290572F}" type="sibTrans" cxnId="{F130F6EC-B120-4782-B32B-65E4EEC90D05}">
      <dgm:prSet/>
      <dgm:spPr/>
      <dgm:t>
        <a:bodyPr/>
        <a:lstStyle/>
        <a:p>
          <a:endParaRPr lang="en-US"/>
        </a:p>
      </dgm:t>
    </dgm:pt>
    <dgm:pt modelId="{E0CDFEE7-5672-4091-8CBD-7DE1A3F71438}" type="pres">
      <dgm:prSet presAssocID="{ACF555C9-59E4-4632-B733-25207916499A}" presName="linear" presStyleCnt="0">
        <dgm:presLayoutVars>
          <dgm:dir/>
          <dgm:animLvl val="lvl"/>
          <dgm:resizeHandles val="exact"/>
        </dgm:presLayoutVars>
      </dgm:prSet>
      <dgm:spPr/>
    </dgm:pt>
    <dgm:pt modelId="{2EB97278-0B93-4AEE-AA86-BFA3AA6194E0}" type="pres">
      <dgm:prSet presAssocID="{7309F91F-9405-44E9-ABEE-31FD69043342}" presName="parentLin" presStyleCnt="0"/>
      <dgm:spPr/>
    </dgm:pt>
    <dgm:pt modelId="{44121891-53F2-4747-A56A-CE43B7C2C180}" type="pres">
      <dgm:prSet presAssocID="{7309F91F-9405-44E9-ABEE-31FD69043342}" presName="parentLeftMargin" presStyleLbl="node1" presStyleIdx="0" presStyleCnt="4"/>
      <dgm:spPr/>
    </dgm:pt>
    <dgm:pt modelId="{646330DC-5A5B-4E18-B81C-F3942F993DCD}" type="pres">
      <dgm:prSet presAssocID="{7309F91F-9405-44E9-ABEE-31FD69043342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2376A625-1417-4660-BB1F-3882DB2256E1}" type="pres">
      <dgm:prSet presAssocID="{7309F91F-9405-44E9-ABEE-31FD69043342}" presName="negativeSpace" presStyleCnt="0"/>
      <dgm:spPr/>
    </dgm:pt>
    <dgm:pt modelId="{AA0ECB92-C53B-47B6-8E3B-61BAED051732}" type="pres">
      <dgm:prSet presAssocID="{7309F91F-9405-44E9-ABEE-31FD69043342}" presName="childText" presStyleLbl="conFgAcc1" presStyleIdx="0" presStyleCnt="4">
        <dgm:presLayoutVars>
          <dgm:bulletEnabled val="1"/>
        </dgm:presLayoutVars>
      </dgm:prSet>
      <dgm:spPr/>
    </dgm:pt>
    <dgm:pt modelId="{4A2EB219-6754-429A-8B6F-2D5757AD2E04}" type="pres">
      <dgm:prSet presAssocID="{C87F0E75-27E9-43BF-BA0A-DE07990C84F4}" presName="spaceBetweenRectangles" presStyleCnt="0"/>
      <dgm:spPr/>
    </dgm:pt>
    <dgm:pt modelId="{46961763-2331-4EE1-B994-359B3EA4A1B1}" type="pres">
      <dgm:prSet presAssocID="{7015DFEC-0943-4E3A-BB1E-8124E12D9BDF}" presName="parentLin" presStyleCnt="0"/>
      <dgm:spPr/>
    </dgm:pt>
    <dgm:pt modelId="{33B3B555-17E3-4537-8E19-F671F828DDFD}" type="pres">
      <dgm:prSet presAssocID="{7015DFEC-0943-4E3A-BB1E-8124E12D9BDF}" presName="parentLeftMargin" presStyleLbl="node1" presStyleIdx="0" presStyleCnt="4"/>
      <dgm:spPr/>
    </dgm:pt>
    <dgm:pt modelId="{83A1B1BE-F73B-4DF0-9818-C45EE502235E}" type="pres">
      <dgm:prSet presAssocID="{7015DFEC-0943-4E3A-BB1E-8124E12D9BDF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4D9F603D-15D9-415F-8F2A-1CB931BBBBA2}" type="pres">
      <dgm:prSet presAssocID="{7015DFEC-0943-4E3A-BB1E-8124E12D9BDF}" presName="negativeSpace" presStyleCnt="0"/>
      <dgm:spPr/>
    </dgm:pt>
    <dgm:pt modelId="{2226D465-5646-4DD6-AF7E-C95FBB9A638E}" type="pres">
      <dgm:prSet presAssocID="{7015DFEC-0943-4E3A-BB1E-8124E12D9BDF}" presName="childText" presStyleLbl="conFgAcc1" presStyleIdx="1" presStyleCnt="4">
        <dgm:presLayoutVars>
          <dgm:bulletEnabled val="1"/>
        </dgm:presLayoutVars>
      </dgm:prSet>
      <dgm:spPr/>
    </dgm:pt>
    <dgm:pt modelId="{DFB549DA-C95F-4284-A557-992DB6646F49}" type="pres">
      <dgm:prSet presAssocID="{E3C19068-B4D2-4569-9B77-6F70A64874D2}" presName="spaceBetweenRectangles" presStyleCnt="0"/>
      <dgm:spPr/>
    </dgm:pt>
    <dgm:pt modelId="{36065136-61BF-4965-AB6C-6BE5C99EAF05}" type="pres">
      <dgm:prSet presAssocID="{12B2CAD5-F785-4691-99CC-A33DF966935C}" presName="parentLin" presStyleCnt="0"/>
      <dgm:spPr/>
    </dgm:pt>
    <dgm:pt modelId="{F4BB5CDE-E7A6-4D92-A94A-98ABFFF38270}" type="pres">
      <dgm:prSet presAssocID="{12B2CAD5-F785-4691-99CC-A33DF966935C}" presName="parentLeftMargin" presStyleLbl="node1" presStyleIdx="1" presStyleCnt="4"/>
      <dgm:spPr/>
    </dgm:pt>
    <dgm:pt modelId="{5734B010-6287-4E5E-A868-DA8C46497962}" type="pres">
      <dgm:prSet presAssocID="{12B2CAD5-F785-4691-99CC-A33DF966935C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C3194F8E-57DB-484B-B9C1-D26D9A7FCE07}" type="pres">
      <dgm:prSet presAssocID="{12B2CAD5-F785-4691-99CC-A33DF966935C}" presName="negativeSpace" presStyleCnt="0"/>
      <dgm:spPr/>
    </dgm:pt>
    <dgm:pt modelId="{66D516AB-0C5C-4305-ACFB-F7A942EE68E0}" type="pres">
      <dgm:prSet presAssocID="{12B2CAD5-F785-4691-99CC-A33DF966935C}" presName="childText" presStyleLbl="conFgAcc1" presStyleIdx="2" presStyleCnt="4">
        <dgm:presLayoutVars>
          <dgm:bulletEnabled val="1"/>
        </dgm:presLayoutVars>
      </dgm:prSet>
      <dgm:spPr/>
    </dgm:pt>
    <dgm:pt modelId="{E8C85977-4A27-477E-9855-633B6DB9B618}" type="pres">
      <dgm:prSet presAssocID="{F44B72AE-10DC-47B6-B51C-6F7C3FECE9E9}" presName="spaceBetweenRectangles" presStyleCnt="0"/>
      <dgm:spPr/>
    </dgm:pt>
    <dgm:pt modelId="{1D561982-46CB-43D3-9FAB-851C90D39207}" type="pres">
      <dgm:prSet presAssocID="{9A93A16F-4B50-4C15-8DFB-9C1F9935B11F}" presName="parentLin" presStyleCnt="0"/>
      <dgm:spPr/>
    </dgm:pt>
    <dgm:pt modelId="{59939561-DD87-426B-9EF5-11032125F198}" type="pres">
      <dgm:prSet presAssocID="{9A93A16F-4B50-4C15-8DFB-9C1F9935B11F}" presName="parentLeftMargin" presStyleLbl="node1" presStyleIdx="2" presStyleCnt="4"/>
      <dgm:spPr/>
    </dgm:pt>
    <dgm:pt modelId="{6FBCD30E-0157-4E1D-9F52-088A8B852C8E}" type="pres">
      <dgm:prSet presAssocID="{9A93A16F-4B50-4C15-8DFB-9C1F9935B11F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1BAE2639-FFF4-4A19-8F10-27198F3401BC}" type="pres">
      <dgm:prSet presAssocID="{9A93A16F-4B50-4C15-8DFB-9C1F9935B11F}" presName="negativeSpace" presStyleCnt="0"/>
      <dgm:spPr/>
    </dgm:pt>
    <dgm:pt modelId="{48C73426-C332-43C6-B554-9B65404E9628}" type="pres">
      <dgm:prSet presAssocID="{9A93A16F-4B50-4C15-8DFB-9C1F9935B11F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3DF17413-1325-4A4E-B25C-216E5A51DA0E}" type="presOf" srcId="{7015DFEC-0943-4E3A-BB1E-8124E12D9BDF}" destId="{33B3B555-17E3-4537-8E19-F671F828DDFD}" srcOrd="0" destOrd="0" presId="urn:microsoft.com/office/officeart/2005/8/layout/list1"/>
    <dgm:cxn modelId="{EAEBEE1F-F3C7-4E23-8018-9C25E2CBB37F}" type="presOf" srcId="{F9DE32A1-05F4-4C4E-9E97-F26F0DBB0898}" destId="{48C73426-C332-43C6-B554-9B65404E9628}" srcOrd="0" destOrd="0" presId="urn:microsoft.com/office/officeart/2005/8/layout/list1"/>
    <dgm:cxn modelId="{57582927-417F-4FB6-86E6-57251EE760A3}" type="presOf" srcId="{40A99DE2-6226-4970-96CF-4548DBB6F8C0}" destId="{2226D465-5646-4DD6-AF7E-C95FBB9A638E}" srcOrd="0" destOrd="0" presId="urn:microsoft.com/office/officeart/2005/8/layout/list1"/>
    <dgm:cxn modelId="{AD5D2E2C-E2E7-4A26-A7FC-AA06F27E82E7}" type="presOf" srcId="{ACF555C9-59E4-4632-B733-25207916499A}" destId="{E0CDFEE7-5672-4091-8CBD-7DE1A3F71438}" srcOrd="0" destOrd="0" presId="urn:microsoft.com/office/officeart/2005/8/layout/list1"/>
    <dgm:cxn modelId="{560BB55E-8BB2-4030-BB98-98BB239036D4}" type="presOf" srcId="{7015DFEC-0943-4E3A-BB1E-8124E12D9BDF}" destId="{83A1B1BE-F73B-4DF0-9818-C45EE502235E}" srcOrd="1" destOrd="0" presId="urn:microsoft.com/office/officeart/2005/8/layout/list1"/>
    <dgm:cxn modelId="{2AC7AA42-15A4-456F-8A3F-B8FF104EC006}" type="presOf" srcId="{12B2CAD5-F785-4691-99CC-A33DF966935C}" destId="{F4BB5CDE-E7A6-4D92-A94A-98ABFFF38270}" srcOrd="0" destOrd="0" presId="urn:microsoft.com/office/officeart/2005/8/layout/list1"/>
    <dgm:cxn modelId="{ADE4E64F-A48A-4064-9556-664AEEEED520}" srcId="{ACF555C9-59E4-4632-B733-25207916499A}" destId="{7015DFEC-0943-4E3A-BB1E-8124E12D9BDF}" srcOrd="1" destOrd="0" parTransId="{CEBD0406-202A-4B6C-9DB3-B86D0FF8FFAB}" sibTransId="{E3C19068-B4D2-4569-9B77-6F70A64874D2}"/>
    <dgm:cxn modelId="{57D89972-A54A-4A94-BBC7-2F8C95A0DF5C}" srcId="{ACF555C9-59E4-4632-B733-25207916499A}" destId="{9A93A16F-4B50-4C15-8DFB-9C1F9935B11F}" srcOrd="3" destOrd="0" parTransId="{983B9DDB-4F4A-45A4-91E4-A34D5C118B8C}" sibTransId="{9A61859B-C591-4E2E-A3C6-3CC391C79825}"/>
    <dgm:cxn modelId="{F2B61B53-139C-486A-B478-DEA49BCC1E24}" type="presOf" srcId="{9A93A16F-4B50-4C15-8DFB-9C1F9935B11F}" destId="{6FBCD30E-0157-4E1D-9F52-088A8B852C8E}" srcOrd="1" destOrd="0" presId="urn:microsoft.com/office/officeart/2005/8/layout/list1"/>
    <dgm:cxn modelId="{81E9C085-59DC-49F9-9999-8BDDC4493B83}" type="presOf" srcId="{9A93A16F-4B50-4C15-8DFB-9C1F9935B11F}" destId="{59939561-DD87-426B-9EF5-11032125F198}" srcOrd="0" destOrd="0" presId="urn:microsoft.com/office/officeart/2005/8/layout/list1"/>
    <dgm:cxn modelId="{88F5BF9D-F23C-41B1-A8C2-BDD2B42F918F}" srcId="{ACF555C9-59E4-4632-B733-25207916499A}" destId="{7309F91F-9405-44E9-ABEE-31FD69043342}" srcOrd="0" destOrd="0" parTransId="{C61E6885-8B85-4D60-9278-4810A9B51F82}" sibTransId="{C87F0E75-27E9-43BF-BA0A-DE07990C84F4}"/>
    <dgm:cxn modelId="{FA8C10C3-0C8F-4A2F-B8E6-B6AA98ABCD64}" srcId="{12B2CAD5-F785-4691-99CC-A33DF966935C}" destId="{BDDC4C78-ED9E-4B43-A32B-7A659D874FE3}" srcOrd="0" destOrd="0" parTransId="{9577040B-3165-4593-A227-2E36B2B17647}" sibTransId="{BAEE3C12-231F-4211-A113-DB59DD0034A8}"/>
    <dgm:cxn modelId="{6D701CD5-9CFE-42DB-9269-26F2FE91221A}" srcId="{ACF555C9-59E4-4632-B733-25207916499A}" destId="{12B2CAD5-F785-4691-99CC-A33DF966935C}" srcOrd="2" destOrd="0" parTransId="{94648FD7-DD3B-45F1-BD79-466EC10AC669}" sibTransId="{F44B72AE-10DC-47B6-B51C-6F7C3FECE9E9}"/>
    <dgm:cxn modelId="{313CCBD8-7127-4934-89D5-1B32A04E2546}" type="presOf" srcId="{2539A1E7-7BDF-4246-9353-1B05B55C6B79}" destId="{AA0ECB92-C53B-47B6-8E3B-61BAED051732}" srcOrd="0" destOrd="0" presId="urn:microsoft.com/office/officeart/2005/8/layout/list1"/>
    <dgm:cxn modelId="{EF1D39DE-EC5D-431F-9D85-1E7AB4D8B990}" type="presOf" srcId="{7309F91F-9405-44E9-ABEE-31FD69043342}" destId="{646330DC-5A5B-4E18-B81C-F3942F993DCD}" srcOrd="1" destOrd="0" presId="urn:microsoft.com/office/officeart/2005/8/layout/list1"/>
    <dgm:cxn modelId="{D5BB54E6-1163-420E-B28B-2885867BA536}" srcId="{7309F91F-9405-44E9-ABEE-31FD69043342}" destId="{2539A1E7-7BDF-4246-9353-1B05B55C6B79}" srcOrd="0" destOrd="0" parTransId="{F641DA36-C7BE-4256-A332-3670B1B36272}" sibTransId="{86FCEAEC-9F33-4C76-A37B-677FFAD998E8}"/>
    <dgm:cxn modelId="{F130F6EC-B120-4782-B32B-65E4EEC90D05}" srcId="{9A93A16F-4B50-4C15-8DFB-9C1F9935B11F}" destId="{F9DE32A1-05F4-4C4E-9E97-F26F0DBB0898}" srcOrd="0" destOrd="0" parTransId="{F4918AFB-1167-4D4A-AF38-72C3EEEB8C4A}" sibTransId="{04F3BF0D-489E-4C45-B713-C4D0F290572F}"/>
    <dgm:cxn modelId="{4620D1F2-375B-4192-A806-68EC931E25FA}" srcId="{7015DFEC-0943-4E3A-BB1E-8124E12D9BDF}" destId="{40A99DE2-6226-4970-96CF-4548DBB6F8C0}" srcOrd="0" destOrd="0" parTransId="{860F294A-D241-4EBC-AB25-B755C227EFB3}" sibTransId="{53232FAC-07A1-4966-B7AB-08698F9D8CA5}"/>
    <dgm:cxn modelId="{48430BFC-A6A3-453D-AC90-CF8E50ADC0B8}" type="presOf" srcId="{7309F91F-9405-44E9-ABEE-31FD69043342}" destId="{44121891-53F2-4747-A56A-CE43B7C2C180}" srcOrd="0" destOrd="0" presId="urn:microsoft.com/office/officeart/2005/8/layout/list1"/>
    <dgm:cxn modelId="{CE1C62FD-96BE-4910-949C-29494C3B64D9}" type="presOf" srcId="{12B2CAD5-F785-4691-99CC-A33DF966935C}" destId="{5734B010-6287-4E5E-A868-DA8C46497962}" srcOrd="1" destOrd="0" presId="urn:microsoft.com/office/officeart/2005/8/layout/list1"/>
    <dgm:cxn modelId="{341BECFD-7943-47BE-9992-1EB608089D77}" type="presOf" srcId="{BDDC4C78-ED9E-4B43-A32B-7A659D874FE3}" destId="{66D516AB-0C5C-4305-ACFB-F7A942EE68E0}" srcOrd="0" destOrd="0" presId="urn:microsoft.com/office/officeart/2005/8/layout/list1"/>
    <dgm:cxn modelId="{95EE5FF9-6E63-4449-97D4-6002A40C3357}" type="presParOf" srcId="{E0CDFEE7-5672-4091-8CBD-7DE1A3F71438}" destId="{2EB97278-0B93-4AEE-AA86-BFA3AA6194E0}" srcOrd="0" destOrd="0" presId="urn:microsoft.com/office/officeart/2005/8/layout/list1"/>
    <dgm:cxn modelId="{E22FE693-C875-4CC5-B4C7-65D673361D6D}" type="presParOf" srcId="{2EB97278-0B93-4AEE-AA86-BFA3AA6194E0}" destId="{44121891-53F2-4747-A56A-CE43B7C2C180}" srcOrd="0" destOrd="0" presId="urn:microsoft.com/office/officeart/2005/8/layout/list1"/>
    <dgm:cxn modelId="{97C9441F-7DBE-4ED5-B4FE-32524B91B0FA}" type="presParOf" srcId="{2EB97278-0B93-4AEE-AA86-BFA3AA6194E0}" destId="{646330DC-5A5B-4E18-B81C-F3942F993DCD}" srcOrd="1" destOrd="0" presId="urn:microsoft.com/office/officeart/2005/8/layout/list1"/>
    <dgm:cxn modelId="{DD17706A-D3EA-43F8-8974-26C6CA73EF11}" type="presParOf" srcId="{E0CDFEE7-5672-4091-8CBD-7DE1A3F71438}" destId="{2376A625-1417-4660-BB1F-3882DB2256E1}" srcOrd="1" destOrd="0" presId="urn:microsoft.com/office/officeart/2005/8/layout/list1"/>
    <dgm:cxn modelId="{B0848D7A-C5B7-467B-B3C7-82B0C630F7D6}" type="presParOf" srcId="{E0CDFEE7-5672-4091-8CBD-7DE1A3F71438}" destId="{AA0ECB92-C53B-47B6-8E3B-61BAED051732}" srcOrd="2" destOrd="0" presId="urn:microsoft.com/office/officeart/2005/8/layout/list1"/>
    <dgm:cxn modelId="{0D41B949-F464-4664-A17B-C26065B9E0C0}" type="presParOf" srcId="{E0CDFEE7-5672-4091-8CBD-7DE1A3F71438}" destId="{4A2EB219-6754-429A-8B6F-2D5757AD2E04}" srcOrd="3" destOrd="0" presId="urn:microsoft.com/office/officeart/2005/8/layout/list1"/>
    <dgm:cxn modelId="{6BC36E40-3FAF-4F96-922E-4D54FD937FB7}" type="presParOf" srcId="{E0CDFEE7-5672-4091-8CBD-7DE1A3F71438}" destId="{46961763-2331-4EE1-B994-359B3EA4A1B1}" srcOrd="4" destOrd="0" presId="urn:microsoft.com/office/officeart/2005/8/layout/list1"/>
    <dgm:cxn modelId="{64A9F862-6CEC-41D5-B370-700CCC8594A8}" type="presParOf" srcId="{46961763-2331-4EE1-B994-359B3EA4A1B1}" destId="{33B3B555-17E3-4537-8E19-F671F828DDFD}" srcOrd="0" destOrd="0" presId="urn:microsoft.com/office/officeart/2005/8/layout/list1"/>
    <dgm:cxn modelId="{14EA07A2-61F6-4820-9559-A2861D526424}" type="presParOf" srcId="{46961763-2331-4EE1-B994-359B3EA4A1B1}" destId="{83A1B1BE-F73B-4DF0-9818-C45EE502235E}" srcOrd="1" destOrd="0" presId="urn:microsoft.com/office/officeart/2005/8/layout/list1"/>
    <dgm:cxn modelId="{07547421-1A8C-487E-BB4D-88D18CFD3A7A}" type="presParOf" srcId="{E0CDFEE7-5672-4091-8CBD-7DE1A3F71438}" destId="{4D9F603D-15D9-415F-8F2A-1CB931BBBBA2}" srcOrd="5" destOrd="0" presId="urn:microsoft.com/office/officeart/2005/8/layout/list1"/>
    <dgm:cxn modelId="{A6DE340E-3C2B-49D0-8E37-DAD85C4051C4}" type="presParOf" srcId="{E0CDFEE7-5672-4091-8CBD-7DE1A3F71438}" destId="{2226D465-5646-4DD6-AF7E-C95FBB9A638E}" srcOrd="6" destOrd="0" presId="urn:microsoft.com/office/officeart/2005/8/layout/list1"/>
    <dgm:cxn modelId="{C3E6485B-B9EF-437F-9EC5-8D718E698C70}" type="presParOf" srcId="{E0CDFEE7-5672-4091-8CBD-7DE1A3F71438}" destId="{DFB549DA-C95F-4284-A557-992DB6646F49}" srcOrd="7" destOrd="0" presId="urn:microsoft.com/office/officeart/2005/8/layout/list1"/>
    <dgm:cxn modelId="{AC3DB1C2-44C6-4ACC-8B8E-BAE167CA183B}" type="presParOf" srcId="{E0CDFEE7-5672-4091-8CBD-7DE1A3F71438}" destId="{36065136-61BF-4965-AB6C-6BE5C99EAF05}" srcOrd="8" destOrd="0" presId="urn:microsoft.com/office/officeart/2005/8/layout/list1"/>
    <dgm:cxn modelId="{6744D042-616B-4BA8-A305-693F90BAEB81}" type="presParOf" srcId="{36065136-61BF-4965-AB6C-6BE5C99EAF05}" destId="{F4BB5CDE-E7A6-4D92-A94A-98ABFFF38270}" srcOrd="0" destOrd="0" presId="urn:microsoft.com/office/officeart/2005/8/layout/list1"/>
    <dgm:cxn modelId="{BEE59647-D49A-497F-9EF4-B3706D598592}" type="presParOf" srcId="{36065136-61BF-4965-AB6C-6BE5C99EAF05}" destId="{5734B010-6287-4E5E-A868-DA8C46497962}" srcOrd="1" destOrd="0" presId="urn:microsoft.com/office/officeart/2005/8/layout/list1"/>
    <dgm:cxn modelId="{D440D73A-DE37-4D34-A1B4-63708957B889}" type="presParOf" srcId="{E0CDFEE7-5672-4091-8CBD-7DE1A3F71438}" destId="{C3194F8E-57DB-484B-B9C1-D26D9A7FCE07}" srcOrd="9" destOrd="0" presId="urn:microsoft.com/office/officeart/2005/8/layout/list1"/>
    <dgm:cxn modelId="{A24A24A6-4100-499A-8BA0-C81D2730B7AD}" type="presParOf" srcId="{E0CDFEE7-5672-4091-8CBD-7DE1A3F71438}" destId="{66D516AB-0C5C-4305-ACFB-F7A942EE68E0}" srcOrd="10" destOrd="0" presId="urn:microsoft.com/office/officeart/2005/8/layout/list1"/>
    <dgm:cxn modelId="{52E484F7-BFE8-4734-B63F-E7B20A3F878E}" type="presParOf" srcId="{E0CDFEE7-5672-4091-8CBD-7DE1A3F71438}" destId="{E8C85977-4A27-477E-9855-633B6DB9B618}" srcOrd="11" destOrd="0" presId="urn:microsoft.com/office/officeart/2005/8/layout/list1"/>
    <dgm:cxn modelId="{08072201-7831-4BB0-ACD9-27F0FBE0D096}" type="presParOf" srcId="{E0CDFEE7-5672-4091-8CBD-7DE1A3F71438}" destId="{1D561982-46CB-43D3-9FAB-851C90D39207}" srcOrd="12" destOrd="0" presId="urn:microsoft.com/office/officeart/2005/8/layout/list1"/>
    <dgm:cxn modelId="{6C3511DB-8E3E-4232-985E-5482A1622190}" type="presParOf" srcId="{1D561982-46CB-43D3-9FAB-851C90D39207}" destId="{59939561-DD87-426B-9EF5-11032125F198}" srcOrd="0" destOrd="0" presId="urn:microsoft.com/office/officeart/2005/8/layout/list1"/>
    <dgm:cxn modelId="{67C7353C-3002-4A35-899B-8154E3B76B73}" type="presParOf" srcId="{1D561982-46CB-43D3-9FAB-851C90D39207}" destId="{6FBCD30E-0157-4E1D-9F52-088A8B852C8E}" srcOrd="1" destOrd="0" presId="urn:microsoft.com/office/officeart/2005/8/layout/list1"/>
    <dgm:cxn modelId="{E681F129-7973-42D0-955D-30C41C9BAE13}" type="presParOf" srcId="{E0CDFEE7-5672-4091-8CBD-7DE1A3F71438}" destId="{1BAE2639-FFF4-4A19-8F10-27198F3401BC}" srcOrd="13" destOrd="0" presId="urn:microsoft.com/office/officeart/2005/8/layout/list1"/>
    <dgm:cxn modelId="{6D45A531-FA7F-4A17-8E76-F9540CF1DC42}" type="presParOf" srcId="{E0CDFEE7-5672-4091-8CBD-7DE1A3F71438}" destId="{48C73426-C332-43C6-B554-9B65404E9628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31F99F6-D75F-413B-B852-0D958CBB82B2}" type="doc">
      <dgm:prSet loTypeId="urn:microsoft.com/office/officeart/2005/8/layout/chart3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E116F19-22A3-4E52-8FD1-5D00F6DF3F8E}">
      <dgm:prSet phldrT="[Text]"/>
      <dgm:spPr/>
      <dgm:t>
        <a:bodyPr/>
        <a:lstStyle/>
        <a:p>
          <a:r>
            <a:rPr lang="en-US" dirty="0"/>
            <a:t>Blue Ocean Strategy</a:t>
          </a:r>
        </a:p>
      </dgm:t>
    </dgm:pt>
    <dgm:pt modelId="{B539A554-5866-4F5F-A76F-09D086D7BDCD}" type="parTrans" cxnId="{DC41EF50-2658-4ADE-82AD-A9F2B25FD13D}">
      <dgm:prSet/>
      <dgm:spPr/>
      <dgm:t>
        <a:bodyPr/>
        <a:lstStyle/>
        <a:p>
          <a:endParaRPr lang="en-US"/>
        </a:p>
      </dgm:t>
    </dgm:pt>
    <dgm:pt modelId="{6AF289AE-F2CC-45C6-8DCE-AC2B67E05B23}" type="sibTrans" cxnId="{DC41EF50-2658-4ADE-82AD-A9F2B25FD13D}">
      <dgm:prSet/>
      <dgm:spPr/>
      <dgm:t>
        <a:bodyPr/>
        <a:lstStyle/>
        <a:p>
          <a:endParaRPr lang="en-US"/>
        </a:p>
      </dgm:t>
    </dgm:pt>
    <dgm:pt modelId="{C781C452-5BEA-41BA-8872-82C4AAE8AE74}">
      <dgm:prSet phldrT="[Text]"/>
      <dgm:spPr/>
      <dgm:t>
        <a:bodyPr/>
        <a:lstStyle/>
        <a:p>
          <a:r>
            <a:rPr lang="en-US" dirty="0"/>
            <a:t>PESTLE</a:t>
          </a:r>
        </a:p>
      </dgm:t>
    </dgm:pt>
    <dgm:pt modelId="{5E335F84-35C7-4F7F-A9F7-3A962590668D}" type="parTrans" cxnId="{21F4F7AE-BDB5-4E63-A71B-933FC6501F7C}">
      <dgm:prSet/>
      <dgm:spPr/>
      <dgm:t>
        <a:bodyPr/>
        <a:lstStyle/>
        <a:p>
          <a:endParaRPr lang="en-US"/>
        </a:p>
      </dgm:t>
    </dgm:pt>
    <dgm:pt modelId="{42CAF9F5-7462-447C-900B-D23FE796320D}" type="sibTrans" cxnId="{21F4F7AE-BDB5-4E63-A71B-933FC6501F7C}">
      <dgm:prSet/>
      <dgm:spPr/>
      <dgm:t>
        <a:bodyPr/>
        <a:lstStyle/>
        <a:p>
          <a:endParaRPr lang="en-US"/>
        </a:p>
      </dgm:t>
    </dgm:pt>
    <dgm:pt modelId="{4ABA1571-CE8A-41DC-B24A-3F3F9ED9F8DC}">
      <dgm:prSet phldrT="[Text]"/>
      <dgm:spPr/>
      <dgm:t>
        <a:bodyPr/>
        <a:lstStyle/>
        <a:p>
          <a:r>
            <a:rPr lang="en-US" dirty="0"/>
            <a:t>SWOT</a:t>
          </a:r>
        </a:p>
      </dgm:t>
    </dgm:pt>
    <dgm:pt modelId="{BDA45273-9BEE-4E93-96AC-6066948DF872}" type="parTrans" cxnId="{B25A991D-51CB-4915-A064-DDDB0ECA1D57}">
      <dgm:prSet/>
      <dgm:spPr/>
      <dgm:t>
        <a:bodyPr/>
        <a:lstStyle/>
        <a:p>
          <a:endParaRPr lang="en-US"/>
        </a:p>
      </dgm:t>
    </dgm:pt>
    <dgm:pt modelId="{C79DAFBD-9C28-4619-B9D4-F7014A0DEB48}" type="sibTrans" cxnId="{B25A991D-51CB-4915-A064-DDDB0ECA1D57}">
      <dgm:prSet/>
      <dgm:spPr/>
      <dgm:t>
        <a:bodyPr/>
        <a:lstStyle/>
        <a:p>
          <a:endParaRPr lang="en-US"/>
        </a:p>
      </dgm:t>
    </dgm:pt>
    <dgm:pt modelId="{7EDAA3A4-530E-4DDB-87B3-FC83237EF962}">
      <dgm:prSet phldrT="[Text]"/>
      <dgm:spPr/>
      <dgm:t>
        <a:bodyPr/>
        <a:lstStyle/>
        <a:p>
          <a:r>
            <a:rPr lang="en-US" dirty="0"/>
            <a:t>Six Sigma</a:t>
          </a:r>
        </a:p>
      </dgm:t>
    </dgm:pt>
    <dgm:pt modelId="{C0F99B07-BD9F-4535-BCEE-931D89024556}" type="parTrans" cxnId="{82D80CA6-F0D0-4B94-9B91-F7819D916FED}">
      <dgm:prSet/>
      <dgm:spPr/>
      <dgm:t>
        <a:bodyPr/>
        <a:lstStyle/>
        <a:p>
          <a:endParaRPr lang="en-US"/>
        </a:p>
      </dgm:t>
    </dgm:pt>
    <dgm:pt modelId="{023E47DD-30F7-4FFE-86D0-DCB8AD6C595C}" type="sibTrans" cxnId="{82D80CA6-F0D0-4B94-9B91-F7819D916FED}">
      <dgm:prSet/>
      <dgm:spPr/>
      <dgm:t>
        <a:bodyPr/>
        <a:lstStyle/>
        <a:p>
          <a:endParaRPr lang="en-US"/>
        </a:p>
      </dgm:t>
    </dgm:pt>
    <dgm:pt modelId="{A8EA984B-DC30-429E-BF60-EB1AA1CE6F41}">
      <dgm:prSet phldrT="[Text]"/>
      <dgm:spPr/>
      <dgm:t>
        <a:bodyPr/>
        <a:lstStyle/>
        <a:p>
          <a:r>
            <a:rPr lang="en-US" dirty="0"/>
            <a:t>Agile Methodology</a:t>
          </a:r>
        </a:p>
      </dgm:t>
    </dgm:pt>
    <dgm:pt modelId="{A2A99190-A67E-476D-A798-C85047D7C0BE}" type="parTrans" cxnId="{FB7AADF7-0CF3-4D74-80F2-A9CF205D0C19}">
      <dgm:prSet/>
      <dgm:spPr/>
      <dgm:t>
        <a:bodyPr/>
        <a:lstStyle/>
        <a:p>
          <a:endParaRPr lang="en-US"/>
        </a:p>
      </dgm:t>
    </dgm:pt>
    <dgm:pt modelId="{5DB60357-884D-4185-A6AB-FFEAD4942C3D}" type="sibTrans" cxnId="{FB7AADF7-0CF3-4D74-80F2-A9CF205D0C19}">
      <dgm:prSet/>
      <dgm:spPr/>
      <dgm:t>
        <a:bodyPr/>
        <a:lstStyle/>
        <a:p>
          <a:endParaRPr lang="en-US"/>
        </a:p>
      </dgm:t>
    </dgm:pt>
    <dgm:pt modelId="{2F0BC83D-CC86-493D-ACD9-52F4BAE80389}">
      <dgm:prSet phldrT="[Text]"/>
      <dgm:spPr/>
      <dgm:t>
        <a:bodyPr/>
        <a:lstStyle/>
        <a:p>
          <a:r>
            <a:rPr lang="en-US" dirty="0"/>
            <a:t>Scenario Planning</a:t>
          </a:r>
        </a:p>
      </dgm:t>
    </dgm:pt>
    <dgm:pt modelId="{FBF02B11-7CF9-49A5-A73F-3701BA8511C9}" type="parTrans" cxnId="{0C087AAC-AA87-41D8-AA71-BBFB6C75941F}">
      <dgm:prSet/>
      <dgm:spPr/>
      <dgm:t>
        <a:bodyPr/>
        <a:lstStyle/>
        <a:p>
          <a:endParaRPr lang="en-US"/>
        </a:p>
      </dgm:t>
    </dgm:pt>
    <dgm:pt modelId="{AA2B2318-EADE-4F22-BF31-1735F699E057}" type="sibTrans" cxnId="{0C087AAC-AA87-41D8-AA71-BBFB6C75941F}">
      <dgm:prSet/>
      <dgm:spPr/>
      <dgm:t>
        <a:bodyPr/>
        <a:lstStyle/>
        <a:p>
          <a:endParaRPr lang="en-US"/>
        </a:p>
      </dgm:t>
    </dgm:pt>
    <dgm:pt modelId="{B38130D6-B7A0-4B91-BB5E-9518AFDD8FF8}">
      <dgm:prSet phldrT="[Text]"/>
      <dgm:spPr/>
      <dgm:t>
        <a:bodyPr/>
        <a:lstStyle/>
        <a:p>
          <a:r>
            <a:rPr lang="en-US"/>
            <a:t>Balanced Scorecard</a:t>
          </a:r>
          <a:endParaRPr lang="en-US" dirty="0"/>
        </a:p>
      </dgm:t>
    </dgm:pt>
    <dgm:pt modelId="{43E9E9F1-CF25-402A-859E-B064A87FAC6D}" type="parTrans" cxnId="{12DC65CE-137F-47DB-BB0E-4A090BF83A2E}">
      <dgm:prSet/>
      <dgm:spPr/>
      <dgm:t>
        <a:bodyPr/>
        <a:lstStyle/>
        <a:p>
          <a:endParaRPr lang="en-US"/>
        </a:p>
      </dgm:t>
    </dgm:pt>
    <dgm:pt modelId="{A02D9B6B-E46B-4519-A99C-5613CDE95C34}" type="sibTrans" cxnId="{12DC65CE-137F-47DB-BB0E-4A090BF83A2E}">
      <dgm:prSet/>
      <dgm:spPr/>
      <dgm:t>
        <a:bodyPr/>
        <a:lstStyle/>
        <a:p>
          <a:endParaRPr lang="en-US"/>
        </a:p>
      </dgm:t>
    </dgm:pt>
    <dgm:pt modelId="{FAB7E9D4-BDB8-4F1C-A4D7-552F838E28AB}" type="pres">
      <dgm:prSet presAssocID="{C31F99F6-D75F-413B-B852-0D958CBB82B2}" presName="compositeShape" presStyleCnt="0">
        <dgm:presLayoutVars>
          <dgm:chMax val="7"/>
          <dgm:dir/>
          <dgm:resizeHandles val="exact"/>
        </dgm:presLayoutVars>
      </dgm:prSet>
      <dgm:spPr/>
    </dgm:pt>
    <dgm:pt modelId="{E9107EB0-AAD3-4222-A8B2-D6A17F12CC86}" type="pres">
      <dgm:prSet presAssocID="{C31F99F6-D75F-413B-B852-0D958CBB82B2}" presName="wedge1" presStyleLbl="node1" presStyleIdx="0" presStyleCnt="7" custLinFactNeighborX="-2653" custLinFactNeighborY="5392"/>
      <dgm:spPr/>
    </dgm:pt>
    <dgm:pt modelId="{C7975C8A-0F72-4740-AC45-9EAC09CB1629}" type="pres">
      <dgm:prSet presAssocID="{C31F99F6-D75F-413B-B852-0D958CBB82B2}" presName="wedge1Tx" presStyleLbl="node1" presStyleIdx="0" presStyleCnt="7">
        <dgm:presLayoutVars>
          <dgm:chMax val="0"/>
          <dgm:chPref val="0"/>
          <dgm:bulletEnabled val="1"/>
        </dgm:presLayoutVars>
      </dgm:prSet>
      <dgm:spPr/>
    </dgm:pt>
    <dgm:pt modelId="{E7A4FD8E-E8C6-48CB-894C-3241780A8E47}" type="pres">
      <dgm:prSet presAssocID="{C31F99F6-D75F-413B-B852-0D958CBB82B2}" presName="wedge2" presStyleLbl="node1" presStyleIdx="1" presStyleCnt="7"/>
      <dgm:spPr/>
    </dgm:pt>
    <dgm:pt modelId="{54B5EC0F-0FE4-4479-838C-890167AD2010}" type="pres">
      <dgm:prSet presAssocID="{C31F99F6-D75F-413B-B852-0D958CBB82B2}" presName="wedge2Tx" presStyleLbl="node1" presStyleIdx="1" presStyleCnt="7">
        <dgm:presLayoutVars>
          <dgm:chMax val="0"/>
          <dgm:chPref val="0"/>
          <dgm:bulletEnabled val="1"/>
        </dgm:presLayoutVars>
      </dgm:prSet>
      <dgm:spPr/>
    </dgm:pt>
    <dgm:pt modelId="{F5AFD43B-96C6-401D-A7FF-9F3A99C0FA04}" type="pres">
      <dgm:prSet presAssocID="{C31F99F6-D75F-413B-B852-0D958CBB82B2}" presName="wedge3" presStyleLbl="node1" presStyleIdx="2" presStyleCnt="7"/>
      <dgm:spPr/>
    </dgm:pt>
    <dgm:pt modelId="{AD40906C-D4CA-4217-A26A-58E1DAB97E9F}" type="pres">
      <dgm:prSet presAssocID="{C31F99F6-D75F-413B-B852-0D958CBB82B2}" presName="wedge3Tx" presStyleLbl="node1" presStyleIdx="2" presStyleCnt="7">
        <dgm:presLayoutVars>
          <dgm:chMax val="0"/>
          <dgm:chPref val="0"/>
          <dgm:bulletEnabled val="1"/>
        </dgm:presLayoutVars>
      </dgm:prSet>
      <dgm:spPr/>
    </dgm:pt>
    <dgm:pt modelId="{D60A41EA-B908-4F09-85C2-22C1091EC4F5}" type="pres">
      <dgm:prSet presAssocID="{C31F99F6-D75F-413B-B852-0D958CBB82B2}" presName="wedge4" presStyleLbl="node1" presStyleIdx="3" presStyleCnt="7"/>
      <dgm:spPr/>
    </dgm:pt>
    <dgm:pt modelId="{E9271507-4E42-48B6-BD42-FB0E1E538B2A}" type="pres">
      <dgm:prSet presAssocID="{C31F99F6-D75F-413B-B852-0D958CBB82B2}" presName="wedge4Tx" presStyleLbl="node1" presStyleIdx="3" presStyleCnt="7">
        <dgm:presLayoutVars>
          <dgm:chMax val="0"/>
          <dgm:chPref val="0"/>
          <dgm:bulletEnabled val="1"/>
        </dgm:presLayoutVars>
      </dgm:prSet>
      <dgm:spPr/>
    </dgm:pt>
    <dgm:pt modelId="{CF54E698-97AD-4D90-8C20-E4D24BDFEF6A}" type="pres">
      <dgm:prSet presAssocID="{C31F99F6-D75F-413B-B852-0D958CBB82B2}" presName="wedge5" presStyleLbl="node1" presStyleIdx="4" presStyleCnt="7"/>
      <dgm:spPr/>
    </dgm:pt>
    <dgm:pt modelId="{4A4CF679-87BB-4AC2-80F6-ED5005E0FD64}" type="pres">
      <dgm:prSet presAssocID="{C31F99F6-D75F-413B-B852-0D958CBB82B2}" presName="wedge5Tx" presStyleLbl="node1" presStyleIdx="4" presStyleCnt="7">
        <dgm:presLayoutVars>
          <dgm:chMax val="0"/>
          <dgm:chPref val="0"/>
          <dgm:bulletEnabled val="1"/>
        </dgm:presLayoutVars>
      </dgm:prSet>
      <dgm:spPr/>
    </dgm:pt>
    <dgm:pt modelId="{95744E75-40B3-4691-9515-86BA54522EA2}" type="pres">
      <dgm:prSet presAssocID="{C31F99F6-D75F-413B-B852-0D958CBB82B2}" presName="wedge6" presStyleLbl="node1" presStyleIdx="5" presStyleCnt="7"/>
      <dgm:spPr/>
    </dgm:pt>
    <dgm:pt modelId="{0948E455-9B76-4AC3-86C1-1C428BD62F9C}" type="pres">
      <dgm:prSet presAssocID="{C31F99F6-D75F-413B-B852-0D958CBB82B2}" presName="wedge6Tx" presStyleLbl="node1" presStyleIdx="5" presStyleCnt="7">
        <dgm:presLayoutVars>
          <dgm:chMax val="0"/>
          <dgm:chPref val="0"/>
          <dgm:bulletEnabled val="1"/>
        </dgm:presLayoutVars>
      </dgm:prSet>
      <dgm:spPr/>
    </dgm:pt>
    <dgm:pt modelId="{28122DF6-26EE-42FD-AF86-883C3CC5A7B0}" type="pres">
      <dgm:prSet presAssocID="{C31F99F6-D75F-413B-B852-0D958CBB82B2}" presName="wedge7" presStyleLbl="node1" presStyleIdx="6" presStyleCnt="7"/>
      <dgm:spPr/>
    </dgm:pt>
    <dgm:pt modelId="{72A49553-22E5-4D6A-9A2B-955B3612F651}" type="pres">
      <dgm:prSet presAssocID="{C31F99F6-D75F-413B-B852-0D958CBB82B2}" presName="wedge7Tx" presStyleLbl="node1" presStyleIdx="6" presStyleCnt="7">
        <dgm:presLayoutVars>
          <dgm:chMax val="0"/>
          <dgm:chPref val="0"/>
          <dgm:bulletEnabled val="1"/>
        </dgm:presLayoutVars>
      </dgm:prSet>
      <dgm:spPr/>
    </dgm:pt>
  </dgm:ptLst>
  <dgm:cxnLst>
    <dgm:cxn modelId="{E1136907-677C-4CA6-9E74-384E7DE75641}" type="presOf" srcId="{5E116F19-22A3-4E52-8FD1-5D00F6DF3F8E}" destId="{54B5EC0F-0FE4-4479-838C-890167AD2010}" srcOrd="1" destOrd="0" presId="urn:microsoft.com/office/officeart/2005/8/layout/chart3"/>
    <dgm:cxn modelId="{E65B670D-30BA-4EB3-9A74-46A776B763EE}" type="presOf" srcId="{4ABA1571-CE8A-41DC-B24A-3F3F9ED9F8DC}" destId="{D60A41EA-B908-4F09-85C2-22C1091EC4F5}" srcOrd="0" destOrd="0" presId="urn:microsoft.com/office/officeart/2005/8/layout/chart3"/>
    <dgm:cxn modelId="{8B9FCA1B-4537-44DF-9DA6-F8E2323F9644}" type="presOf" srcId="{B38130D6-B7A0-4B91-BB5E-9518AFDD8FF8}" destId="{E9107EB0-AAD3-4222-A8B2-D6A17F12CC86}" srcOrd="0" destOrd="0" presId="urn:microsoft.com/office/officeart/2005/8/layout/chart3"/>
    <dgm:cxn modelId="{B25A991D-51CB-4915-A064-DDDB0ECA1D57}" srcId="{C31F99F6-D75F-413B-B852-0D958CBB82B2}" destId="{4ABA1571-CE8A-41DC-B24A-3F3F9ED9F8DC}" srcOrd="3" destOrd="0" parTransId="{BDA45273-9BEE-4E93-96AC-6066948DF872}" sibTransId="{C79DAFBD-9C28-4619-B9D4-F7014A0DEB48}"/>
    <dgm:cxn modelId="{9CD63022-8AEF-4707-8D18-123FC9593A8D}" type="presOf" srcId="{C781C452-5BEA-41BA-8872-82C4AAE8AE74}" destId="{AD40906C-D4CA-4217-A26A-58E1DAB97E9F}" srcOrd="1" destOrd="0" presId="urn:microsoft.com/office/officeart/2005/8/layout/chart3"/>
    <dgm:cxn modelId="{3F4DE724-7FCA-4552-B222-D72CC71D92E1}" type="presOf" srcId="{2F0BC83D-CC86-493D-ACD9-52F4BAE80389}" destId="{28122DF6-26EE-42FD-AF86-883C3CC5A7B0}" srcOrd="0" destOrd="0" presId="urn:microsoft.com/office/officeart/2005/8/layout/chart3"/>
    <dgm:cxn modelId="{D6AA9226-1578-4A5B-B1B6-03F283077361}" type="presOf" srcId="{A8EA984B-DC30-429E-BF60-EB1AA1CE6F41}" destId="{95744E75-40B3-4691-9515-86BA54522EA2}" srcOrd="0" destOrd="0" presId="urn:microsoft.com/office/officeart/2005/8/layout/chart3"/>
    <dgm:cxn modelId="{AE493046-7FAD-45CB-801F-3D7D727AC732}" type="presOf" srcId="{7EDAA3A4-530E-4DDB-87B3-FC83237EF962}" destId="{CF54E698-97AD-4D90-8C20-E4D24BDFEF6A}" srcOrd="0" destOrd="0" presId="urn:microsoft.com/office/officeart/2005/8/layout/chart3"/>
    <dgm:cxn modelId="{DC41EF50-2658-4ADE-82AD-A9F2B25FD13D}" srcId="{C31F99F6-D75F-413B-B852-0D958CBB82B2}" destId="{5E116F19-22A3-4E52-8FD1-5D00F6DF3F8E}" srcOrd="1" destOrd="0" parTransId="{B539A554-5866-4F5F-A76F-09D086D7BDCD}" sibTransId="{6AF289AE-F2CC-45C6-8DCE-AC2B67E05B23}"/>
    <dgm:cxn modelId="{677E1171-6FCB-4EF9-BA4B-4413B3C86BA4}" type="presOf" srcId="{4ABA1571-CE8A-41DC-B24A-3F3F9ED9F8DC}" destId="{E9271507-4E42-48B6-BD42-FB0E1E538B2A}" srcOrd="1" destOrd="0" presId="urn:microsoft.com/office/officeart/2005/8/layout/chart3"/>
    <dgm:cxn modelId="{128B1E7D-09CC-4AE1-90E0-2D0DCA989E21}" type="presOf" srcId="{B38130D6-B7A0-4B91-BB5E-9518AFDD8FF8}" destId="{C7975C8A-0F72-4740-AC45-9EAC09CB1629}" srcOrd="1" destOrd="0" presId="urn:microsoft.com/office/officeart/2005/8/layout/chart3"/>
    <dgm:cxn modelId="{C0B26388-73A4-451D-96CB-0D3FDDBB4E8E}" type="presOf" srcId="{2F0BC83D-CC86-493D-ACD9-52F4BAE80389}" destId="{72A49553-22E5-4D6A-9A2B-955B3612F651}" srcOrd="1" destOrd="0" presId="urn:microsoft.com/office/officeart/2005/8/layout/chart3"/>
    <dgm:cxn modelId="{DB1C1891-E552-474A-9AD8-48360DD2ABEE}" type="presOf" srcId="{5E116F19-22A3-4E52-8FD1-5D00F6DF3F8E}" destId="{E7A4FD8E-E8C6-48CB-894C-3241780A8E47}" srcOrd="0" destOrd="0" presId="urn:microsoft.com/office/officeart/2005/8/layout/chart3"/>
    <dgm:cxn modelId="{76B38999-BD4B-4F88-ACA0-A74D57E279B9}" type="presOf" srcId="{A8EA984B-DC30-429E-BF60-EB1AA1CE6F41}" destId="{0948E455-9B76-4AC3-86C1-1C428BD62F9C}" srcOrd="1" destOrd="0" presId="urn:microsoft.com/office/officeart/2005/8/layout/chart3"/>
    <dgm:cxn modelId="{82D80CA6-F0D0-4B94-9B91-F7819D916FED}" srcId="{C31F99F6-D75F-413B-B852-0D958CBB82B2}" destId="{7EDAA3A4-530E-4DDB-87B3-FC83237EF962}" srcOrd="4" destOrd="0" parTransId="{C0F99B07-BD9F-4535-BCEE-931D89024556}" sibTransId="{023E47DD-30F7-4FFE-86D0-DCB8AD6C595C}"/>
    <dgm:cxn modelId="{0C087AAC-AA87-41D8-AA71-BBFB6C75941F}" srcId="{C31F99F6-D75F-413B-B852-0D958CBB82B2}" destId="{2F0BC83D-CC86-493D-ACD9-52F4BAE80389}" srcOrd="6" destOrd="0" parTransId="{FBF02B11-7CF9-49A5-A73F-3701BA8511C9}" sibTransId="{AA2B2318-EADE-4F22-BF31-1735F699E057}"/>
    <dgm:cxn modelId="{D5EDE2AD-A9A2-44F6-891F-94C4D8186FC4}" type="presOf" srcId="{7EDAA3A4-530E-4DDB-87B3-FC83237EF962}" destId="{4A4CF679-87BB-4AC2-80F6-ED5005E0FD64}" srcOrd="1" destOrd="0" presId="urn:microsoft.com/office/officeart/2005/8/layout/chart3"/>
    <dgm:cxn modelId="{21F4F7AE-BDB5-4E63-A71B-933FC6501F7C}" srcId="{C31F99F6-D75F-413B-B852-0D958CBB82B2}" destId="{C781C452-5BEA-41BA-8872-82C4AAE8AE74}" srcOrd="2" destOrd="0" parTransId="{5E335F84-35C7-4F7F-A9F7-3A962590668D}" sibTransId="{42CAF9F5-7462-447C-900B-D23FE796320D}"/>
    <dgm:cxn modelId="{5019CBB4-FD5A-4B5A-A6B7-2F434D4C4838}" type="presOf" srcId="{C781C452-5BEA-41BA-8872-82C4AAE8AE74}" destId="{F5AFD43B-96C6-401D-A7FF-9F3A99C0FA04}" srcOrd="0" destOrd="0" presId="urn:microsoft.com/office/officeart/2005/8/layout/chart3"/>
    <dgm:cxn modelId="{0943A0B5-54EC-4B33-8335-E41DDA33AB40}" type="presOf" srcId="{C31F99F6-D75F-413B-B852-0D958CBB82B2}" destId="{FAB7E9D4-BDB8-4F1C-A4D7-552F838E28AB}" srcOrd="0" destOrd="0" presId="urn:microsoft.com/office/officeart/2005/8/layout/chart3"/>
    <dgm:cxn modelId="{12DC65CE-137F-47DB-BB0E-4A090BF83A2E}" srcId="{C31F99F6-D75F-413B-B852-0D958CBB82B2}" destId="{B38130D6-B7A0-4B91-BB5E-9518AFDD8FF8}" srcOrd="0" destOrd="0" parTransId="{43E9E9F1-CF25-402A-859E-B064A87FAC6D}" sibTransId="{A02D9B6B-E46B-4519-A99C-5613CDE95C34}"/>
    <dgm:cxn modelId="{FB7AADF7-0CF3-4D74-80F2-A9CF205D0C19}" srcId="{C31F99F6-D75F-413B-B852-0D958CBB82B2}" destId="{A8EA984B-DC30-429E-BF60-EB1AA1CE6F41}" srcOrd="5" destOrd="0" parTransId="{A2A99190-A67E-476D-A798-C85047D7C0BE}" sibTransId="{5DB60357-884D-4185-A6AB-FFEAD4942C3D}"/>
    <dgm:cxn modelId="{CD34C7CD-2A4B-427C-843B-DF552804D672}" type="presParOf" srcId="{FAB7E9D4-BDB8-4F1C-A4D7-552F838E28AB}" destId="{E9107EB0-AAD3-4222-A8B2-D6A17F12CC86}" srcOrd="0" destOrd="0" presId="urn:microsoft.com/office/officeart/2005/8/layout/chart3"/>
    <dgm:cxn modelId="{681BB694-1CE3-4DF2-8819-B6FDE9002033}" type="presParOf" srcId="{FAB7E9D4-BDB8-4F1C-A4D7-552F838E28AB}" destId="{C7975C8A-0F72-4740-AC45-9EAC09CB1629}" srcOrd="1" destOrd="0" presId="urn:microsoft.com/office/officeart/2005/8/layout/chart3"/>
    <dgm:cxn modelId="{E13EA5E2-84D0-49AB-952A-C6B6CCA8B47D}" type="presParOf" srcId="{FAB7E9D4-BDB8-4F1C-A4D7-552F838E28AB}" destId="{E7A4FD8E-E8C6-48CB-894C-3241780A8E47}" srcOrd="2" destOrd="0" presId="urn:microsoft.com/office/officeart/2005/8/layout/chart3"/>
    <dgm:cxn modelId="{913BA4BD-695B-4685-8DC9-E862A59D1689}" type="presParOf" srcId="{FAB7E9D4-BDB8-4F1C-A4D7-552F838E28AB}" destId="{54B5EC0F-0FE4-4479-838C-890167AD2010}" srcOrd="3" destOrd="0" presId="urn:microsoft.com/office/officeart/2005/8/layout/chart3"/>
    <dgm:cxn modelId="{9EA0E877-5192-4889-8ADC-299A155A2C48}" type="presParOf" srcId="{FAB7E9D4-BDB8-4F1C-A4D7-552F838E28AB}" destId="{F5AFD43B-96C6-401D-A7FF-9F3A99C0FA04}" srcOrd="4" destOrd="0" presId="urn:microsoft.com/office/officeart/2005/8/layout/chart3"/>
    <dgm:cxn modelId="{4E7DB76D-DA02-421B-A478-0816023EC88B}" type="presParOf" srcId="{FAB7E9D4-BDB8-4F1C-A4D7-552F838E28AB}" destId="{AD40906C-D4CA-4217-A26A-58E1DAB97E9F}" srcOrd="5" destOrd="0" presId="urn:microsoft.com/office/officeart/2005/8/layout/chart3"/>
    <dgm:cxn modelId="{7DC6727B-00F4-4875-A6CF-900207E3A444}" type="presParOf" srcId="{FAB7E9D4-BDB8-4F1C-A4D7-552F838E28AB}" destId="{D60A41EA-B908-4F09-85C2-22C1091EC4F5}" srcOrd="6" destOrd="0" presId="urn:microsoft.com/office/officeart/2005/8/layout/chart3"/>
    <dgm:cxn modelId="{FC97DB20-4DF7-4819-A3A9-1AE2ADEAB599}" type="presParOf" srcId="{FAB7E9D4-BDB8-4F1C-A4D7-552F838E28AB}" destId="{E9271507-4E42-48B6-BD42-FB0E1E538B2A}" srcOrd="7" destOrd="0" presId="urn:microsoft.com/office/officeart/2005/8/layout/chart3"/>
    <dgm:cxn modelId="{AFAC18AE-D075-4469-AA36-770173ABEF0A}" type="presParOf" srcId="{FAB7E9D4-BDB8-4F1C-A4D7-552F838E28AB}" destId="{CF54E698-97AD-4D90-8C20-E4D24BDFEF6A}" srcOrd="8" destOrd="0" presId="urn:microsoft.com/office/officeart/2005/8/layout/chart3"/>
    <dgm:cxn modelId="{4794C8A4-CA13-4089-9965-01E721476D60}" type="presParOf" srcId="{FAB7E9D4-BDB8-4F1C-A4D7-552F838E28AB}" destId="{4A4CF679-87BB-4AC2-80F6-ED5005E0FD64}" srcOrd="9" destOrd="0" presId="urn:microsoft.com/office/officeart/2005/8/layout/chart3"/>
    <dgm:cxn modelId="{FBCB2548-908B-4A71-8EA1-D0859580EA36}" type="presParOf" srcId="{FAB7E9D4-BDB8-4F1C-A4D7-552F838E28AB}" destId="{95744E75-40B3-4691-9515-86BA54522EA2}" srcOrd="10" destOrd="0" presId="urn:microsoft.com/office/officeart/2005/8/layout/chart3"/>
    <dgm:cxn modelId="{EAF53E6A-60E7-4C45-9CE2-66EB03DEDFC0}" type="presParOf" srcId="{FAB7E9D4-BDB8-4F1C-A4D7-552F838E28AB}" destId="{0948E455-9B76-4AC3-86C1-1C428BD62F9C}" srcOrd="11" destOrd="0" presId="urn:microsoft.com/office/officeart/2005/8/layout/chart3"/>
    <dgm:cxn modelId="{337818E6-2C1A-49EB-B800-BCBA6B7DEC99}" type="presParOf" srcId="{FAB7E9D4-BDB8-4F1C-A4D7-552F838E28AB}" destId="{28122DF6-26EE-42FD-AF86-883C3CC5A7B0}" srcOrd="12" destOrd="0" presId="urn:microsoft.com/office/officeart/2005/8/layout/chart3"/>
    <dgm:cxn modelId="{61970E26-1FE9-4E3F-A981-3163A6F94507}" type="presParOf" srcId="{FAB7E9D4-BDB8-4F1C-A4D7-552F838E28AB}" destId="{72A49553-22E5-4D6A-9A2B-955B3612F651}" srcOrd="13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FA33FA4-B846-48ED-BDB2-AA89DCF0BC91}" type="doc">
      <dgm:prSet loTypeId="urn:microsoft.com/office/officeart/2005/8/layout/matrix3" loCatId="matrix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44BE8A1-9E10-497F-8333-49B8A0B259EB}">
      <dgm:prSet phldrT="[Text]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gradFill flip="none" rotWithShape="1">
          <a:gsLst>
            <a:gs pos="0">
              <a:schemeClr val="accent2">
                <a:lumMod val="67000"/>
              </a:schemeClr>
            </a:gs>
            <a:gs pos="48000">
              <a:schemeClr val="accent2">
                <a:lumMod val="97000"/>
                <a:lumOff val="3000"/>
              </a:schemeClr>
            </a:gs>
            <a:gs pos="100000">
              <a:schemeClr val="accent2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</dgm:spPr>
      <dgm:t>
        <a:bodyPr anchor="ctr"/>
        <a:lstStyle/>
        <a:p>
          <a:r>
            <a:rPr lang="en-US" dirty="0"/>
            <a:t>Financial</a:t>
          </a:r>
        </a:p>
      </dgm:t>
    </dgm:pt>
    <dgm:pt modelId="{A5C169CA-9902-4099-8C14-656F678D7928}" type="parTrans" cxnId="{EDB79B68-0BFE-400B-969B-3A9E97B60987}">
      <dgm:prSet/>
      <dgm:spPr/>
      <dgm:t>
        <a:bodyPr/>
        <a:lstStyle/>
        <a:p>
          <a:endParaRPr lang="en-US"/>
        </a:p>
      </dgm:t>
    </dgm:pt>
    <dgm:pt modelId="{A5825BDF-9A7C-4555-8B45-65BC143AC17F}" type="sibTrans" cxnId="{EDB79B68-0BFE-400B-969B-3A9E97B60987}">
      <dgm:prSet/>
      <dgm:spPr/>
      <dgm:t>
        <a:bodyPr/>
        <a:lstStyle/>
        <a:p>
          <a:endParaRPr lang="en-US"/>
        </a:p>
      </dgm:t>
    </dgm:pt>
    <dgm:pt modelId="{7EE9AEFE-1F56-4FC8-89D9-6D1C748EBD18}">
      <dgm:prSet phldrT="[Text]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gradFill flip="none" rotWithShape="1">
          <a:gsLst>
            <a:gs pos="0">
              <a:schemeClr val="accent4">
                <a:lumMod val="67000"/>
              </a:schemeClr>
            </a:gs>
            <a:gs pos="48000">
              <a:schemeClr val="accent4">
                <a:lumMod val="97000"/>
                <a:lumOff val="3000"/>
              </a:schemeClr>
            </a:gs>
            <a:gs pos="100000">
              <a:schemeClr val="accent4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</dgm:spPr>
      <dgm:t>
        <a:bodyPr anchor="ctr"/>
        <a:lstStyle/>
        <a:p>
          <a:r>
            <a:rPr lang="en-US" dirty="0"/>
            <a:t>Operational</a:t>
          </a:r>
        </a:p>
      </dgm:t>
    </dgm:pt>
    <dgm:pt modelId="{FE84BF7F-0435-4EC0-8D89-E1CF2E8AB6A6}" type="parTrans" cxnId="{E15E45AD-5430-4A28-8D18-7C18A6E34C99}">
      <dgm:prSet/>
      <dgm:spPr/>
      <dgm:t>
        <a:bodyPr/>
        <a:lstStyle/>
        <a:p>
          <a:endParaRPr lang="en-US"/>
        </a:p>
      </dgm:t>
    </dgm:pt>
    <dgm:pt modelId="{6B6BBD57-0874-4AAD-9710-C22B2EF1F2A6}" type="sibTrans" cxnId="{E15E45AD-5430-4A28-8D18-7C18A6E34C99}">
      <dgm:prSet/>
      <dgm:spPr/>
      <dgm:t>
        <a:bodyPr/>
        <a:lstStyle/>
        <a:p>
          <a:endParaRPr lang="en-US"/>
        </a:p>
      </dgm:t>
    </dgm:pt>
    <dgm:pt modelId="{AFFCE0CD-D324-406B-9F6C-E49547059127}">
      <dgm:prSet phldrT="[Text]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gradFill flip="none" rotWithShape="1">
          <a:gsLst>
            <a:gs pos="0">
              <a:schemeClr val="accent2">
                <a:lumMod val="67000"/>
              </a:schemeClr>
            </a:gs>
            <a:gs pos="48000">
              <a:schemeClr val="accent2">
                <a:lumMod val="97000"/>
                <a:lumOff val="3000"/>
              </a:schemeClr>
            </a:gs>
            <a:gs pos="100000">
              <a:schemeClr val="accent2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</dgm:spPr>
      <dgm:t>
        <a:bodyPr anchor="ctr"/>
        <a:lstStyle/>
        <a:p>
          <a:r>
            <a:rPr lang="en-US" dirty="0"/>
            <a:t>Revenue Growth</a:t>
          </a:r>
        </a:p>
      </dgm:t>
    </dgm:pt>
    <dgm:pt modelId="{2A741D91-7399-4BE7-AAAB-A804BC2B7A50}" type="parTrans" cxnId="{995D69C7-98FF-4D8E-990D-C790BC8D3E1D}">
      <dgm:prSet/>
      <dgm:spPr/>
      <dgm:t>
        <a:bodyPr/>
        <a:lstStyle/>
        <a:p>
          <a:endParaRPr lang="en-US"/>
        </a:p>
      </dgm:t>
    </dgm:pt>
    <dgm:pt modelId="{E4E21105-D31A-42B5-ABF9-BD9753C726CA}" type="sibTrans" cxnId="{995D69C7-98FF-4D8E-990D-C790BC8D3E1D}">
      <dgm:prSet/>
      <dgm:spPr/>
      <dgm:t>
        <a:bodyPr/>
        <a:lstStyle/>
        <a:p>
          <a:endParaRPr lang="en-US"/>
        </a:p>
      </dgm:t>
    </dgm:pt>
    <dgm:pt modelId="{D9B2FA73-9A03-4FBB-9D42-9B99BA99605E}">
      <dgm:prSet phldrT="[Text]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gradFill flip="none" rotWithShape="1">
          <a:gsLst>
            <a:gs pos="0">
              <a:schemeClr val="accent4">
                <a:lumMod val="67000"/>
              </a:schemeClr>
            </a:gs>
            <a:gs pos="48000">
              <a:schemeClr val="accent4">
                <a:lumMod val="97000"/>
                <a:lumOff val="3000"/>
              </a:schemeClr>
            </a:gs>
            <a:gs pos="100000">
              <a:schemeClr val="accent4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</dgm:spPr>
      <dgm:t>
        <a:bodyPr anchor="ctr"/>
        <a:lstStyle/>
        <a:p>
          <a:r>
            <a:rPr lang="en-US" dirty="0"/>
            <a:t>Order Accuracy Rate</a:t>
          </a:r>
        </a:p>
      </dgm:t>
    </dgm:pt>
    <dgm:pt modelId="{979F6471-ADD1-4042-BB5C-2F08CD9468F8}" type="parTrans" cxnId="{59E580EB-2767-44AA-8AC3-1F94E840F012}">
      <dgm:prSet/>
      <dgm:spPr/>
      <dgm:t>
        <a:bodyPr/>
        <a:lstStyle/>
        <a:p>
          <a:endParaRPr lang="en-US"/>
        </a:p>
      </dgm:t>
    </dgm:pt>
    <dgm:pt modelId="{87AF2B80-9B94-42B5-9344-BC7C4D616F6C}" type="sibTrans" cxnId="{59E580EB-2767-44AA-8AC3-1F94E840F012}">
      <dgm:prSet/>
      <dgm:spPr/>
      <dgm:t>
        <a:bodyPr/>
        <a:lstStyle/>
        <a:p>
          <a:endParaRPr lang="en-US"/>
        </a:p>
      </dgm:t>
    </dgm:pt>
    <dgm:pt modelId="{14D8BBBD-755C-4048-B18C-3F6A3C48656A}">
      <dgm:prSet phldrT="[Text]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gradFill flip="none" rotWithShape="1">
          <a:gsLst>
            <a:gs pos="0">
              <a:schemeClr val="accent2">
                <a:lumMod val="67000"/>
              </a:schemeClr>
            </a:gs>
            <a:gs pos="48000">
              <a:schemeClr val="accent2">
                <a:lumMod val="97000"/>
                <a:lumOff val="3000"/>
              </a:schemeClr>
            </a:gs>
            <a:gs pos="100000">
              <a:schemeClr val="accent2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</dgm:spPr>
      <dgm:t>
        <a:bodyPr anchor="ctr"/>
        <a:lstStyle/>
        <a:p>
          <a:r>
            <a:rPr lang="en-US" dirty="0"/>
            <a:t>Profit Margin</a:t>
          </a:r>
        </a:p>
      </dgm:t>
    </dgm:pt>
    <dgm:pt modelId="{D410BB56-C21D-410B-BB3E-F837CE367B1D}" type="parTrans" cxnId="{9B934635-887A-4CD4-85E0-5EAB82A3378A}">
      <dgm:prSet/>
      <dgm:spPr/>
      <dgm:t>
        <a:bodyPr/>
        <a:lstStyle/>
        <a:p>
          <a:endParaRPr lang="en-US"/>
        </a:p>
      </dgm:t>
    </dgm:pt>
    <dgm:pt modelId="{4C440021-CFE6-4A10-BF58-95AB9A16C5A5}" type="sibTrans" cxnId="{9B934635-887A-4CD4-85E0-5EAB82A3378A}">
      <dgm:prSet/>
      <dgm:spPr/>
      <dgm:t>
        <a:bodyPr/>
        <a:lstStyle/>
        <a:p>
          <a:endParaRPr lang="en-US"/>
        </a:p>
      </dgm:t>
    </dgm:pt>
    <dgm:pt modelId="{76AB4793-9AF8-4DBF-B4B4-5518DE774D32}">
      <dgm:prSet phldrT="[Text]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gradFill flip="none" rotWithShape="1">
          <a:gsLst>
            <a:gs pos="0">
              <a:schemeClr val="accent4">
                <a:lumMod val="67000"/>
              </a:schemeClr>
            </a:gs>
            <a:gs pos="48000">
              <a:schemeClr val="accent4">
                <a:lumMod val="97000"/>
                <a:lumOff val="3000"/>
              </a:schemeClr>
            </a:gs>
            <a:gs pos="100000">
              <a:schemeClr val="accent4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</dgm:spPr>
      <dgm:t>
        <a:bodyPr anchor="ctr"/>
        <a:lstStyle/>
        <a:p>
          <a:r>
            <a:rPr lang="en-US" dirty="0"/>
            <a:t>Service Speed</a:t>
          </a:r>
        </a:p>
      </dgm:t>
    </dgm:pt>
    <dgm:pt modelId="{0067C8E4-0DC5-4D3E-AB37-A4E2DFCAA1ED}" type="parTrans" cxnId="{22A3D7DB-CBB1-4D6F-8D27-D745171C44EB}">
      <dgm:prSet/>
      <dgm:spPr/>
      <dgm:t>
        <a:bodyPr/>
        <a:lstStyle/>
        <a:p>
          <a:endParaRPr lang="en-US"/>
        </a:p>
      </dgm:t>
    </dgm:pt>
    <dgm:pt modelId="{70436308-732D-4C4D-8673-730A19A5C7C0}" type="sibTrans" cxnId="{22A3D7DB-CBB1-4D6F-8D27-D745171C44EB}">
      <dgm:prSet/>
      <dgm:spPr/>
      <dgm:t>
        <a:bodyPr/>
        <a:lstStyle/>
        <a:p>
          <a:endParaRPr lang="en-US"/>
        </a:p>
      </dgm:t>
    </dgm:pt>
    <dgm:pt modelId="{AE20B4C8-27DE-4B14-881F-C6E8924614BB}">
      <dgm:prSet phldrT="[Text]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gradFill flip="none" rotWithShape="1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</dgm:spPr>
      <dgm:t>
        <a:bodyPr anchor="ctr"/>
        <a:lstStyle/>
        <a:p>
          <a:r>
            <a:rPr lang="en-US" dirty="0"/>
            <a:t>Internal</a:t>
          </a:r>
        </a:p>
      </dgm:t>
    </dgm:pt>
    <dgm:pt modelId="{CC0496C6-5A03-4CFF-868E-EC8F25A5D2C9}" type="parTrans" cxnId="{C647DF59-CFC3-4BF1-BBEF-B7520049C46A}">
      <dgm:prSet/>
      <dgm:spPr/>
      <dgm:t>
        <a:bodyPr/>
        <a:lstStyle/>
        <a:p>
          <a:endParaRPr lang="en-US"/>
        </a:p>
      </dgm:t>
    </dgm:pt>
    <dgm:pt modelId="{C6AD422F-01F9-4E6B-ADF6-BDBA799D38B6}" type="sibTrans" cxnId="{C647DF59-CFC3-4BF1-BBEF-B7520049C46A}">
      <dgm:prSet/>
      <dgm:spPr/>
      <dgm:t>
        <a:bodyPr/>
        <a:lstStyle/>
        <a:p>
          <a:endParaRPr lang="en-US"/>
        </a:p>
      </dgm:t>
    </dgm:pt>
    <dgm:pt modelId="{20254146-B091-4301-BADE-09BD5B685CBE}">
      <dgm:prSet phldrT="[Text]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gradFill flip="none" rotWithShape="1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</dgm:spPr>
      <dgm:t>
        <a:bodyPr anchor="ctr"/>
        <a:lstStyle/>
        <a:p>
          <a:r>
            <a:rPr lang="en-US" dirty="0"/>
            <a:t>Employee Productivity</a:t>
          </a:r>
        </a:p>
      </dgm:t>
    </dgm:pt>
    <dgm:pt modelId="{7E3F3EEF-8D6A-4B42-ADAC-8D728825E09C}" type="parTrans" cxnId="{AF151514-94DB-4FAC-9BD1-BFE68A059336}">
      <dgm:prSet/>
      <dgm:spPr/>
      <dgm:t>
        <a:bodyPr/>
        <a:lstStyle/>
        <a:p>
          <a:endParaRPr lang="en-US"/>
        </a:p>
      </dgm:t>
    </dgm:pt>
    <dgm:pt modelId="{5A4A04A4-83F7-40AC-854D-498B108EEAF9}" type="sibTrans" cxnId="{AF151514-94DB-4FAC-9BD1-BFE68A059336}">
      <dgm:prSet/>
      <dgm:spPr/>
      <dgm:t>
        <a:bodyPr/>
        <a:lstStyle/>
        <a:p>
          <a:endParaRPr lang="en-US"/>
        </a:p>
      </dgm:t>
    </dgm:pt>
    <dgm:pt modelId="{3230F6CC-5C59-4C4D-BE6D-6CD149416EB3}">
      <dgm:prSet phldrT="[Text]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gradFill flip="none" rotWithShape="1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</dgm:spPr>
      <dgm:t>
        <a:bodyPr anchor="ctr"/>
        <a:lstStyle/>
        <a:p>
          <a:endParaRPr lang="en-US" dirty="0"/>
        </a:p>
      </dgm:t>
    </dgm:pt>
    <dgm:pt modelId="{83C0E5A2-E41D-4612-86DE-EE52419CB528}" type="parTrans" cxnId="{2AB7D15B-3639-40EC-A2F3-82CD644A6261}">
      <dgm:prSet/>
      <dgm:spPr/>
      <dgm:t>
        <a:bodyPr/>
        <a:lstStyle/>
        <a:p>
          <a:endParaRPr lang="en-US"/>
        </a:p>
      </dgm:t>
    </dgm:pt>
    <dgm:pt modelId="{AB12A5A7-DA93-4001-AE2A-F726E03C30AB}" type="sibTrans" cxnId="{2AB7D15B-3639-40EC-A2F3-82CD644A6261}">
      <dgm:prSet/>
      <dgm:spPr/>
      <dgm:t>
        <a:bodyPr/>
        <a:lstStyle/>
        <a:p>
          <a:endParaRPr lang="en-US"/>
        </a:p>
      </dgm:t>
    </dgm:pt>
    <dgm:pt modelId="{681B7CF6-AEEF-4E84-8F47-2E7DB03B2DD8}">
      <dgm:prSet phldrT="[Text]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gradFill flip="none" rotWithShape="1">
          <a:gsLst>
            <a:gs pos="0">
              <a:schemeClr val="accent4">
                <a:lumMod val="67000"/>
              </a:schemeClr>
            </a:gs>
            <a:gs pos="48000">
              <a:schemeClr val="accent4">
                <a:lumMod val="97000"/>
                <a:lumOff val="3000"/>
              </a:schemeClr>
            </a:gs>
            <a:gs pos="100000">
              <a:schemeClr val="accent4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</dgm:spPr>
      <dgm:t>
        <a:bodyPr anchor="ctr"/>
        <a:lstStyle/>
        <a:p>
          <a:endParaRPr lang="en-US" dirty="0"/>
        </a:p>
      </dgm:t>
    </dgm:pt>
    <dgm:pt modelId="{6FC686D8-889B-4720-BF91-B47D54CE2FF2}" type="parTrans" cxnId="{EDF59192-1028-4A51-91F4-818663DE68BE}">
      <dgm:prSet/>
      <dgm:spPr/>
      <dgm:t>
        <a:bodyPr/>
        <a:lstStyle/>
        <a:p>
          <a:endParaRPr lang="en-US"/>
        </a:p>
      </dgm:t>
    </dgm:pt>
    <dgm:pt modelId="{1371E057-D86F-4187-A3E4-E64C5230520E}" type="sibTrans" cxnId="{EDF59192-1028-4A51-91F4-818663DE68BE}">
      <dgm:prSet/>
      <dgm:spPr/>
      <dgm:t>
        <a:bodyPr/>
        <a:lstStyle/>
        <a:p>
          <a:endParaRPr lang="en-US"/>
        </a:p>
      </dgm:t>
    </dgm:pt>
    <dgm:pt modelId="{B48ED32C-4915-448C-89AB-0EA3429B3E39}">
      <dgm:prSet phldrT="[Text]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gradFill flip="none" rotWithShape="1">
          <a:gsLst>
            <a:gs pos="0">
              <a:schemeClr val="accent3">
                <a:lumMod val="67000"/>
              </a:schemeClr>
            </a:gs>
            <a:gs pos="48000">
              <a:schemeClr val="accent3">
                <a:lumMod val="97000"/>
                <a:lumOff val="3000"/>
              </a:schemeClr>
            </a:gs>
            <a:gs pos="100000">
              <a:schemeClr val="accent3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</dgm:spPr>
      <dgm:t>
        <a:bodyPr anchor="ctr"/>
        <a:lstStyle/>
        <a:p>
          <a:r>
            <a:rPr lang="en-US" dirty="0"/>
            <a:t>Customer Related</a:t>
          </a:r>
        </a:p>
      </dgm:t>
    </dgm:pt>
    <dgm:pt modelId="{F685F565-6565-49D8-9AC5-0400A5E023F2}" type="parTrans" cxnId="{4792E502-92FB-4CBE-8B2A-F31977741A3B}">
      <dgm:prSet/>
      <dgm:spPr/>
      <dgm:t>
        <a:bodyPr/>
        <a:lstStyle/>
        <a:p>
          <a:endParaRPr lang="en-US"/>
        </a:p>
      </dgm:t>
    </dgm:pt>
    <dgm:pt modelId="{F999905E-ADDC-4291-B65D-AF5A1CB0F1DA}" type="sibTrans" cxnId="{4792E502-92FB-4CBE-8B2A-F31977741A3B}">
      <dgm:prSet/>
      <dgm:spPr/>
      <dgm:t>
        <a:bodyPr/>
        <a:lstStyle/>
        <a:p>
          <a:endParaRPr lang="en-US"/>
        </a:p>
      </dgm:t>
    </dgm:pt>
    <dgm:pt modelId="{66A56B09-91BF-4F74-9810-31B775E62365}">
      <dgm:prSet phldrT="[Text]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gradFill flip="none" rotWithShape="1">
          <a:gsLst>
            <a:gs pos="0">
              <a:schemeClr val="accent3">
                <a:lumMod val="67000"/>
              </a:schemeClr>
            </a:gs>
            <a:gs pos="48000">
              <a:schemeClr val="accent3">
                <a:lumMod val="97000"/>
                <a:lumOff val="3000"/>
              </a:schemeClr>
            </a:gs>
            <a:gs pos="100000">
              <a:schemeClr val="accent3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</dgm:spPr>
      <dgm:t>
        <a:bodyPr anchor="ctr"/>
        <a:lstStyle/>
        <a:p>
          <a:r>
            <a:rPr lang="en-US" dirty="0"/>
            <a:t>Customer Satisfaction scores</a:t>
          </a:r>
        </a:p>
      </dgm:t>
    </dgm:pt>
    <dgm:pt modelId="{300F90C5-3F6B-4C01-860A-B7478E86063F}" type="parTrans" cxnId="{D9723D1A-9F04-42BD-8F2A-A03EA3B28F65}">
      <dgm:prSet/>
      <dgm:spPr/>
      <dgm:t>
        <a:bodyPr/>
        <a:lstStyle/>
        <a:p>
          <a:endParaRPr lang="en-US"/>
        </a:p>
      </dgm:t>
    </dgm:pt>
    <dgm:pt modelId="{0409A75B-6A47-4D4C-AAF5-7D05653B2557}" type="sibTrans" cxnId="{D9723D1A-9F04-42BD-8F2A-A03EA3B28F65}">
      <dgm:prSet/>
      <dgm:spPr/>
      <dgm:t>
        <a:bodyPr/>
        <a:lstStyle/>
        <a:p>
          <a:endParaRPr lang="en-US"/>
        </a:p>
      </dgm:t>
    </dgm:pt>
    <dgm:pt modelId="{70B71B58-44E0-4919-A5AC-4031D793013C}">
      <dgm:prSet phldrT="[Text]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gradFill flip="none" rotWithShape="1">
          <a:gsLst>
            <a:gs pos="0">
              <a:schemeClr val="accent3">
                <a:lumMod val="67000"/>
              </a:schemeClr>
            </a:gs>
            <a:gs pos="48000">
              <a:schemeClr val="accent3">
                <a:lumMod val="97000"/>
                <a:lumOff val="3000"/>
              </a:schemeClr>
            </a:gs>
            <a:gs pos="100000">
              <a:schemeClr val="accent3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</dgm:spPr>
      <dgm:t>
        <a:bodyPr anchor="ctr"/>
        <a:lstStyle/>
        <a:p>
          <a:r>
            <a:rPr lang="en-US" dirty="0"/>
            <a:t>Customer Loyalty Program Membership</a:t>
          </a:r>
        </a:p>
      </dgm:t>
    </dgm:pt>
    <dgm:pt modelId="{4B595D71-843E-4805-8808-C9F2B57D47CF}" type="parTrans" cxnId="{CF3D10E4-CB56-4F2D-9754-FD1C917BC491}">
      <dgm:prSet/>
      <dgm:spPr/>
      <dgm:t>
        <a:bodyPr/>
        <a:lstStyle/>
        <a:p>
          <a:endParaRPr lang="en-US"/>
        </a:p>
      </dgm:t>
    </dgm:pt>
    <dgm:pt modelId="{C2F9557B-D7D5-40B9-B7BB-77097FECD2F3}" type="sibTrans" cxnId="{CF3D10E4-CB56-4F2D-9754-FD1C917BC491}">
      <dgm:prSet/>
      <dgm:spPr/>
      <dgm:t>
        <a:bodyPr/>
        <a:lstStyle/>
        <a:p>
          <a:endParaRPr lang="en-US"/>
        </a:p>
      </dgm:t>
    </dgm:pt>
    <dgm:pt modelId="{A15ADABB-E7F8-49CD-9979-F4BAF668ED95}" type="pres">
      <dgm:prSet presAssocID="{0FA33FA4-B846-48ED-BDB2-AA89DCF0BC91}" presName="matrix" presStyleCnt="0">
        <dgm:presLayoutVars>
          <dgm:chMax val="1"/>
          <dgm:dir/>
          <dgm:resizeHandles val="exact"/>
        </dgm:presLayoutVars>
      </dgm:prSet>
      <dgm:spPr/>
    </dgm:pt>
    <dgm:pt modelId="{D63D4DE0-4A19-4FD7-A896-F50322E54448}" type="pres">
      <dgm:prSet presAssocID="{0FA33FA4-B846-48ED-BDB2-AA89DCF0BC91}" presName="diamond" presStyleLbl="bgShp" presStyleIdx="0" presStyleCnt="1"/>
      <dgm:spPr/>
    </dgm:pt>
    <dgm:pt modelId="{E8DEA640-9055-44BE-B221-E51624023920}" type="pres">
      <dgm:prSet presAssocID="{0FA33FA4-B846-48ED-BDB2-AA89DCF0BC91}" presName="quad1" presStyleLbl="node1" presStyleIdx="0" presStyleCnt="4" custScaleX="164836" custScaleY="86321" custLinFactNeighborX="-30253">
        <dgm:presLayoutVars>
          <dgm:chMax val="0"/>
          <dgm:chPref val="0"/>
          <dgm:bulletEnabled val="1"/>
        </dgm:presLayoutVars>
      </dgm:prSet>
      <dgm:spPr/>
    </dgm:pt>
    <dgm:pt modelId="{E8A86680-D369-497F-97D4-0B58CBBA0ED7}" type="pres">
      <dgm:prSet presAssocID="{0FA33FA4-B846-48ED-BDB2-AA89DCF0BC91}" presName="quad2" presStyleLbl="node1" presStyleIdx="1" presStyleCnt="4" custScaleX="164836" custScaleY="86321" custLinFactNeighborX="33562" custLinFactNeighborY="955">
        <dgm:presLayoutVars>
          <dgm:chMax val="0"/>
          <dgm:chPref val="0"/>
          <dgm:bulletEnabled val="1"/>
        </dgm:presLayoutVars>
      </dgm:prSet>
      <dgm:spPr/>
    </dgm:pt>
    <dgm:pt modelId="{88A68510-03C2-4038-A098-8DAA64FCF94B}" type="pres">
      <dgm:prSet presAssocID="{0FA33FA4-B846-48ED-BDB2-AA89DCF0BC91}" presName="quad3" presStyleLbl="node1" presStyleIdx="2" presStyleCnt="4" custScaleX="164836" custScaleY="86321" custLinFactNeighborX="-30253">
        <dgm:presLayoutVars>
          <dgm:chMax val="0"/>
          <dgm:chPref val="0"/>
          <dgm:bulletEnabled val="1"/>
        </dgm:presLayoutVars>
      </dgm:prSet>
      <dgm:spPr/>
    </dgm:pt>
    <dgm:pt modelId="{B0C1E5E2-5961-4B10-BE18-733BE35784FF}" type="pres">
      <dgm:prSet presAssocID="{0FA33FA4-B846-48ED-BDB2-AA89DCF0BC91}" presName="quad4" presStyleLbl="node1" presStyleIdx="3" presStyleCnt="4" custScaleX="164836" custScaleY="86321" custLinFactNeighborX="33562">
        <dgm:presLayoutVars>
          <dgm:chMax val="0"/>
          <dgm:chPref val="0"/>
          <dgm:bulletEnabled val="1"/>
        </dgm:presLayoutVars>
      </dgm:prSet>
      <dgm:spPr/>
    </dgm:pt>
  </dgm:ptLst>
  <dgm:cxnLst>
    <dgm:cxn modelId="{300E2902-1171-4C2E-AB35-460DBC522387}" type="presOf" srcId="{14D8BBBD-755C-4048-B18C-3F6A3C48656A}" destId="{E8DEA640-9055-44BE-B221-E51624023920}" srcOrd="0" destOrd="2" presId="urn:microsoft.com/office/officeart/2005/8/layout/matrix3"/>
    <dgm:cxn modelId="{4792E502-92FB-4CBE-8B2A-F31977741A3B}" srcId="{0FA33FA4-B846-48ED-BDB2-AA89DCF0BC91}" destId="{B48ED32C-4915-448C-89AB-0EA3429B3E39}" srcOrd="1" destOrd="0" parTransId="{F685F565-6565-49D8-9AC5-0400A5E023F2}" sibTransId="{F999905E-ADDC-4291-B65D-AF5A1CB0F1DA}"/>
    <dgm:cxn modelId="{AF151514-94DB-4FAC-9BD1-BFE68A059336}" srcId="{AE20B4C8-27DE-4B14-881F-C6E8924614BB}" destId="{20254146-B091-4301-BADE-09BD5B685CBE}" srcOrd="0" destOrd="0" parTransId="{7E3F3EEF-8D6A-4B42-ADAC-8D728825E09C}" sibTransId="{5A4A04A4-83F7-40AC-854D-498B108EEAF9}"/>
    <dgm:cxn modelId="{51C88716-D4F7-497C-8820-B2AC719424C7}" type="presOf" srcId="{70B71B58-44E0-4919-A5AC-4031D793013C}" destId="{E8A86680-D369-497F-97D4-0B58CBBA0ED7}" srcOrd="0" destOrd="2" presId="urn:microsoft.com/office/officeart/2005/8/layout/matrix3"/>
    <dgm:cxn modelId="{D9723D1A-9F04-42BD-8F2A-A03EA3B28F65}" srcId="{B48ED32C-4915-448C-89AB-0EA3429B3E39}" destId="{66A56B09-91BF-4F74-9810-31B775E62365}" srcOrd="0" destOrd="0" parTransId="{300F90C5-3F6B-4C01-860A-B7478E86063F}" sibTransId="{0409A75B-6A47-4D4C-AAF5-7D05653B2557}"/>
    <dgm:cxn modelId="{89DBD51C-5F57-4C06-BDF1-12639F2AD02E}" type="presOf" srcId="{66A56B09-91BF-4F74-9810-31B775E62365}" destId="{E8A86680-D369-497F-97D4-0B58CBBA0ED7}" srcOrd="0" destOrd="1" presId="urn:microsoft.com/office/officeart/2005/8/layout/matrix3"/>
    <dgm:cxn modelId="{9B934635-887A-4CD4-85E0-5EAB82A3378A}" srcId="{444BE8A1-9E10-497F-8333-49B8A0B259EB}" destId="{14D8BBBD-755C-4048-B18C-3F6A3C48656A}" srcOrd="1" destOrd="0" parTransId="{D410BB56-C21D-410B-BB3E-F837CE367B1D}" sibTransId="{4C440021-CFE6-4A10-BF58-95AB9A16C5A5}"/>
    <dgm:cxn modelId="{2AB7D15B-3639-40EC-A2F3-82CD644A6261}" srcId="{AE20B4C8-27DE-4B14-881F-C6E8924614BB}" destId="{3230F6CC-5C59-4C4D-BE6D-6CD149416EB3}" srcOrd="1" destOrd="0" parTransId="{83C0E5A2-E41D-4612-86DE-EE52419CB528}" sibTransId="{AB12A5A7-DA93-4001-AE2A-F726E03C30AB}"/>
    <dgm:cxn modelId="{95D90244-9FE8-4BA9-A678-133364E20D27}" type="presOf" srcId="{20254146-B091-4301-BADE-09BD5B685CBE}" destId="{88A68510-03C2-4038-A098-8DAA64FCF94B}" srcOrd="0" destOrd="1" presId="urn:microsoft.com/office/officeart/2005/8/layout/matrix3"/>
    <dgm:cxn modelId="{85B5BB64-5455-4F5E-86C5-28DF8D7770FE}" type="presOf" srcId="{681B7CF6-AEEF-4E84-8F47-2E7DB03B2DD8}" destId="{B0C1E5E2-5961-4B10-BE18-733BE35784FF}" srcOrd="0" destOrd="3" presId="urn:microsoft.com/office/officeart/2005/8/layout/matrix3"/>
    <dgm:cxn modelId="{EDB79B68-0BFE-400B-969B-3A9E97B60987}" srcId="{0FA33FA4-B846-48ED-BDB2-AA89DCF0BC91}" destId="{444BE8A1-9E10-497F-8333-49B8A0B259EB}" srcOrd="0" destOrd="0" parTransId="{A5C169CA-9902-4099-8C14-656F678D7928}" sibTransId="{A5825BDF-9A7C-4555-8B45-65BC143AC17F}"/>
    <dgm:cxn modelId="{C647DF59-CFC3-4BF1-BBEF-B7520049C46A}" srcId="{0FA33FA4-B846-48ED-BDB2-AA89DCF0BC91}" destId="{AE20B4C8-27DE-4B14-881F-C6E8924614BB}" srcOrd="2" destOrd="0" parTransId="{CC0496C6-5A03-4CFF-868E-EC8F25A5D2C9}" sibTransId="{C6AD422F-01F9-4E6B-ADF6-BDBA799D38B6}"/>
    <dgm:cxn modelId="{EF124A7B-3219-41E8-82E8-5EC0D36B8EB3}" type="presOf" srcId="{0FA33FA4-B846-48ED-BDB2-AA89DCF0BC91}" destId="{A15ADABB-E7F8-49CD-9979-F4BAF668ED95}" srcOrd="0" destOrd="0" presId="urn:microsoft.com/office/officeart/2005/8/layout/matrix3"/>
    <dgm:cxn modelId="{13A9F788-8E95-4132-87EB-B3AA1E8A4A76}" type="presOf" srcId="{3230F6CC-5C59-4C4D-BE6D-6CD149416EB3}" destId="{88A68510-03C2-4038-A098-8DAA64FCF94B}" srcOrd="0" destOrd="2" presId="urn:microsoft.com/office/officeart/2005/8/layout/matrix3"/>
    <dgm:cxn modelId="{EDF59192-1028-4A51-91F4-818663DE68BE}" srcId="{7EE9AEFE-1F56-4FC8-89D9-6D1C748EBD18}" destId="{681B7CF6-AEEF-4E84-8F47-2E7DB03B2DD8}" srcOrd="2" destOrd="0" parTransId="{6FC686D8-889B-4720-BF91-B47D54CE2FF2}" sibTransId="{1371E057-D86F-4187-A3E4-E64C5230520E}"/>
    <dgm:cxn modelId="{564C7C97-A16B-4E12-8709-0A393FBC646E}" type="presOf" srcId="{7EE9AEFE-1F56-4FC8-89D9-6D1C748EBD18}" destId="{B0C1E5E2-5961-4B10-BE18-733BE35784FF}" srcOrd="0" destOrd="0" presId="urn:microsoft.com/office/officeart/2005/8/layout/matrix3"/>
    <dgm:cxn modelId="{6F530898-2B58-4E69-A2B4-F0C5D84FAD53}" type="presOf" srcId="{AFFCE0CD-D324-406B-9F6C-E49547059127}" destId="{E8DEA640-9055-44BE-B221-E51624023920}" srcOrd="0" destOrd="1" presId="urn:microsoft.com/office/officeart/2005/8/layout/matrix3"/>
    <dgm:cxn modelId="{E15E45AD-5430-4A28-8D18-7C18A6E34C99}" srcId="{0FA33FA4-B846-48ED-BDB2-AA89DCF0BC91}" destId="{7EE9AEFE-1F56-4FC8-89D9-6D1C748EBD18}" srcOrd="3" destOrd="0" parTransId="{FE84BF7F-0435-4EC0-8D89-E1CF2E8AB6A6}" sibTransId="{6B6BBD57-0874-4AAD-9710-C22B2EF1F2A6}"/>
    <dgm:cxn modelId="{6AD234BF-5874-4562-A3B6-0BBB1D653755}" type="presOf" srcId="{D9B2FA73-9A03-4FBB-9D42-9B99BA99605E}" destId="{B0C1E5E2-5961-4B10-BE18-733BE35784FF}" srcOrd="0" destOrd="1" presId="urn:microsoft.com/office/officeart/2005/8/layout/matrix3"/>
    <dgm:cxn modelId="{995D69C7-98FF-4D8E-990D-C790BC8D3E1D}" srcId="{444BE8A1-9E10-497F-8333-49B8A0B259EB}" destId="{AFFCE0CD-D324-406B-9F6C-E49547059127}" srcOrd="0" destOrd="0" parTransId="{2A741D91-7399-4BE7-AAAB-A804BC2B7A50}" sibTransId="{E4E21105-D31A-42B5-ABF9-BD9753C726CA}"/>
    <dgm:cxn modelId="{060D71CE-F06F-4A15-A10A-B82EBA6663CA}" type="presOf" srcId="{AE20B4C8-27DE-4B14-881F-C6E8924614BB}" destId="{88A68510-03C2-4038-A098-8DAA64FCF94B}" srcOrd="0" destOrd="0" presId="urn:microsoft.com/office/officeart/2005/8/layout/matrix3"/>
    <dgm:cxn modelId="{A2FE0DD2-4997-47CF-904B-5C3C06EDE909}" type="presOf" srcId="{B48ED32C-4915-448C-89AB-0EA3429B3E39}" destId="{E8A86680-D369-497F-97D4-0B58CBBA0ED7}" srcOrd="0" destOrd="0" presId="urn:microsoft.com/office/officeart/2005/8/layout/matrix3"/>
    <dgm:cxn modelId="{4C0052DA-A8A5-4A4D-BCF1-5553D0845B02}" type="presOf" srcId="{444BE8A1-9E10-497F-8333-49B8A0B259EB}" destId="{E8DEA640-9055-44BE-B221-E51624023920}" srcOrd="0" destOrd="0" presId="urn:microsoft.com/office/officeart/2005/8/layout/matrix3"/>
    <dgm:cxn modelId="{22A3D7DB-CBB1-4D6F-8D27-D745171C44EB}" srcId="{7EE9AEFE-1F56-4FC8-89D9-6D1C748EBD18}" destId="{76AB4793-9AF8-4DBF-B4B4-5518DE774D32}" srcOrd="1" destOrd="0" parTransId="{0067C8E4-0DC5-4D3E-AB37-A4E2DFCAA1ED}" sibTransId="{70436308-732D-4C4D-8673-730A19A5C7C0}"/>
    <dgm:cxn modelId="{CF3D10E4-CB56-4F2D-9754-FD1C917BC491}" srcId="{B48ED32C-4915-448C-89AB-0EA3429B3E39}" destId="{70B71B58-44E0-4919-A5AC-4031D793013C}" srcOrd="1" destOrd="0" parTransId="{4B595D71-843E-4805-8808-C9F2B57D47CF}" sibTransId="{C2F9557B-D7D5-40B9-B7BB-77097FECD2F3}"/>
    <dgm:cxn modelId="{59E580EB-2767-44AA-8AC3-1F94E840F012}" srcId="{7EE9AEFE-1F56-4FC8-89D9-6D1C748EBD18}" destId="{D9B2FA73-9A03-4FBB-9D42-9B99BA99605E}" srcOrd="0" destOrd="0" parTransId="{979F6471-ADD1-4042-BB5C-2F08CD9468F8}" sibTransId="{87AF2B80-9B94-42B5-9344-BC7C4D616F6C}"/>
    <dgm:cxn modelId="{618A3DF7-FA44-472E-836F-354201D16B0F}" type="presOf" srcId="{76AB4793-9AF8-4DBF-B4B4-5518DE774D32}" destId="{B0C1E5E2-5961-4B10-BE18-733BE35784FF}" srcOrd="0" destOrd="2" presId="urn:microsoft.com/office/officeart/2005/8/layout/matrix3"/>
    <dgm:cxn modelId="{28C39B82-8617-41CB-B7A3-D3DFB0C63990}" type="presParOf" srcId="{A15ADABB-E7F8-49CD-9979-F4BAF668ED95}" destId="{D63D4DE0-4A19-4FD7-A896-F50322E54448}" srcOrd="0" destOrd="0" presId="urn:microsoft.com/office/officeart/2005/8/layout/matrix3"/>
    <dgm:cxn modelId="{812243CE-8A19-4CA1-893C-BF69708D8463}" type="presParOf" srcId="{A15ADABB-E7F8-49CD-9979-F4BAF668ED95}" destId="{E8DEA640-9055-44BE-B221-E51624023920}" srcOrd="1" destOrd="0" presId="urn:microsoft.com/office/officeart/2005/8/layout/matrix3"/>
    <dgm:cxn modelId="{7B957C41-5B28-4DF5-A5FB-D4B794B7515C}" type="presParOf" srcId="{A15ADABB-E7F8-49CD-9979-F4BAF668ED95}" destId="{E8A86680-D369-497F-97D4-0B58CBBA0ED7}" srcOrd="2" destOrd="0" presId="urn:microsoft.com/office/officeart/2005/8/layout/matrix3"/>
    <dgm:cxn modelId="{0AAF47B5-163A-462E-BE52-DC5D493390A6}" type="presParOf" srcId="{A15ADABB-E7F8-49CD-9979-F4BAF668ED95}" destId="{88A68510-03C2-4038-A098-8DAA64FCF94B}" srcOrd="3" destOrd="0" presId="urn:microsoft.com/office/officeart/2005/8/layout/matrix3"/>
    <dgm:cxn modelId="{C79B068E-2257-4D59-9588-98546C4A2A43}" type="presParOf" srcId="{A15ADABB-E7F8-49CD-9979-F4BAF668ED95}" destId="{B0C1E5E2-5961-4B10-BE18-733BE35784FF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CF555C9-59E4-4632-B733-25207916499A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309F91F-9405-44E9-ABEE-31FD69043342}">
      <dgm:prSet phldrT="[Text]"/>
      <dgm:spPr/>
      <dgm:t>
        <a:bodyPr/>
        <a:lstStyle/>
        <a:p>
          <a:r>
            <a:rPr lang="en-US" dirty="0"/>
            <a:t>Why is important?</a:t>
          </a:r>
        </a:p>
      </dgm:t>
    </dgm:pt>
    <dgm:pt modelId="{C61E6885-8B85-4D60-9278-4810A9B51F82}" type="parTrans" cxnId="{88F5BF9D-F23C-41B1-A8C2-BDD2B42F918F}">
      <dgm:prSet/>
      <dgm:spPr/>
      <dgm:t>
        <a:bodyPr/>
        <a:lstStyle/>
        <a:p>
          <a:endParaRPr lang="en-US"/>
        </a:p>
      </dgm:t>
    </dgm:pt>
    <dgm:pt modelId="{C87F0E75-27E9-43BF-BA0A-DE07990C84F4}" type="sibTrans" cxnId="{88F5BF9D-F23C-41B1-A8C2-BDD2B42F918F}">
      <dgm:prSet/>
      <dgm:spPr/>
      <dgm:t>
        <a:bodyPr/>
        <a:lstStyle/>
        <a:p>
          <a:endParaRPr lang="en-US"/>
        </a:p>
      </dgm:t>
    </dgm:pt>
    <dgm:pt modelId="{2539A1E7-7BDF-4246-9353-1B05B55C6B79}">
      <dgm:prSet phldrT="[Text]"/>
      <dgm:spPr/>
      <dgm:t>
        <a:bodyPr/>
        <a:lstStyle/>
        <a:p>
          <a:r>
            <a:rPr lang="en-US" dirty="0"/>
            <a:t>Aligned with our main objective of increase revenue by 12%.</a:t>
          </a:r>
        </a:p>
      </dgm:t>
    </dgm:pt>
    <dgm:pt modelId="{F641DA36-C7BE-4256-A332-3670B1B36272}" type="parTrans" cxnId="{D5BB54E6-1163-420E-B28B-2885867BA536}">
      <dgm:prSet/>
      <dgm:spPr/>
      <dgm:t>
        <a:bodyPr/>
        <a:lstStyle/>
        <a:p>
          <a:endParaRPr lang="en-US"/>
        </a:p>
      </dgm:t>
    </dgm:pt>
    <dgm:pt modelId="{86FCEAEC-9F33-4C76-A37B-677FFAD998E8}" type="sibTrans" cxnId="{D5BB54E6-1163-420E-B28B-2885867BA536}">
      <dgm:prSet/>
      <dgm:spPr/>
      <dgm:t>
        <a:bodyPr/>
        <a:lstStyle/>
        <a:p>
          <a:endParaRPr lang="en-US"/>
        </a:p>
      </dgm:t>
    </dgm:pt>
    <dgm:pt modelId="{7015DFEC-0943-4E3A-BB1E-8124E12D9BDF}">
      <dgm:prSet phldrT="[Text]"/>
      <dgm:spPr/>
      <dgm:t>
        <a:bodyPr/>
        <a:lstStyle/>
        <a:p>
          <a:r>
            <a:rPr lang="en-US" dirty="0"/>
            <a:t>How are we measuring it?</a:t>
          </a:r>
        </a:p>
      </dgm:t>
    </dgm:pt>
    <dgm:pt modelId="{CEBD0406-202A-4B6C-9DB3-B86D0FF8FFAB}" type="parTrans" cxnId="{ADE4E64F-A48A-4064-9556-664AEEEED520}">
      <dgm:prSet/>
      <dgm:spPr/>
      <dgm:t>
        <a:bodyPr/>
        <a:lstStyle/>
        <a:p>
          <a:endParaRPr lang="en-US"/>
        </a:p>
      </dgm:t>
    </dgm:pt>
    <dgm:pt modelId="{E3C19068-B4D2-4569-9B77-6F70A64874D2}" type="sibTrans" cxnId="{ADE4E64F-A48A-4064-9556-664AEEEED520}">
      <dgm:prSet/>
      <dgm:spPr/>
      <dgm:t>
        <a:bodyPr/>
        <a:lstStyle/>
        <a:p>
          <a:endParaRPr lang="en-US"/>
        </a:p>
      </dgm:t>
    </dgm:pt>
    <dgm:pt modelId="{12B2CAD5-F785-4691-99CC-A33DF966935C}">
      <dgm:prSet phldrT="[Text]"/>
      <dgm:spPr/>
      <dgm:t>
        <a:bodyPr/>
        <a:lstStyle/>
        <a:p>
          <a:r>
            <a:rPr lang="en-US" dirty="0"/>
            <a:t>Cost/Effort</a:t>
          </a:r>
        </a:p>
      </dgm:t>
    </dgm:pt>
    <dgm:pt modelId="{94648FD7-DD3B-45F1-BD79-466EC10AC669}" type="parTrans" cxnId="{6D701CD5-9CFE-42DB-9269-26F2FE91221A}">
      <dgm:prSet/>
      <dgm:spPr/>
      <dgm:t>
        <a:bodyPr/>
        <a:lstStyle/>
        <a:p>
          <a:endParaRPr lang="en-US"/>
        </a:p>
      </dgm:t>
    </dgm:pt>
    <dgm:pt modelId="{F44B72AE-10DC-47B6-B51C-6F7C3FECE9E9}" type="sibTrans" cxnId="{6D701CD5-9CFE-42DB-9269-26F2FE91221A}">
      <dgm:prSet/>
      <dgm:spPr/>
      <dgm:t>
        <a:bodyPr/>
        <a:lstStyle/>
        <a:p>
          <a:endParaRPr lang="en-US"/>
        </a:p>
      </dgm:t>
    </dgm:pt>
    <dgm:pt modelId="{40A99DE2-6226-4970-96CF-4548DBB6F8C0}">
      <dgm:prSet phldrT="[Text]"/>
      <dgm:spPr/>
      <dgm:t>
        <a:bodyPr/>
        <a:lstStyle/>
        <a:p>
          <a:r>
            <a:rPr lang="en-US" dirty="0"/>
            <a:t>Sales Data (Sales prices, order, product type, product features)</a:t>
          </a:r>
        </a:p>
      </dgm:t>
    </dgm:pt>
    <dgm:pt modelId="{860F294A-D241-4EBC-AB25-B755C227EFB3}" type="parTrans" cxnId="{4620D1F2-375B-4192-A806-68EC931E25FA}">
      <dgm:prSet/>
      <dgm:spPr/>
      <dgm:t>
        <a:bodyPr/>
        <a:lstStyle/>
        <a:p>
          <a:endParaRPr lang="en-US"/>
        </a:p>
      </dgm:t>
    </dgm:pt>
    <dgm:pt modelId="{53232FAC-07A1-4966-B7AB-08698F9D8CA5}" type="sibTrans" cxnId="{4620D1F2-375B-4192-A806-68EC931E25FA}">
      <dgm:prSet/>
      <dgm:spPr/>
      <dgm:t>
        <a:bodyPr/>
        <a:lstStyle/>
        <a:p>
          <a:endParaRPr lang="en-US"/>
        </a:p>
      </dgm:t>
    </dgm:pt>
    <dgm:pt modelId="{9A93A16F-4B50-4C15-8DFB-9C1F9935B11F}">
      <dgm:prSet phldrT="[Text]"/>
      <dgm:spPr/>
      <dgm:t>
        <a:bodyPr/>
        <a:lstStyle/>
        <a:p>
          <a:r>
            <a:rPr lang="en-US" dirty="0"/>
            <a:t>Target</a:t>
          </a:r>
        </a:p>
      </dgm:t>
    </dgm:pt>
    <dgm:pt modelId="{983B9DDB-4F4A-45A4-91E4-A34D5C118B8C}" type="parTrans" cxnId="{57D89972-A54A-4A94-BBC7-2F8C95A0DF5C}">
      <dgm:prSet/>
      <dgm:spPr/>
      <dgm:t>
        <a:bodyPr/>
        <a:lstStyle/>
        <a:p>
          <a:endParaRPr lang="en-US"/>
        </a:p>
      </dgm:t>
    </dgm:pt>
    <dgm:pt modelId="{9A61859B-C591-4E2E-A3C6-3CC391C79825}" type="sibTrans" cxnId="{57D89972-A54A-4A94-BBC7-2F8C95A0DF5C}">
      <dgm:prSet/>
      <dgm:spPr/>
      <dgm:t>
        <a:bodyPr/>
        <a:lstStyle/>
        <a:p>
          <a:endParaRPr lang="en-US"/>
        </a:p>
      </dgm:t>
    </dgm:pt>
    <dgm:pt modelId="{BDDC4C78-ED9E-4B43-A32B-7A659D874FE3}">
      <dgm:prSet phldrT="[Text]"/>
      <dgm:spPr/>
      <dgm:t>
        <a:bodyPr/>
        <a:lstStyle/>
        <a:p>
          <a:r>
            <a:rPr lang="en-US" dirty="0"/>
            <a:t>Stored in store Database through POS with every transaction. Easy and cheap to retrieve.</a:t>
          </a:r>
        </a:p>
      </dgm:t>
    </dgm:pt>
    <dgm:pt modelId="{9577040B-3165-4593-A227-2E36B2B17647}" type="parTrans" cxnId="{FA8C10C3-0C8F-4A2F-B8E6-B6AA98ABCD64}">
      <dgm:prSet/>
      <dgm:spPr/>
      <dgm:t>
        <a:bodyPr/>
        <a:lstStyle/>
        <a:p>
          <a:endParaRPr lang="en-US"/>
        </a:p>
      </dgm:t>
    </dgm:pt>
    <dgm:pt modelId="{BAEE3C12-231F-4211-A113-DB59DD0034A8}" type="sibTrans" cxnId="{FA8C10C3-0C8F-4A2F-B8E6-B6AA98ABCD64}">
      <dgm:prSet/>
      <dgm:spPr/>
      <dgm:t>
        <a:bodyPr/>
        <a:lstStyle/>
        <a:p>
          <a:endParaRPr lang="en-US"/>
        </a:p>
      </dgm:t>
    </dgm:pt>
    <dgm:pt modelId="{F9DE32A1-05F4-4C4E-9E97-F26F0DBB0898}">
      <dgm:prSet phldrT="[Text]"/>
      <dgm:spPr/>
      <dgm:t>
        <a:bodyPr/>
        <a:lstStyle/>
        <a:p>
          <a:r>
            <a:rPr lang="en-US" dirty="0"/>
            <a:t>12% Revenue increase YoY. Track monthly revenue.</a:t>
          </a:r>
        </a:p>
      </dgm:t>
    </dgm:pt>
    <dgm:pt modelId="{F4918AFB-1167-4D4A-AF38-72C3EEEB8C4A}" type="parTrans" cxnId="{F130F6EC-B120-4782-B32B-65E4EEC90D05}">
      <dgm:prSet/>
      <dgm:spPr/>
      <dgm:t>
        <a:bodyPr/>
        <a:lstStyle/>
        <a:p>
          <a:endParaRPr lang="en-US"/>
        </a:p>
      </dgm:t>
    </dgm:pt>
    <dgm:pt modelId="{04F3BF0D-489E-4C45-B713-C4D0F290572F}" type="sibTrans" cxnId="{F130F6EC-B120-4782-B32B-65E4EEC90D05}">
      <dgm:prSet/>
      <dgm:spPr/>
      <dgm:t>
        <a:bodyPr/>
        <a:lstStyle/>
        <a:p>
          <a:endParaRPr lang="en-US"/>
        </a:p>
      </dgm:t>
    </dgm:pt>
    <dgm:pt modelId="{B8366AF4-FBDD-4E12-99AD-D127594FEBAE}">
      <dgm:prSet phldrT="[Text]"/>
      <dgm:spPr/>
      <dgm:t>
        <a:bodyPr/>
        <a:lstStyle/>
        <a:p>
          <a:r>
            <a:rPr lang="en-US" dirty="0"/>
            <a:t>Ultimate measure of financial success.</a:t>
          </a:r>
        </a:p>
      </dgm:t>
    </dgm:pt>
    <dgm:pt modelId="{C3B947D9-3233-4229-8643-68452EF10046}" type="parTrans" cxnId="{F95A5DE1-8A5D-4059-A7D7-FB11A56898AE}">
      <dgm:prSet/>
      <dgm:spPr/>
      <dgm:t>
        <a:bodyPr/>
        <a:lstStyle/>
        <a:p>
          <a:endParaRPr lang="en-US"/>
        </a:p>
      </dgm:t>
    </dgm:pt>
    <dgm:pt modelId="{3680E9F7-6F3B-484E-BF81-3E0252B6D178}" type="sibTrans" cxnId="{F95A5DE1-8A5D-4059-A7D7-FB11A56898AE}">
      <dgm:prSet/>
      <dgm:spPr/>
      <dgm:t>
        <a:bodyPr/>
        <a:lstStyle/>
        <a:p>
          <a:endParaRPr lang="en-US"/>
        </a:p>
      </dgm:t>
    </dgm:pt>
    <dgm:pt modelId="{E0CDFEE7-5672-4091-8CBD-7DE1A3F71438}" type="pres">
      <dgm:prSet presAssocID="{ACF555C9-59E4-4632-B733-25207916499A}" presName="linear" presStyleCnt="0">
        <dgm:presLayoutVars>
          <dgm:dir/>
          <dgm:animLvl val="lvl"/>
          <dgm:resizeHandles val="exact"/>
        </dgm:presLayoutVars>
      </dgm:prSet>
      <dgm:spPr/>
    </dgm:pt>
    <dgm:pt modelId="{2EB97278-0B93-4AEE-AA86-BFA3AA6194E0}" type="pres">
      <dgm:prSet presAssocID="{7309F91F-9405-44E9-ABEE-31FD69043342}" presName="parentLin" presStyleCnt="0"/>
      <dgm:spPr/>
    </dgm:pt>
    <dgm:pt modelId="{44121891-53F2-4747-A56A-CE43B7C2C180}" type="pres">
      <dgm:prSet presAssocID="{7309F91F-9405-44E9-ABEE-31FD69043342}" presName="parentLeftMargin" presStyleLbl="node1" presStyleIdx="0" presStyleCnt="4"/>
      <dgm:spPr/>
    </dgm:pt>
    <dgm:pt modelId="{646330DC-5A5B-4E18-B81C-F3942F993DCD}" type="pres">
      <dgm:prSet presAssocID="{7309F91F-9405-44E9-ABEE-31FD69043342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2376A625-1417-4660-BB1F-3882DB2256E1}" type="pres">
      <dgm:prSet presAssocID="{7309F91F-9405-44E9-ABEE-31FD69043342}" presName="negativeSpace" presStyleCnt="0"/>
      <dgm:spPr/>
    </dgm:pt>
    <dgm:pt modelId="{AA0ECB92-C53B-47B6-8E3B-61BAED051732}" type="pres">
      <dgm:prSet presAssocID="{7309F91F-9405-44E9-ABEE-31FD69043342}" presName="childText" presStyleLbl="conFgAcc1" presStyleIdx="0" presStyleCnt="4">
        <dgm:presLayoutVars>
          <dgm:bulletEnabled val="1"/>
        </dgm:presLayoutVars>
      </dgm:prSet>
      <dgm:spPr/>
    </dgm:pt>
    <dgm:pt modelId="{4A2EB219-6754-429A-8B6F-2D5757AD2E04}" type="pres">
      <dgm:prSet presAssocID="{C87F0E75-27E9-43BF-BA0A-DE07990C84F4}" presName="spaceBetweenRectangles" presStyleCnt="0"/>
      <dgm:spPr/>
    </dgm:pt>
    <dgm:pt modelId="{46961763-2331-4EE1-B994-359B3EA4A1B1}" type="pres">
      <dgm:prSet presAssocID="{7015DFEC-0943-4E3A-BB1E-8124E12D9BDF}" presName="parentLin" presStyleCnt="0"/>
      <dgm:spPr/>
    </dgm:pt>
    <dgm:pt modelId="{33B3B555-17E3-4537-8E19-F671F828DDFD}" type="pres">
      <dgm:prSet presAssocID="{7015DFEC-0943-4E3A-BB1E-8124E12D9BDF}" presName="parentLeftMargin" presStyleLbl="node1" presStyleIdx="0" presStyleCnt="4"/>
      <dgm:spPr/>
    </dgm:pt>
    <dgm:pt modelId="{83A1B1BE-F73B-4DF0-9818-C45EE502235E}" type="pres">
      <dgm:prSet presAssocID="{7015DFEC-0943-4E3A-BB1E-8124E12D9BDF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4D9F603D-15D9-415F-8F2A-1CB931BBBBA2}" type="pres">
      <dgm:prSet presAssocID="{7015DFEC-0943-4E3A-BB1E-8124E12D9BDF}" presName="negativeSpace" presStyleCnt="0"/>
      <dgm:spPr/>
    </dgm:pt>
    <dgm:pt modelId="{2226D465-5646-4DD6-AF7E-C95FBB9A638E}" type="pres">
      <dgm:prSet presAssocID="{7015DFEC-0943-4E3A-BB1E-8124E12D9BDF}" presName="childText" presStyleLbl="conFgAcc1" presStyleIdx="1" presStyleCnt="4">
        <dgm:presLayoutVars>
          <dgm:bulletEnabled val="1"/>
        </dgm:presLayoutVars>
      </dgm:prSet>
      <dgm:spPr/>
    </dgm:pt>
    <dgm:pt modelId="{DFB549DA-C95F-4284-A557-992DB6646F49}" type="pres">
      <dgm:prSet presAssocID="{E3C19068-B4D2-4569-9B77-6F70A64874D2}" presName="spaceBetweenRectangles" presStyleCnt="0"/>
      <dgm:spPr/>
    </dgm:pt>
    <dgm:pt modelId="{36065136-61BF-4965-AB6C-6BE5C99EAF05}" type="pres">
      <dgm:prSet presAssocID="{12B2CAD5-F785-4691-99CC-A33DF966935C}" presName="parentLin" presStyleCnt="0"/>
      <dgm:spPr/>
    </dgm:pt>
    <dgm:pt modelId="{F4BB5CDE-E7A6-4D92-A94A-98ABFFF38270}" type="pres">
      <dgm:prSet presAssocID="{12B2CAD5-F785-4691-99CC-A33DF966935C}" presName="parentLeftMargin" presStyleLbl="node1" presStyleIdx="1" presStyleCnt="4"/>
      <dgm:spPr/>
    </dgm:pt>
    <dgm:pt modelId="{5734B010-6287-4E5E-A868-DA8C46497962}" type="pres">
      <dgm:prSet presAssocID="{12B2CAD5-F785-4691-99CC-A33DF966935C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C3194F8E-57DB-484B-B9C1-D26D9A7FCE07}" type="pres">
      <dgm:prSet presAssocID="{12B2CAD5-F785-4691-99CC-A33DF966935C}" presName="negativeSpace" presStyleCnt="0"/>
      <dgm:spPr/>
    </dgm:pt>
    <dgm:pt modelId="{66D516AB-0C5C-4305-ACFB-F7A942EE68E0}" type="pres">
      <dgm:prSet presAssocID="{12B2CAD5-F785-4691-99CC-A33DF966935C}" presName="childText" presStyleLbl="conFgAcc1" presStyleIdx="2" presStyleCnt="4">
        <dgm:presLayoutVars>
          <dgm:bulletEnabled val="1"/>
        </dgm:presLayoutVars>
      </dgm:prSet>
      <dgm:spPr/>
    </dgm:pt>
    <dgm:pt modelId="{E8C85977-4A27-477E-9855-633B6DB9B618}" type="pres">
      <dgm:prSet presAssocID="{F44B72AE-10DC-47B6-B51C-6F7C3FECE9E9}" presName="spaceBetweenRectangles" presStyleCnt="0"/>
      <dgm:spPr/>
    </dgm:pt>
    <dgm:pt modelId="{1D561982-46CB-43D3-9FAB-851C90D39207}" type="pres">
      <dgm:prSet presAssocID="{9A93A16F-4B50-4C15-8DFB-9C1F9935B11F}" presName="parentLin" presStyleCnt="0"/>
      <dgm:spPr/>
    </dgm:pt>
    <dgm:pt modelId="{59939561-DD87-426B-9EF5-11032125F198}" type="pres">
      <dgm:prSet presAssocID="{9A93A16F-4B50-4C15-8DFB-9C1F9935B11F}" presName="parentLeftMargin" presStyleLbl="node1" presStyleIdx="2" presStyleCnt="4"/>
      <dgm:spPr/>
    </dgm:pt>
    <dgm:pt modelId="{6FBCD30E-0157-4E1D-9F52-088A8B852C8E}" type="pres">
      <dgm:prSet presAssocID="{9A93A16F-4B50-4C15-8DFB-9C1F9935B11F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1BAE2639-FFF4-4A19-8F10-27198F3401BC}" type="pres">
      <dgm:prSet presAssocID="{9A93A16F-4B50-4C15-8DFB-9C1F9935B11F}" presName="negativeSpace" presStyleCnt="0"/>
      <dgm:spPr/>
    </dgm:pt>
    <dgm:pt modelId="{48C73426-C332-43C6-B554-9B65404E9628}" type="pres">
      <dgm:prSet presAssocID="{9A93A16F-4B50-4C15-8DFB-9C1F9935B11F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3DF17413-1325-4A4E-B25C-216E5A51DA0E}" type="presOf" srcId="{7015DFEC-0943-4E3A-BB1E-8124E12D9BDF}" destId="{33B3B555-17E3-4537-8E19-F671F828DDFD}" srcOrd="0" destOrd="0" presId="urn:microsoft.com/office/officeart/2005/8/layout/list1"/>
    <dgm:cxn modelId="{EAEBEE1F-F3C7-4E23-8018-9C25E2CBB37F}" type="presOf" srcId="{F9DE32A1-05F4-4C4E-9E97-F26F0DBB0898}" destId="{48C73426-C332-43C6-B554-9B65404E9628}" srcOrd="0" destOrd="0" presId="urn:microsoft.com/office/officeart/2005/8/layout/list1"/>
    <dgm:cxn modelId="{57582927-417F-4FB6-86E6-57251EE760A3}" type="presOf" srcId="{40A99DE2-6226-4970-96CF-4548DBB6F8C0}" destId="{2226D465-5646-4DD6-AF7E-C95FBB9A638E}" srcOrd="0" destOrd="0" presId="urn:microsoft.com/office/officeart/2005/8/layout/list1"/>
    <dgm:cxn modelId="{AD5D2E2C-E2E7-4A26-A7FC-AA06F27E82E7}" type="presOf" srcId="{ACF555C9-59E4-4632-B733-25207916499A}" destId="{E0CDFEE7-5672-4091-8CBD-7DE1A3F71438}" srcOrd="0" destOrd="0" presId="urn:microsoft.com/office/officeart/2005/8/layout/list1"/>
    <dgm:cxn modelId="{560BB55E-8BB2-4030-BB98-98BB239036D4}" type="presOf" srcId="{7015DFEC-0943-4E3A-BB1E-8124E12D9BDF}" destId="{83A1B1BE-F73B-4DF0-9818-C45EE502235E}" srcOrd="1" destOrd="0" presId="urn:microsoft.com/office/officeart/2005/8/layout/list1"/>
    <dgm:cxn modelId="{2AC7AA42-15A4-456F-8A3F-B8FF104EC006}" type="presOf" srcId="{12B2CAD5-F785-4691-99CC-A33DF966935C}" destId="{F4BB5CDE-E7A6-4D92-A94A-98ABFFF38270}" srcOrd="0" destOrd="0" presId="urn:microsoft.com/office/officeart/2005/8/layout/list1"/>
    <dgm:cxn modelId="{8CBCBA65-418A-4014-8B97-B46F0BA7CAAC}" type="presOf" srcId="{B8366AF4-FBDD-4E12-99AD-D127594FEBAE}" destId="{AA0ECB92-C53B-47B6-8E3B-61BAED051732}" srcOrd="0" destOrd="1" presId="urn:microsoft.com/office/officeart/2005/8/layout/list1"/>
    <dgm:cxn modelId="{ADE4E64F-A48A-4064-9556-664AEEEED520}" srcId="{ACF555C9-59E4-4632-B733-25207916499A}" destId="{7015DFEC-0943-4E3A-BB1E-8124E12D9BDF}" srcOrd="1" destOrd="0" parTransId="{CEBD0406-202A-4B6C-9DB3-B86D0FF8FFAB}" sibTransId="{E3C19068-B4D2-4569-9B77-6F70A64874D2}"/>
    <dgm:cxn modelId="{57D89972-A54A-4A94-BBC7-2F8C95A0DF5C}" srcId="{ACF555C9-59E4-4632-B733-25207916499A}" destId="{9A93A16F-4B50-4C15-8DFB-9C1F9935B11F}" srcOrd="3" destOrd="0" parTransId="{983B9DDB-4F4A-45A4-91E4-A34D5C118B8C}" sibTransId="{9A61859B-C591-4E2E-A3C6-3CC391C79825}"/>
    <dgm:cxn modelId="{F2B61B53-139C-486A-B478-DEA49BCC1E24}" type="presOf" srcId="{9A93A16F-4B50-4C15-8DFB-9C1F9935B11F}" destId="{6FBCD30E-0157-4E1D-9F52-088A8B852C8E}" srcOrd="1" destOrd="0" presId="urn:microsoft.com/office/officeart/2005/8/layout/list1"/>
    <dgm:cxn modelId="{81E9C085-59DC-49F9-9999-8BDDC4493B83}" type="presOf" srcId="{9A93A16F-4B50-4C15-8DFB-9C1F9935B11F}" destId="{59939561-DD87-426B-9EF5-11032125F198}" srcOrd="0" destOrd="0" presId="urn:microsoft.com/office/officeart/2005/8/layout/list1"/>
    <dgm:cxn modelId="{88F5BF9D-F23C-41B1-A8C2-BDD2B42F918F}" srcId="{ACF555C9-59E4-4632-B733-25207916499A}" destId="{7309F91F-9405-44E9-ABEE-31FD69043342}" srcOrd="0" destOrd="0" parTransId="{C61E6885-8B85-4D60-9278-4810A9B51F82}" sibTransId="{C87F0E75-27E9-43BF-BA0A-DE07990C84F4}"/>
    <dgm:cxn modelId="{FA8C10C3-0C8F-4A2F-B8E6-B6AA98ABCD64}" srcId="{12B2CAD5-F785-4691-99CC-A33DF966935C}" destId="{BDDC4C78-ED9E-4B43-A32B-7A659D874FE3}" srcOrd="0" destOrd="0" parTransId="{9577040B-3165-4593-A227-2E36B2B17647}" sibTransId="{BAEE3C12-231F-4211-A113-DB59DD0034A8}"/>
    <dgm:cxn modelId="{6D701CD5-9CFE-42DB-9269-26F2FE91221A}" srcId="{ACF555C9-59E4-4632-B733-25207916499A}" destId="{12B2CAD5-F785-4691-99CC-A33DF966935C}" srcOrd="2" destOrd="0" parTransId="{94648FD7-DD3B-45F1-BD79-466EC10AC669}" sibTransId="{F44B72AE-10DC-47B6-B51C-6F7C3FECE9E9}"/>
    <dgm:cxn modelId="{313CCBD8-7127-4934-89D5-1B32A04E2546}" type="presOf" srcId="{2539A1E7-7BDF-4246-9353-1B05B55C6B79}" destId="{AA0ECB92-C53B-47B6-8E3B-61BAED051732}" srcOrd="0" destOrd="0" presId="urn:microsoft.com/office/officeart/2005/8/layout/list1"/>
    <dgm:cxn modelId="{EF1D39DE-EC5D-431F-9D85-1E7AB4D8B990}" type="presOf" srcId="{7309F91F-9405-44E9-ABEE-31FD69043342}" destId="{646330DC-5A5B-4E18-B81C-F3942F993DCD}" srcOrd="1" destOrd="0" presId="urn:microsoft.com/office/officeart/2005/8/layout/list1"/>
    <dgm:cxn modelId="{F95A5DE1-8A5D-4059-A7D7-FB11A56898AE}" srcId="{7309F91F-9405-44E9-ABEE-31FD69043342}" destId="{B8366AF4-FBDD-4E12-99AD-D127594FEBAE}" srcOrd="1" destOrd="0" parTransId="{C3B947D9-3233-4229-8643-68452EF10046}" sibTransId="{3680E9F7-6F3B-484E-BF81-3E0252B6D178}"/>
    <dgm:cxn modelId="{D5BB54E6-1163-420E-B28B-2885867BA536}" srcId="{7309F91F-9405-44E9-ABEE-31FD69043342}" destId="{2539A1E7-7BDF-4246-9353-1B05B55C6B79}" srcOrd="0" destOrd="0" parTransId="{F641DA36-C7BE-4256-A332-3670B1B36272}" sibTransId="{86FCEAEC-9F33-4C76-A37B-677FFAD998E8}"/>
    <dgm:cxn modelId="{F130F6EC-B120-4782-B32B-65E4EEC90D05}" srcId="{9A93A16F-4B50-4C15-8DFB-9C1F9935B11F}" destId="{F9DE32A1-05F4-4C4E-9E97-F26F0DBB0898}" srcOrd="0" destOrd="0" parTransId="{F4918AFB-1167-4D4A-AF38-72C3EEEB8C4A}" sibTransId="{04F3BF0D-489E-4C45-B713-C4D0F290572F}"/>
    <dgm:cxn modelId="{4620D1F2-375B-4192-A806-68EC931E25FA}" srcId="{7015DFEC-0943-4E3A-BB1E-8124E12D9BDF}" destId="{40A99DE2-6226-4970-96CF-4548DBB6F8C0}" srcOrd="0" destOrd="0" parTransId="{860F294A-D241-4EBC-AB25-B755C227EFB3}" sibTransId="{53232FAC-07A1-4966-B7AB-08698F9D8CA5}"/>
    <dgm:cxn modelId="{48430BFC-A6A3-453D-AC90-CF8E50ADC0B8}" type="presOf" srcId="{7309F91F-9405-44E9-ABEE-31FD69043342}" destId="{44121891-53F2-4747-A56A-CE43B7C2C180}" srcOrd="0" destOrd="0" presId="urn:microsoft.com/office/officeart/2005/8/layout/list1"/>
    <dgm:cxn modelId="{CE1C62FD-96BE-4910-949C-29494C3B64D9}" type="presOf" srcId="{12B2CAD5-F785-4691-99CC-A33DF966935C}" destId="{5734B010-6287-4E5E-A868-DA8C46497962}" srcOrd="1" destOrd="0" presId="urn:microsoft.com/office/officeart/2005/8/layout/list1"/>
    <dgm:cxn modelId="{341BECFD-7943-47BE-9992-1EB608089D77}" type="presOf" srcId="{BDDC4C78-ED9E-4B43-A32B-7A659D874FE3}" destId="{66D516AB-0C5C-4305-ACFB-F7A942EE68E0}" srcOrd="0" destOrd="0" presId="urn:microsoft.com/office/officeart/2005/8/layout/list1"/>
    <dgm:cxn modelId="{95EE5FF9-6E63-4449-97D4-6002A40C3357}" type="presParOf" srcId="{E0CDFEE7-5672-4091-8CBD-7DE1A3F71438}" destId="{2EB97278-0B93-4AEE-AA86-BFA3AA6194E0}" srcOrd="0" destOrd="0" presId="urn:microsoft.com/office/officeart/2005/8/layout/list1"/>
    <dgm:cxn modelId="{E22FE693-C875-4CC5-B4C7-65D673361D6D}" type="presParOf" srcId="{2EB97278-0B93-4AEE-AA86-BFA3AA6194E0}" destId="{44121891-53F2-4747-A56A-CE43B7C2C180}" srcOrd="0" destOrd="0" presId="urn:microsoft.com/office/officeart/2005/8/layout/list1"/>
    <dgm:cxn modelId="{97C9441F-7DBE-4ED5-B4FE-32524B91B0FA}" type="presParOf" srcId="{2EB97278-0B93-4AEE-AA86-BFA3AA6194E0}" destId="{646330DC-5A5B-4E18-B81C-F3942F993DCD}" srcOrd="1" destOrd="0" presId="urn:microsoft.com/office/officeart/2005/8/layout/list1"/>
    <dgm:cxn modelId="{DD17706A-D3EA-43F8-8974-26C6CA73EF11}" type="presParOf" srcId="{E0CDFEE7-5672-4091-8CBD-7DE1A3F71438}" destId="{2376A625-1417-4660-BB1F-3882DB2256E1}" srcOrd="1" destOrd="0" presId="urn:microsoft.com/office/officeart/2005/8/layout/list1"/>
    <dgm:cxn modelId="{B0848D7A-C5B7-467B-B3C7-82B0C630F7D6}" type="presParOf" srcId="{E0CDFEE7-5672-4091-8CBD-7DE1A3F71438}" destId="{AA0ECB92-C53B-47B6-8E3B-61BAED051732}" srcOrd="2" destOrd="0" presId="urn:microsoft.com/office/officeart/2005/8/layout/list1"/>
    <dgm:cxn modelId="{0D41B949-F464-4664-A17B-C26065B9E0C0}" type="presParOf" srcId="{E0CDFEE7-5672-4091-8CBD-7DE1A3F71438}" destId="{4A2EB219-6754-429A-8B6F-2D5757AD2E04}" srcOrd="3" destOrd="0" presId="urn:microsoft.com/office/officeart/2005/8/layout/list1"/>
    <dgm:cxn modelId="{6BC36E40-3FAF-4F96-922E-4D54FD937FB7}" type="presParOf" srcId="{E0CDFEE7-5672-4091-8CBD-7DE1A3F71438}" destId="{46961763-2331-4EE1-B994-359B3EA4A1B1}" srcOrd="4" destOrd="0" presId="urn:microsoft.com/office/officeart/2005/8/layout/list1"/>
    <dgm:cxn modelId="{64A9F862-6CEC-41D5-B370-700CCC8594A8}" type="presParOf" srcId="{46961763-2331-4EE1-B994-359B3EA4A1B1}" destId="{33B3B555-17E3-4537-8E19-F671F828DDFD}" srcOrd="0" destOrd="0" presId="urn:microsoft.com/office/officeart/2005/8/layout/list1"/>
    <dgm:cxn modelId="{14EA07A2-61F6-4820-9559-A2861D526424}" type="presParOf" srcId="{46961763-2331-4EE1-B994-359B3EA4A1B1}" destId="{83A1B1BE-F73B-4DF0-9818-C45EE502235E}" srcOrd="1" destOrd="0" presId="urn:microsoft.com/office/officeart/2005/8/layout/list1"/>
    <dgm:cxn modelId="{07547421-1A8C-487E-BB4D-88D18CFD3A7A}" type="presParOf" srcId="{E0CDFEE7-5672-4091-8CBD-7DE1A3F71438}" destId="{4D9F603D-15D9-415F-8F2A-1CB931BBBBA2}" srcOrd="5" destOrd="0" presId="urn:microsoft.com/office/officeart/2005/8/layout/list1"/>
    <dgm:cxn modelId="{A6DE340E-3C2B-49D0-8E37-DAD85C4051C4}" type="presParOf" srcId="{E0CDFEE7-5672-4091-8CBD-7DE1A3F71438}" destId="{2226D465-5646-4DD6-AF7E-C95FBB9A638E}" srcOrd="6" destOrd="0" presId="urn:microsoft.com/office/officeart/2005/8/layout/list1"/>
    <dgm:cxn modelId="{C3E6485B-B9EF-437F-9EC5-8D718E698C70}" type="presParOf" srcId="{E0CDFEE7-5672-4091-8CBD-7DE1A3F71438}" destId="{DFB549DA-C95F-4284-A557-992DB6646F49}" srcOrd="7" destOrd="0" presId="urn:microsoft.com/office/officeart/2005/8/layout/list1"/>
    <dgm:cxn modelId="{AC3DB1C2-44C6-4ACC-8B8E-BAE167CA183B}" type="presParOf" srcId="{E0CDFEE7-5672-4091-8CBD-7DE1A3F71438}" destId="{36065136-61BF-4965-AB6C-6BE5C99EAF05}" srcOrd="8" destOrd="0" presId="urn:microsoft.com/office/officeart/2005/8/layout/list1"/>
    <dgm:cxn modelId="{6744D042-616B-4BA8-A305-693F90BAEB81}" type="presParOf" srcId="{36065136-61BF-4965-AB6C-6BE5C99EAF05}" destId="{F4BB5CDE-E7A6-4D92-A94A-98ABFFF38270}" srcOrd="0" destOrd="0" presId="urn:microsoft.com/office/officeart/2005/8/layout/list1"/>
    <dgm:cxn modelId="{BEE59647-D49A-497F-9EF4-B3706D598592}" type="presParOf" srcId="{36065136-61BF-4965-AB6C-6BE5C99EAF05}" destId="{5734B010-6287-4E5E-A868-DA8C46497962}" srcOrd="1" destOrd="0" presId="urn:microsoft.com/office/officeart/2005/8/layout/list1"/>
    <dgm:cxn modelId="{D440D73A-DE37-4D34-A1B4-63708957B889}" type="presParOf" srcId="{E0CDFEE7-5672-4091-8CBD-7DE1A3F71438}" destId="{C3194F8E-57DB-484B-B9C1-D26D9A7FCE07}" srcOrd="9" destOrd="0" presId="urn:microsoft.com/office/officeart/2005/8/layout/list1"/>
    <dgm:cxn modelId="{A24A24A6-4100-499A-8BA0-C81D2730B7AD}" type="presParOf" srcId="{E0CDFEE7-5672-4091-8CBD-7DE1A3F71438}" destId="{66D516AB-0C5C-4305-ACFB-F7A942EE68E0}" srcOrd="10" destOrd="0" presId="urn:microsoft.com/office/officeart/2005/8/layout/list1"/>
    <dgm:cxn modelId="{52E484F7-BFE8-4734-B63F-E7B20A3F878E}" type="presParOf" srcId="{E0CDFEE7-5672-4091-8CBD-7DE1A3F71438}" destId="{E8C85977-4A27-477E-9855-633B6DB9B618}" srcOrd="11" destOrd="0" presId="urn:microsoft.com/office/officeart/2005/8/layout/list1"/>
    <dgm:cxn modelId="{08072201-7831-4BB0-ACD9-27F0FBE0D096}" type="presParOf" srcId="{E0CDFEE7-5672-4091-8CBD-7DE1A3F71438}" destId="{1D561982-46CB-43D3-9FAB-851C90D39207}" srcOrd="12" destOrd="0" presId="urn:microsoft.com/office/officeart/2005/8/layout/list1"/>
    <dgm:cxn modelId="{6C3511DB-8E3E-4232-985E-5482A1622190}" type="presParOf" srcId="{1D561982-46CB-43D3-9FAB-851C90D39207}" destId="{59939561-DD87-426B-9EF5-11032125F198}" srcOrd="0" destOrd="0" presId="urn:microsoft.com/office/officeart/2005/8/layout/list1"/>
    <dgm:cxn modelId="{67C7353C-3002-4A35-899B-8154E3B76B73}" type="presParOf" srcId="{1D561982-46CB-43D3-9FAB-851C90D39207}" destId="{6FBCD30E-0157-4E1D-9F52-088A8B852C8E}" srcOrd="1" destOrd="0" presId="urn:microsoft.com/office/officeart/2005/8/layout/list1"/>
    <dgm:cxn modelId="{E681F129-7973-42D0-955D-30C41C9BAE13}" type="presParOf" srcId="{E0CDFEE7-5672-4091-8CBD-7DE1A3F71438}" destId="{1BAE2639-FFF4-4A19-8F10-27198F3401BC}" srcOrd="13" destOrd="0" presId="urn:microsoft.com/office/officeart/2005/8/layout/list1"/>
    <dgm:cxn modelId="{6D45A531-FA7F-4A17-8E76-F9540CF1DC42}" type="presParOf" srcId="{E0CDFEE7-5672-4091-8CBD-7DE1A3F71438}" destId="{48C73426-C332-43C6-B554-9B65404E9628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CF555C9-59E4-4632-B733-25207916499A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309F91F-9405-44E9-ABEE-31FD69043342}">
      <dgm:prSet phldrT="[Text]"/>
      <dgm:spPr/>
      <dgm:t>
        <a:bodyPr/>
        <a:lstStyle/>
        <a:p>
          <a:r>
            <a:rPr lang="en-US" dirty="0"/>
            <a:t>Why is important?</a:t>
          </a:r>
        </a:p>
      </dgm:t>
    </dgm:pt>
    <dgm:pt modelId="{C61E6885-8B85-4D60-9278-4810A9B51F82}" type="parTrans" cxnId="{88F5BF9D-F23C-41B1-A8C2-BDD2B42F918F}">
      <dgm:prSet/>
      <dgm:spPr/>
      <dgm:t>
        <a:bodyPr/>
        <a:lstStyle/>
        <a:p>
          <a:endParaRPr lang="en-US"/>
        </a:p>
      </dgm:t>
    </dgm:pt>
    <dgm:pt modelId="{C87F0E75-27E9-43BF-BA0A-DE07990C84F4}" type="sibTrans" cxnId="{88F5BF9D-F23C-41B1-A8C2-BDD2B42F918F}">
      <dgm:prSet/>
      <dgm:spPr/>
      <dgm:t>
        <a:bodyPr/>
        <a:lstStyle/>
        <a:p>
          <a:endParaRPr lang="en-US"/>
        </a:p>
      </dgm:t>
    </dgm:pt>
    <dgm:pt modelId="{2539A1E7-7BDF-4246-9353-1B05B55C6B79}">
      <dgm:prSet phldrT="[Text]"/>
      <dgm:spPr/>
      <dgm:t>
        <a:bodyPr/>
        <a:lstStyle/>
        <a:p>
          <a:r>
            <a:rPr lang="en-US" dirty="0"/>
            <a:t>Operating Income Margin measures a company's efficiency in turning revenue into operating profit.</a:t>
          </a:r>
        </a:p>
      </dgm:t>
    </dgm:pt>
    <dgm:pt modelId="{F641DA36-C7BE-4256-A332-3670B1B36272}" type="parTrans" cxnId="{D5BB54E6-1163-420E-B28B-2885867BA536}">
      <dgm:prSet/>
      <dgm:spPr/>
      <dgm:t>
        <a:bodyPr/>
        <a:lstStyle/>
        <a:p>
          <a:endParaRPr lang="en-US"/>
        </a:p>
      </dgm:t>
    </dgm:pt>
    <dgm:pt modelId="{86FCEAEC-9F33-4C76-A37B-677FFAD998E8}" type="sibTrans" cxnId="{D5BB54E6-1163-420E-B28B-2885867BA536}">
      <dgm:prSet/>
      <dgm:spPr/>
      <dgm:t>
        <a:bodyPr/>
        <a:lstStyle/>
        <a:p>
          <a:endParaRPr lang="en-US"/>
        </a:p>
      </dgm:t>
    </dgm:pt>
    <dgm:pt modelId="{7015DFEC-0943-4E3A-BB1E-8124E12D9BDF}">
      <dgm:prSet phldrT="[Text]"/>
      <dgm:spPr/>
      <dgm:t>
        <a:bodyPr/>
        <a:lstStyle/>
        <a:p>
          <a:r>
            <a:rPr lang="en-US" dirty="0"/>
            <a:t>How are we measuring it?</a:t>
          </a:r>
        </a:p>
      </dgm:t>
    </dgm:pt>
    <dgm:pt modelId="{CEBD0406-202A-4B6C-9DB3-B86D0FF8FFAB}" type="parTrans" cxnId="{ADE4E64F-A48A-4064-9556-664AEEEED520}">
      <dgm:prSet/>
      <dgm:spPr/>
      <dgm:t>
        <a:bodyPr/>
        <a:lstStyle/>
        <a:p>
          <a:endParaRPr lang="en-US"/>
        </a:p>
      </dgm:t>
    </dgm:pt>
    <dgm:pt modelId="{E3C19068-B4D2-4569-9B77-6F70A64874D2}" type="sibTrans" cxnId="{ADE4E64F-A48A-4064-9556-664AEEEED520}">
      <dgm:prSet/>
      <dgm:spPr/>
      <dgm:t>
        <a:bodyPr/>
        <a:lstStyle/>
        <a:p>
          <a:endParaRPr lang="en-US"/>
        </a:p>
      </dgm:t>
    </dgm:pt>
    <dgm:pt modelId="{12B2CAD5-F785-4691-99CC-A33DF966935C}">
      <dgm:prSet phldrT="[Text]"/>
      <dgm:spPr/>
      <dgm:t>
        <a:bodyPr/>
        <a:lstStyle/>
        <a:p>
          <a:r>
            <a:rPr lang="en-US" dirty="0"/>
            <a:t>Cost/Effort</a:t>
          </a:r>
        </a:p>
      </dgm:t>
    </dgm:pt>
    <dgm:pt modelId="{94648FD7-DD3B-45F1-BD79-466EC10AC669}" type="parTrans" cxnId="{6D701CD5-9CFE-42DB-9269-26F2FE91221A}">
      <dgm:prSet/>
      <dgm:spPr/>
      <dgm:t>
        <a:bodyPr/>
        <a:lstStyle/>
        <a:p>
          <a:endParaRPr lang="en-US"/>
        </a:p>
      </dgm:t>
    </dgm:pt>
    <dgm:pt modelId="{F44B72AE-10DC-47B6-B51C-6F7C3FECE9E9}" type="sibTrans" cxnId="{6D701CD5-9CFE-42DB-9269-26F2FE91221A}">
      <dgm:prSet/>
      <dgm:spPr/>
      <dgm:t>
        <a:bodyPr/>
        <a:lstStyle/>
        <a:p>
          <a:endParaRPr lang="en-US"/>
        </a:p>
      </dgm:t>
    </dgm:pt>
    <dgm:pt modelId="{40A99DE2-6226-4970-96CF-4548DBB6F8C0}">
      <dgm:prSet phldrT="[Text]"/>
      <dgm:spPr/>
      <dgm:t>
        <a:bodyPr/>
        <a:lstStyle/>
        <a:p>
          <a:r>
            <a:rPr lang="en-US" dirty="0"/>
            <a:t>Operating income figures from two periods (e.g., current and previous periods).  </a:t>
          </a:r>
        </a:p>
      </dgm:t>
    </dgm:pt>
    <dgm:pt modelId="{860F294A-D241-4EBC-AB25-B755C227EFB3}" type="parTrans" cxnId="{4620D1F2-375B-4192-A806-68EC931E25FA}">
      <dgm:prSet/>
      <dgm:spPr/>
      <dgm:t>
        <a:bodyPr/>
        <a:lstStyle/>
        <a:p>
          <a:endParaRPr lang="en-US"/>
        </a:p>
      </dgm:t>
    </dgm:pt>
    <dgm:pt modelId="{53232FAC-07A1-4966-B7AB-08698F9D8CA5}" type="sibTrans" cxnId="{4620D1F2-375B-4192-A806-68EC931E25FA}">
      <dgm:prSet/>
      <dgm:spPr/>
      <dgm:t>
        <a:bodyPr/>
        <a:lstStyle/>
        <a:p>
          <a:endParaRPr lang="en-US"/>
        </a:p>
      </dgm:t>
    </dgm:pt>
    <dgm:pt modelId="{9A93A16F-4B50-4C15-8DFB-9C1F9935B11F}">
      <dgm:prSet phldrT="[Text]"/>
      <dgm:spPr/>
      <dgm:t>
        <a:bodyPr/>
        <a:lstStyle/>
        <a:p>
          <a:r>
            <a:rPr lang="en-US" dirty="0"/>
            <a:t>Target</a:t>
          </a:r>
        </a:p>
      </dgm:t>
    </dgm:pt>
    <dgm:pt modelId="{983B9DDB-4F4A-45A4-91E4-A34D5C118B8C}" type="parTrans" cxnId="{57D89972-A54A-4A94-BBC7-2F8C95A0DF5C}">
      <dgm:prSet/>
      <dgm:spPr/>
      <dgm:t>
        <a:bodyPr/>
        <a:lstStyle/>
        <a:p>
          <a:endParaRPr lang="en-US"/>
        </a:p>
      </dgm:t>
    </dgm:pt>
    <dgm:pt modelId="{9A61859B-C591-4E2E-A3C6-3CC391C79825}" type="sibTrans" cxnId="{57D89972-A54A-4A94-BBC7-2F8C95A0DF5C}">
      <dgm:prSet/>
      <dgm:spPr/>
      <dgm:t>
        <a:bodyPr/>
        <a:lstStyle/>
        <a:p>
          <a:endParaRPr lang="en-US"/>
        </a:p>
      </dgm:t>
    </dgm:pt>
    <dgm:pt modelId="{BDDC4C78-ED9E-4B43-A32B-7A659D874FE3}">
      <dgm:prSet phldrT="[Text]"/>
      <dgm:spPr/>
      <dgm:t>
        <a:bodyPr/>
        <a:lstStyle/>
        <a:p>
          <a:r>
            <a:rPr lang="en-US" dirty="0"/>
            <a:t>maintaining accurate financial records, personnel time, and potential software expenses like SAP and, </a:t>
          </a:r>
          <a:r>
            <a:rPr lang="en-US" dirty="0" err="1"/>
            <a:t>Quickbook</a:t>
          </a:r>
          <a:r>
            <a:rPr lang="en-US" dirty="0"/>
            <a:t>.</a:t>
          </a:r>
        </a:p>
      </dgm:t>
    </dgm:pt>
    <dgm:pt modelId="{9577040B-3165-4593-A227-2E36B2B17647}" type="parTrans" cxnId="{FA8C10C3-0C8F-4A2F-B8E6-B6AA98ABCD64}">
      <dgm:prSet/>
      <dgm:spPr/>
      <dgm:t>
        <a:bodyPr/>
        <a:lstStyle/>
        <a:p>
          <a:endParaRPr lang="en-US"/>
        </a:p>
      </dgm:t>
    </dgm:pt>
    <dgm:pt modelId="{BAEE3C12-231F-4211-A113-DB59DD0034A8}" type="sibTrans" cxnId="{FA8C10C3-0C8F-4A2F-B8E6-B6AA98ABCD64}">
      <dgm:prSet/>
      <dgm:spPr/>
      <dgm:t>
        <a:bodyPr/>
        <a:lstStyle/>
        <a:p>
          <a:endParaRPr lang="en-US"/>
        </a:p>
      </dgm:t>
    </dgm:pt>
    <dgm:pt modelId="{F9DE32A1-05F4-4C4E-9E97-F26F0DBB0898}">
      <dgm:prSet phldrT="[Text]"/>
      <dgm:spPr/>
      <dgm:t>
        <a:bodyPr/>
        <a:lstStyle/>
        <a:p>
          <a:r>
            <a:rPr lang="en-US" dirty="0"/>
            <a:t>12% Operating Income Growth to expand into new market year over year</a:t>
          </a:r>
        </a:p>
      </dgm:t>
    </dgm:pt>
    <dgm:pt modelId="{F4918AFB-1167-4D4A-AF38-72C3EEEB8C4A}" type="parTrans" cxnId="{F130F6EC-B120-4782-B32B-65E4EEC90D05}">
      <dgm:prSet/>
      <dgm:spPr/>
      <dgm:t>
        <a:bodyPr/>
        <a:lstStyle/>
        <a:p>
          <a:endParaRPr lang="en-US"/>
        </a:p>
      </dgm:t>
    </dgm:pt>
    <dgm:pt modelId="{04F3BF0D-489E-4C45-B713-C4D0F290572F}" type="sibTrans" cxnId="{F130F6EC-B120-4782-B32B-65E4EEC90D05}">
      <dgm:prSet/>
      <dgm:spPr/>
      <dgm:t>
        <a:bodyPr/>
        <a:lstStyle/>
        <a:p>
          <a:endParaRPr lang="en-US"/>
        </a:p>
      </dgm:t>
    </dgm:pt>
    <dgm:pt modelId="{E0CDFEE7-5672-4091-8CBD-7DE1A3F71438}" type="pres">
      <dgm:prSet presAssocID="{ACF555C9-59E4-4632-B733-25207916499A}" presName="linear" presStyleCnt="0">
        <dgm:presLayoutVars>
          <dgm:dir/>
          <dgm:animLvl val="lvl"/>
          <dgm:resizeHandles val="exact"/>
        </dgm:presLayoutVars>
      </dgm:prSet>
      <dgm:spPr/>
    </dgm:pt>
    <dgm:pt modelId="{2EB97278-0B93-4AEE-AA86-BFA3AA6194E0}" type="pres">
      <dgm:prSet presAssocID="{7309F91F-9405-44E9-ABEE-31FD69043342}" presName="parentLin" presStyleCnt="0"/>
      <dgm:spPr/>
    </dgm:pt>
    <dgm:pt modelId="{44121891-53F2-4747-A56A-CE43B7C2C180}" type="pres">
      <dgm:prSet presAssocID="{7309F91F-9405-44E9-ABEE-31FD69043342}" presName="parentLeftMargin" presStyleLbl="node1" presStyleIdx="0" presStyleCnt="4"/>
      <dgm:spPr/>
    </dgm:pt>
    <dgm:pt modelId="{646330DC-5A5B-4E18-B81C-F3942F993DCD}" type="pres">
      <dgm:prSet presAssocID="{7309F91F-9405-44E9-ABEE-31FD69043342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2376A625-1417-4660-BB1F-3882DB2256E1}" type="pres">
      <dgm:prSet presAssocID="{7309F91F-9405-44E9-ABEE-31FD69043342}" presName="negativeSpace" presStyleCnt="0"/>
      <dgm:spPr/>
    </dgm:pt>
    <dgm:pt modelId="{AA0ECB92-C53B-47B6-8E3B-61BAED051732}" type="pres">
      <dgm:prSet presAssocID="{7309F91F-9405-44E9-ABEE-31FD69043342}" presName="childText" presStyleLbl="conFgAcc1" presStyleIdx="0" presStyleCnt="4">
        <dgm:presLayoutVars>
          <dgm:bulletEnabled val="1"/>
        </dgm:presLayoutVars>
      </dgm:prSet>
      <dgm:spPr/>
    </dgm:pt>
    <dgm:pt modelId="{4A2EB219-6754-429A-8B6F-2D5757AD2E04}" type="pres">
      <dgm:prSet presAssocID="{C87F0E75-27E9-43BF-BA0A-DE07990C84F4}" presName="spaceBetweenRectangles" presStyleCnt="0"/>
      <dgm:spPr/>
    </dgm:pt>
    <dgm:pt modelId="{46961763-2331-4EE1-B994-359B3EA4A1B1}" type="pres">
      <dgm:prSet presAssocID="{7015DFEC-0943-4E3A-BB1E-8124E12D9BDF}" presName="parentLin" presStyleCnt="0"/>
      <dgm:spPr/>
    </dgm:pt>
    <dgm:pt modelId="{33B3B555-17E3-4537-8E19-F671F828DDFD}" type="pres">
      <dgm:prSet presAssocID="{7015DFEC-0943-4E3A-BB1E-8124E12D9BDF}" presName="parentLeftMargin" presStyleLbl="node1" presStyleIdx="0" presStyleCnt="4"/>
      <dgm:spPr/>
    </dgm:pt>
    <dgm:pt modelId="{83A1B1BE-F73B-4DF0-9818-C45EE502235E}" type="pres">
      <dgm:prSet presAssocID="{7015DFEC-0943-4E3A-BB1E-8124E12D9BDF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4D9F603D-15D9-415F-8F2A-1CB931BBBBA2}" type="pres">
      <dgm:prSet presAssocID="{7015DFEC-0943-4E3A-BB1E-8124E12D9BDF}" presName="negativeSpace" presStyleCnt="0"/>
      <dgm:spPr/>
    </dgm:pt>
    <dgm:pt modelId="{2226D465-5646-4DD6-AF7E-C95FBB9A638E}" type="pres">
      <dgm:prSet presAssocID="{7015DFEC-0943-4E3A-BB1E-8124E12D9BDF}" presName="childText" presStyleLbl="conFgAcc1" presStyleIdx="1" presStyleCnt="4">
        <dgm:presLayoutVars>
          <dgm:bulletEnabled val="1"/>
        </dgm:presLayoutVars>
      </dgm:prSet>
      <dgm:spPr/>
    </dgm:pt>
    <dgm:pt modelId="{DFB549DA-C95F-4284-A557-992DB6646F49}" type="pres">
      <dgm:prSet presAssocID="{E3C19068-B4D2-4569-9B77-6F70A64874D2}" presName="spaceBetweenRectangles" presStyleCnt="0"/>
      <dgm:spPr/>
    </dgm:pt>
    <dgm:pt modelId="{36065136-61BF-4965-AB6C-6BE5C99EAF05}" type="pres">
      <dgm:prSet presAssocID="{12B2CAD5-F785-4691-99CC-A33DF966935C}" presName="parentLin" presStyleCnt="0"/>
      <dgm:spPr/>
    </dgm:pt>
    <dgm:pt modelId="{F4BB5CDE-E7A6-4D92-A94A-98ABFFF38270}" type="pres">
      <dgm:prSet presAssocID="{12B2CAD5-F785-4691-99CC-A33DF966935C}" presName="parentLeftMargin" presStyleLbl="node1" presStyleIdx="1" presStyleCnt="4"/>
      <dgm:spPr/>
    </dgm:pt>
    <dgm:pt modelId="{5734B010-6287-4E5E-A868-DA8C46497962}" type="pres">
      <dgm:prSet presAssocID="{12B2CAD5-F785-4691-99CC-A33DF966935C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C3194F8E-57DB-484B-B9C1-D26D9A7FCE07}" type="pres">
      <dgm:prSet presAssocID="{12B2CAD5-F785-4691-99CC-A33DF966935C}" presName="negativeSpace" presStyleCnt="0"/>
      <dgm:spPr/>
    </dgm:pt>
    <dgm:pt modelId="{66D516AB-0C5C-4305-ACFB-F7A942EE68E0}" type="pres">
      <dgm:prSet presAssocID="{12B2CAD5-F785-4691-99CC-A33DF966935C}" presName="childText" presStyleLbl="conFgAcc1" presStyleIdx="2" presStyleCnt="4">
        <dgm:presLayoutVars>
          <dgm:bulletEnabled val="1"/>
        </dgm:presLayoutVars>
      </dgm:prSet>
      <dgm:spPr/>
    </dgm:pt>
    <dgm:pt modelId="{E8C85977-4A27-477E-9855-633B6DB9B618}" type="pres">
      <dgm:prSet presAssocID="{F44B72AE-10DC-47B6-B51C-6F7C3FECE9E9}" presName="spaceBetweenRectangles" presStyleCnt="0"/>
      <dgm:spPr/>
    </dgm:pt>
    <dgm:pt modelId="{1D561982-46CB-43D3-9FAB-851C90D39207}" type="pres">
      <dgm:prSet presAssocID="{9A93A16F-4B50-4C15-8DFB-9C1F9935B11F}" presName="parentLin" presStyleCnt="0"/>
      <dgm:spPr/>
    </dgm:pt>
    <dgm:pt modelId="{59939561-DD87-426B-9EF5-11032125F198}" type="pres">
      <dgm:prSet presAssocID="{9A93A16F-4B50-4C15-8DFB-9C1F9935B11F}" presName="parentLeftMargin" presStyleLbl="node1" presStyleIdx="2" presStyleCnt="4"/>
      <dgm:spPr/>
    </dgm:pt>
    <dgm:pt modelId="{6FBCD30E-0157-4E1D-9F52-088A8B852C8E}" type="pres">
      <dgm:prSet presAssocID="{9A93A16F-4B50-4C15-8DFB-9C1F9935B11F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1BAE2639-FFF4-4A19-8F10-27198F3401BC}" type="pres">
      <dgm:prSet presAssocID="{9A93A16F-4B50-4C15-8DFB-9C1F9935B11F}" presName="negativeSpace" presStyleCnt="0"/>
      <dgm:spPr/>
    </dgm:pt>
    <dgm:pt modelId="{48C73426-C332-43C6-B554-9B65404E9628}" type="pres">
      <dgm:prSet presAssocID="{9A93A16F-4B50-4C15-8DFB-9C1F9935B11F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3DF17413-1325-4A4E-B25C-216E5A51DA0E}" type="presOf" srcId="{7015DFEC-0943-4E3A-BB1E-8124E12D9BDF}" destId="{33B3B555-17E3-4537-8E19-F671F828DDFD}" srcOrd="0" destOrd="0" presId="urn:microsoft.com/office/officeart/2005/8/layout/list1"/>
    <dgm:cxn modelId="{EAEBEE1F-F3C7-4E23-8018-9C25E2CBB37F}" type="presOf" srcId="{F9DE32A1-05F4-4C4E-9E97-F26F0DBB0898}" destId="{48C73426-C332-43C6-B554-9B65404E9628}" srcOrd="0" destOrd="0" presId="urn:microsoft.com/office/officeart/2005/8/layout/list1"/>
    <dgm:cxn modelId="{57582927-417F-4FB6-86E6-57251EE760A3}" type="presOf" srcId="{40A99DE2-6226-4970-96CF-4548DBB6F8C0}" destId="{2226D465-5646-4DD6-AF7E-C95FBB9A638E}" srcOrd="0" destOrd="0" presId="urn:microsoft.com/office/officeart/2005/8/layout/list1"/>
    <dgm:cxn modelId="{AD5D2E2C-E2E7-4A26-A7FC-AA06F27E82E7}" type="presOf" srcId="{ACF555C9-59E4-4632-B733-25207916499A}" destId="{E0CDFEE7-5672-4091-8CBD-7DE1A3F71438}" srcOrd="0" destOrd="0" presId="urn:microsoft.com/office/officeart/2005/8/layout/list1"/>
    <dgm:cxn modelId="{560BB55E-8BB2-4030-BB98-98BB239036D4}" type="presOf" srcId="{7015DFEC-0943-4E3A-BB1E-8124E12D9BDF}" destId="{83A1B1BE-F73B-4DF0-9818-C45EE502235E}" srcOrd="1" destOrd="0" presId="urn:microsoft.com/office/officeart/2005/8/layout/list1"/>
    <dgm:cxn modelId="{2AC7AA42-15A4-456F-8A3F-B8FF104EC006}" type="presOf" srcId="{12B2CAD5-F785-4691-99CC-A33DF966935C}" destId="{F4BB5CDE-E7A6-4D92-A94A-98ABFFF38270}" srcOrd="0" destOrd="0" presId="urn:microsoft.com/office/officeart/2005/8/layout/list1"/>
    <dgm:cxn modelId="{ADE4E64F-A48A-4064-9556-664AEEEED520}" srcId="{ACF555C9-59E4-4632-B733-25207916499A}" destId="{7015DFEC-0943-4E3A-BB1E-8124E12D9BDF}" srcOrd="1" destOrd="0" parTransId="{CEBD0406-202A-4B6C-9DB3-B86D0FF8FFAB}" sibTransId="{E3C19068-B4D2-4569-9B77-6F70A64874D2}"/>
    <dgm:cxn modelId="{57D89972-A54A-4A94-BBC7-2F8C95A0DF5C}" srcId="{ACF555C9-59E4-4632-B733-25207916499A}" destId="{9A93A16F-4B50-4C15-8DFB-9C1F9935B11F}" srcOrd="3" destOrd="0" parTransId="{983B9DDB-4F4A-45A4-91E4-A34D5C118B8C}" sibTransId="{9A61859B-C591-4E2E-A3C6-3CC391C79825}"/>
    <dgm:cxn modelId="{F2B61B53-139C-486A-B478-DEA49BCC1E24}" type="presOf" srcId="{9A93A16F-4B50-4C15-8DFB-9C1F9935B11F}" destId="{6FBCD30E-0157-4E1D-9F52-088A8B852C8E}" srcOrd="1" destOrd="0" presId="urn:microsoft.com/office/officeart/2005/8/layout/list1"/>
    <dgm:cxn modelId="{81E9C085-59DC-49F9-9999-8BDDC4493B83}" type="presOf" srcId="{9A93A16F-4B50-4C15-8DFB-9C1F9935B11F}" destId="{59939561-DD87-426B-9EF5-11032125F198}" srcOrd="0" destOrd="0" presId="urn:microsoft.com/office/officeart/2005/8/layout/list1"/>
    <dgm:cxn modelId="{88F5BF9D-F23C-41B1-A8C2-BDD2B42F918F}" srcId="{ACF555C9-59E4-4632-B733-25207916499A}" destId="{7309F91F-9405-44E9-ABEE-31FD69043342}" srcOrd="0" destOrd="0" parTransId="{C61E6885-8B85-4D60-9278-4810A9B51F82}" sibTransId="{C87F0E75-27E9-43BF-BA0A-DE07990C84F4}"/>
    <dgm:cxn modelId="{FA8C10C3-0C8F-4A2F-B8E6-B6AA98ABCD64}" srcId="{12B2CAD5-F785-4691-99CC-A33DF966935C}" destId="{BDDC4C78-ED9E-4B43-A32B-7A659D874FE3}" srcOrd="0" destOrd="0" parTransId="{9577040B-3165-4593-A227-2E36B2B17647}" sibTransId="{BAEE3C12-231F-4211-A113-DB59DD0034A8}"/>
    <dgm:cxn modelId="{6D701CD5-9CFE-42DB-9269-26F2FE91221A}" srcId="{ACF555C9-59E4-4632-B733-25207916499A}" destId="{12B2CAD5-F785-4691-99CC-A33DF966935C}" srcOrd="2" destOrd="0" parTransId="{94648FD7-DD3B-45F1-BD79-466EC10AC669}" sibTransId="{F44B72AE-10DC-47B6-B51C-6F7C3FECE9E9}"/>
    <dgm:cxn modelId="{313CCBD8-7127-4934-89D5-1B32A04E2546}" type="presOf" srcId="{2539A1E7-7BDF-4246-9353-1B05B55C6B79}" destId="{AA0ECB92-C53B-47B6-8E3B-61BAED051732}" srcOrd="0" destOrd="0" presId="urn:microsoft.com/office/officeart/2005/8/layout/list1"/>
    <dgm:cxn modelId="{EF1D39DE-EC5D-431F-9D85-1E7AB4D8B990}" type="presOf" srcId="{7309F91F-9405-44E9-ABEE-31FD69043342}" destId="{646330DC-5A5B-4E18-B81C-F3942F993DCD}" srcOrd="1" destOrd="0" presId="urn:microsoft.com/office/officeart/2005/8/layout/list1"/>
    <dgm:cxn modelId="{D5BB54E6-1163-420E-B28B-2885867BA536}" srcId="{7309F91F-9405-44E9-ABEE-31FD69043342}" destId="{2539A1E7-7BDF-4246-9353-1B05B55C6B79}" srcOrd="0" destOrd="0" parTransId="{F641DA36-C7BE-4256-A332-3670B1B36272}" sibTransId="{86FCEAEC-9F33-4C76-A37B-677FFAD998E8}"/>
    <dgm:cxn modelId="{F130F6EC-B120-4782-B32B-65E4EEC90D05}" srcId="{9A93A16F-4B50-4C15-8DFB-9C1F9935B11F}" destId="{F9DE32A1-05F4-4C4E-9E97-F26F0DBB0898}" srcOrd="0" destOrd="0" parTransId="{F4918AFB-1167-4D4A-AF38-72C3EEEB8C4A}" sibTransId="{04F3BF0D-489E-4C45-B713-C4D0F290572F}"/>
    <dgm:cxn modelId="{4620D1F2-375B-4192-A806-68EC931E25FA}" srcId="{7015DFEC-0943-4E3A-BB1E-8124E12D9BDF}" destId="{40A99DE2-6226-4970-96CF-4548DBB6F8C0}" srcOrd="0" destOrd="0" parTransId="{860F294A-D241-4EBC-AB25-B755C227EFB3}" sibTransId="{53232FAC-07A1-4966-B7AB-08698F9D8CA5}"/>
    <dgm:cxn modelId="{48430BFC-A6A3-453D-AC90-CF8E50ADC0B8}" type="presOf" srcId="{7309F91F-9405-44E9-ABEE-31FD69043342}" destId="{44121891-53F2-4747-A56A-CE43B7C2C180}" srcOrd="0" destOrd="0" presId="urn:microsoft.com/office/officeart/2005/8/layout/list1"/>
    <dgm:cxn modelId="{CE1C62FD-96BE-4910-949C-29494C3B64D9}" type="presOf" srcId="{12B2CAD5-F785-4691-99CC-A33DF966935C}" destId="{5734B010-6287-4E5E-A868-DA8C46497962}" srcOrd="1" destOrd="0" presId="urn:microsoft.com/office/officeart/2005/8/layout/list1"/>
    <dgm:cxn modelId="{341BECFD-7943-47BE-9992-1EB608089D77}" type="presOf" srcId="{BDDC4C78-ED9E-4B43-A32B-7A659D874FE3}" destId="{66D516AB-0C5C-4305-ACFB-F7A942EE68E0}" srcOrd="0" destOrd="0" presId="urn:microsoft.com/office/officeart/2005/8/layout/list1"/>
    <dgm:cxn modelId="{95EE5FF9-6E63-4449-97D4-6002A40C3357}" type="presParOf" srcId="{E0CDFEE7-5672-4091-8CBD-7DE1A3F71438}" destId="{2EB97278-0B93-4AEE-AA86-BFA3AA6194E0}" srcOrd="0" destOrd="0" presId="urn:microsoft.com/office/officeart/2005/8/layout/list1"/>
    <dgm:cxn modelId="{E22FE693-C875-4CC5-B4C7-65D673361D6D}" type="presParOf" srcId="{2EB97278-0B93-4AEE-AA86-BFA3AA6194E0}" destId="{44121891-53F2-4747-A56A-CE43B7C2C180}" srcOrd="0" destOrd="0" presId="urn:microsoft.com/office/officeart/2005/8/layout/list1"/>
    <dgm:cxn modelId="{97C9441F-7DBE-4ED5-B4FE-32524B91B0FA}" type="presParOf" srcId="{2EB97278-0B93-4AEE-AA86-BFA3AA6194E0}" destId="{646330DC-5A5B-4E18-B81C-F3942F993DCD}" srcOrd="1" destOrd="0" presId="urn:microsoft.com/office/officeart/2005/8/layout/list1"/>
    <dgm:cxn modelId="{DD17706A-D3EA-43F8-8974-26C6CA73EF11}" type="presParOf" srcId="{E0CDFEE7-5672-4091-8CBD-7DE1A3F71438}" destId="{2376A625-1417-4660-BB1F-3882DB2256E1}" srcOrd="1" destOrd="0" presId="urn:microsoft.com/office/officeart/2005/8/layout/list1"/>
    <dgm:cxn modelId="{B0848D7A-C5B7-467B-B3C7-82B0C630F7D6}" type="presParOf" srcId="{E0CDFEE7-5672-4091-8CBD-7DE1A3F71438}" destId="{AA0ECB92-C53B-47B6-8E3B-61BAED051732}" srcOrd="2" destOrd="0" presId="urn:microsoft.com/office/officeart/2005/8/layout/list1"/>
    <dgm:cxn modelId="{0D41B949-F464-4664-A17B-C26065B9E0C0}" type="presParOf" srcId="{E0CDFEE7-5672-4091-8CBD-7DE1A3F71438}" destId="{4A2EB219-6754-429A-8B6F-2D5757AD2E04}" srcOrd="3" destOrd="0" presId="urn:microsoft.com/office/officeart/2005/8/layout/list1"/>
    <dgm:cxn modelId="{6BC36E40-3FAF-4F96-922E-4D54FD937FB7}" type="presParOf" srcId="{E0CDFEE7-5672-4091-8CBD-7DE1A3F71438}" destId="{46961763-2331-4EE1-B994-359B3EA4A1B1}" srcOrd="4" destOrd="0" presId="urn:microsoft.com/office/officeart/2005/8/layout/list1"/>
    <dgm:cxn modelId="{64A9F862-6CEC-41D5-B370-700CCC8594A8}" type="presParOf" srcId="{46961763-2331-4EE1-B994-359B3EA4A1B1}" destId="{33B3B555-17E3-4537-8E19-F671F828DDFD}" srcOrd="0" destOrd="0" presId="urn:microsoft.com/office/officeart/2005/8/layout/list1"/>
    <dgm:cxn modelId="{14EA07A2-61F6-4820-9559-A2861D526424}" type="presParOf" srcId="{46961763-2331-4EE1-B994-359B3EA4A1B1}" destId="{83A1B1BE-F73B-4DF0-9818-C45EE502235E}" srcOrd="1" destOrd="0" presId="urn:microsoft.com/office/officeart/2005/8/layout/list1"/>
    <dgm:cxn modelId="{07547421-1A8C-487E-BB4D-88D18CFD3A7A}" type="presParOf" srcId="{E0CDFEE7-5672-4091-8CBD-7DE1A3F71438}" destId="{4D9F603D-15D9-415F-8F2A-1CB931BBBBA2}" srcOrd="5" destOrd="0" presId="urn:microsoft.com/office/officeart/2005/8/layout/list1"/>
    <dgm:cxn modelId="{A6DE340E-3C2B-49D0-8E37-DAD85C4051C4}" type="presParOf" srcId="{E0CDFEE7-5672-4091-8CBD-7DE1A3F71438}" destId="{2226D465-5646-4DD6-AF7E-C95FBB9A638E}" srcOrd="6" destOrd="0" presId="urn:microsoft.com/office/officeart/2005/8/layout/list1"/>
    <dgm:cxn modelId="{C3E6485B-B9EF-437F-9EC5-8D718E698C70}" type="presParOf" srcId="{E0CDFEE7-5672-4091-8CBD-7DE1A3F71438}" destId="{DFB549DA-C95F-4284-A557-992DB6646F49}" srcOrd="7" destOrd="0" presId="urn:microsoft.com/office/officeart/2005/8/layout/list1"/>
    <dgm:cxn modelId="{AC3DB1C2-44C6-4ACC-8B8E-BAE167CA183B}" type="presParOf" srcId="{E0CDFEE7-5672-4091-8CBD-7DE1A3F71438}" destId="{36065136-61BF-4965-AB6C-6BE5C99EAF05}" srcOrd="8" destOrd="0" presId="urn:microsoft.com/office/officeart/2005/8/layout/list1"/>
    <dgm:cxn modelId="{6744D042-616B-4BA8-A305-693F90BAEB81}" type="presParOf" srcId="{36065136-61BF-4965-AB6C-6BE5C99EAF05}" destId="{F4BB5CDE-E7A6-4D92-A94A-98ABFFF38270}" srcOrd="0" destOrd="0" presId="urn:microsoft.com/office/officeart/2005/8/layout/list1"/>
    <dgm:cxn modelId="{BEE59647-D49A-497F-9EF4-B3706D598592}" type="presParOf" srcId="{36065136-61BF-4965-AB6C-6BE5C99EAF05}" destId="{5734B010-6287-4E5E-A868-DA8C46497962}" srcOrd="1" destOrd="0" presId="urn:microsoft.com/office/officeart/2005/8/layout/list1"/>
    <dgm:cxn modelId="{D440D73A-DE37-4D34-A1B4-63708957B889}" type="presParOf" srcId="{E0CDFEE7-5672-4091-8CBD-7DE1A3F71438}" destId="{C3194F8E-57DB-484B-B9C1-D26D9A7FCE07}" srcOrd="9" destOrd="0" presId="urn:microsoft.com/office/officeart/2005/8/layout/list1"/>
    <dgm:cxn modelId="{A24A24A6-4100-499A-8BA0-C81D2730B7AD}" type="presParOf" srcId="{E0CDFEE7-5672-4091-8CBD-7DE1A3F71438}" destId="{66D516AB-0C5C-4305-ACFB-F7A942EE68E0}" srcOrd="10" destOrd="0" presId="urn:microsoft.com/office/officeart/2005/8/layout/list1"/>
    <dgm:cxn modelId="{52E484F7-BFE8-4734-B63F-E7B20A3F878E}" type="presParOf" srcId="{E0CDFEE7-5672-4091-8CBD-7DE1A3F71438}" destId="{E8C85977-4A27-477E-9855-633B6DB9B618}" srcOrd="11" destOrd="0" presId="urn:microsoft.com/office/officeart/2005/8/layout/list1"/>
    <dgm:cxn modelId="{08072201-7831-4BB0-ACD9-27F0FBE0D096}" type="presParOf" srcId="{E0CDFEE7-5672-4091-8CBD-7DE1A3F71438}" destId="{1D561982-46CB-43D3-9FAB-851C90D39207}" srcOrd="12" destOrd="0" presId="urn:microsoft.com/office/officeart/2005/8/layout/list1"/>
    <dgm:cxn modelId="{6C3511DB-8E3E-4232-985E-5482A1622190}" type="presParOf" srcId="{1D561982-46CB-43D3-9FAB-851C90D39207}" destId="{59939561-DD87-426B-9EF5-11032125F198}" srcOrd="0" destOrd="0" presId="urn:microsoft.com/office/officeart/2005/8/layout/list1"/>
    <dgm:cxn modelId="{67C7353C-3002-4A35-899B-8154E3B76B73}" type="presParOf" srcId="{1D561982-46CB-43D3-9FAB-851C90D39207}" destId="{6FBCD30E-0157-4E1D-9F52-088A8B852C8E}" srcOrd="1" destOrd="0" presId="urn:microsoft.com/office/officeart/2005/8/layout/list1"/>
    <dgm:cxn modelId="{E681F129-7973-42D0-955D-30C41C9BAE13}" type="presParOf" srcId="{E0CDFEE7-5672-4091-8CBD-7DE1A3F71438}" destId="{1BAE2639-FFF4-4A19-8F10-27198F3401BC}" srcOrd="13" destOrd="0" presId="urn:microsoft.com/office/officeart/2005/8/layout/list1"/>
    <dgm:cxn modelId="{6D45A531-FA7F-4A17-8E76-F9540CF1DC42}" type="presParOf" srcId="{E0CDFEE7-5672-4091-8CBD-7DE1A3F71438}" destId="{48C73426-C332-43C6-B554-9B65404E9628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CF555C9-59E4-4632-B733-25207916499A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309F91F-9405-44E9-ABEE-31FD69043342}">
      <dgm:prSet phldrT="[Text]"/>
      <dgm:spPr/>
      <dgm:t>
        <a:bodyPr/>
        <a:lstStyle/>
        <a:p>
          <a:r>
            <a:rPr lang="en-US" dirty="0"/>
            <a:t>Why is important?</a:t>
          </a:r>
        </a:p>
      </dgm:t>
    </dgm:pt>
    <dgm:pt modelId="{C61E6885-8B85-4D60-9278-4810A9B51F82}" type="parTrans" cxnId="{88F5BF9D-F23C-41B1-A8C2-BDD2B42F918F}">
      <dgm:prSet/>
      <dgm:spPr/>
      <dgm:t>
        <a:bodyPr/>
        <a:lstStyle/>
        <a:p>
          <a:endParaRPr lang="en-US"/>
        </a:p>
      </dgm:t>
    </dgm:pt>
    <dgm:pt modelId="{C87F0E75-27E9-43BF-BA0A-DE07990C84F4}" type="sibTrans" cxnId="{88F5BF9D-F23C-41B1-A8C2-BDD2B42F918F}">
      <dgm:prSet/>
      <dgm:spPr/>
      <dgm:t>
        <a:bodyPr/>
        <a:lstStyle/>
        <a:p>
          <a:endParaRPr lang="en-US"/>
        </a:p>
      </dgm:t>
    </dgm:pt>
    <dgm:pt modelId="{2539A1E7-7BDF-4246-9353-1B05B55C6B79}">
      <dgm:prSet phldrT="[Text]"/>
      <dgm:spPr/>
      <dgm:t>
        <a:bodyPr/>
        <a:lstStyle/>
        <a:p>
          <a:r>
            <a:rPr lang="en-US" dirty="0"/>
            <a:t>it directly impacts a company's profitability, efficiency, and overall success.</a:t>
          </a:r>
        </a:p>
      </dgm:t>
    </dgm:pt>
    <dgm:pt modelId="{F641DA36-C7BE-4256-A332-3670B1B36272}" type="parTrans" cxnId="{D5BB54E6-1163-420E-B28B-2885867BA536}">
      <dgm:prSet/>
      <dgm:spPr/>
      <dgm:t>
        <a:bodyPr/>
        <a:lstStyle/>
        <a:p>
          <a:endParaRPr lang="en-US"/>
        </a:p>
      </dgm:t>
    </dgm:pt>
    <dgm:pt modelId="{86FCEAEC-9F33-4C76-A37B-677FFAD998E8}" type="sibTrans" cxnId="{D5BB54E6-1163-420E-B28B-2885867BA536}">
      <dgm:prSet/>
      <dgm:spPr/>
      <dgm:t>
        <a:bodyPr/>
        <a:lstStyle/>
        <a:p>
          <a:endParaRPr lang="en-US"/>
        </a:p>
      </dgm:t>
    </dgm:pt>
    <dgm:pt modelId="{7015DFEC-0943-4E3A-BB1E-8124E12D9BDF}">
      <dgm:prSet phldrT="[Text]"/>
      <dgm:spPr/>
      <dgm:t>
        <a:bodyPr/>
        <a:lstStyle/>
        <a:p>
          <a:r>
            <a:rPr lang="en-US" dirty="0"/>
            <a:t>How are we measuring it?</a:t>
          </a:r>
        </a:p>
      </dgm:t>
    </dgm:pt>
    <dgm:pt modelId="{CEBD0406-202A-4B6C-9DB3-B86D0FF8FFAB}" type="parTrans" cxnId="{ADE4E64F-A48A-4064-9556-664AEEEED520}">
      <dgm:prSet/>
      <dgm:spPr/>
      <dgm:t>
        <a:bodyPr/>
        <a:lstStyle/>
        <a:p>
          <a:endParaRPr lang="en-US"/>
        </a:p>
      </dgm:t>
    </dgm:pt>
    <dgm:pt modelId="{E3C19068-B4D2-4569-9B77-6F70A64874D2}" type="sibTrans" cxnId="{ADE4E64F-A48A-4064-9556-664AEEEED520}">
      <dgm:prSet/>
      <dgm:spPr/>
      <dgm:t>
        <a:bodyPr/>
        <a:lstStyle/>
        <a:p>
          <a:endParaRPr lang="en-US"/>
        </a:p>
      </dgm:t>
    </dgm:pt>
    <dgm:pt modelId="{12B2CAD5-F785-4691-99CC-A33DF966935C}">
      <dgm:prSet phldrT="[Text]"/>
      <dgm:spPr/>
      <dgm:t>
        <a:bodyPr/>
        <a:lstStyle/>
        <a:p>
          <a:r>
            <a:rPr lang="en-US" dirty="0"/>
            <a:t>Cost/Effort</a:t>
          </a:r>
        </a:p>
      </dgm:t>
    </dgm:pt>
    <dgm:pt modelId="{94648FD7-DD3B-45F1-BD79-466EC10AC669}" type="parTrans" cxnId="{6D701CD5-9CFE-42DB-9269-26F2FE91221A}">
      <dgm:prSet/>
      <dgm:spPr/>
      <dgm:t>
        <a:bodyPr/>
        <a:lstStyle/>
        <a:p>
          <a:endParaRPr lang="en-US"/>
        </a:p>
      </dgm:t>
    </dgm:pt>
    <dgm:pt modelId="{F44B72AE-10DC-47B6-B51C-6F7C3FECE9E9}" type="sibTrans" cxnId="{6D701CD5-9CFE-42DB-9269-26F2FE91221A}">
      <dgm:prSet/>
      <dgm:spPr/>
      <dgm:t>
        <a:bodyPr/>
        <a:lstStyle/>
        <a:p>
          <a:endParaRPr lang="en-US"/>
        </a:p>
      </dgm:t>
    </dgm:pt>
    <dgm:pt modelId="{40A99DE2-6226-4970-96CF-4548DBB6F8C0}">
      <dgm:prSet phldrT="[Text]"/>
      <dgm:spPr/>
      <dgm:t>
        <a:bodyPr/>
        <a:lstStyle/>
        <a:p>
          <a:r>
            <a:rPr lang="en-US" dirty="0"/>
            <a:t>Employee productivity can be measured by tracking output (e.g., units produced, sales generated, projects completed) per input unit (e.g., hours worked, resources used).  </a:t>
          </a:r>
        </a:p>
      </dgm:t>
    </dgm:pt>
    <dgm:pt modelId="{860F294A-D241-4EBC-AB25-B755C227EFB3}" type="parTrans" cxnId="{4620D1F2-375B-4192-A806-68EC931E25FA}">
      <dgm:prSet/>
      <dgm:spPr/>
      <dgm:t>
        <a:bodyPr/>
        <a:lstStyle/>
        <a:p>
          <a:endParaRPr lang="en-US"/>
        </a:p>
      </dgm:t>
    </dgm:pt>
    <dgm:pt modelId="{53232FAC-07A1-4966-B7AB-08698F9D8CA5}" type="sibTrans" cxnId="{4620D1F2-375B-4192-A806-68EC931E25FA}">
      <dgm:prSet/>
      <dgm:spPr/>
      <dgm:t>
        <a:bodyPr/>
        <a:lstStyle/>
        <a:p>
          <a:endParaRPr lang="en-US"/>
        </a:p>
      </dgm:t>
    </dgm:pt>
    <dgm:pt modelId="{9A93A16F-4B50-4C15-8DFB-9C1F9935B11F}">
      <dgm:prSet phldrT="[Text]"/>
      <dgm:spPr/>
      <dgm:t>
        <a:bodyPr/>
        <a:lstStyle/>
        <a:p>
          <a:r>
            <a:rPr lang="en-US" dirty="0"/>
            <a:t>Target</a:t>
          </a:r>
        </a:p>
      </dgm:t>
    </dgm:pt>
    <dgm:pt modelId="{983B9DDB-4F4A-45A4-91E4-A34D5C118B8C}" type="parTrans" cxnId="{57D89972-A54A-4A94-BBC7-2F8C95A0DF5C}">
      <dgm:prSet/>
      <dgm:spPr/>
      <dgm:t>
        <a:bodyPr/>
        <a:lstStyle/>
        <a:p>
          <a:endParaRPr lang="en-US"/>
        </a:p>
      </dgm:t>
    </dgm:pt>
    <dgm:pt modelId="{9A61859B-C591-4E2E-A3C6-3CC391C79825}" type="sibTrans" cxnId="{57D89972-A54A-4A94-BBC7-2F8C95A0DF5C}">
      <dgm:prSet/>
      <dgm:spPr/>
      <dgm:t>
        <a:bodyPr/>
        <a:lstStyle/>
        <a:p>
          <a:endParaRPr lang="en-US"/>
        </a:p>
      </dgm:t>
    </dgm:pt>
    <dgm:pt modelId="{BDDC4C78-ED9E-4B43-A32B-7A659D874FE3}">
      <dgm:prSet phldrT="[Text]"/>
      <dgm:spPr/>
      <dgm:t>
        <a:bodyPr/>
        <a:lstStyle/>
        <a:p>
          <a:r>
            <a:rPr lang="en-US" dirty="0"/>
            <a:t>Employee productivity is measured by tracking units produced by CRM divided by hours worked using Toggle Track, </a:t>
          </a:r>
          <a:r>
            <a:rPr lang="en-US" dirty="0" err="1"/>
            <a:t>Clockify</a:t>
          </a:r>
          <a:r>
            <a:rPr lang="en-US" dirty="0"/>
            <a:t>, or Harvest</a:t>
          </a:r>
        </a:p>
      </dgm:t>
    </dgm:pt>
    <dgm:pt modelId="{9577040B-3165-4593-A227-2E36B2B17647}" type="parTrans" cxnId="{FA8C10C3-0C8F-4A2F-B8E6-B6AA98ABCD64}">
      <dgm:prSet/>
      <dgm:spPr/>
      <dgm:t>
        <a:bodyPr/>
        <a:lstStyle/>
        <a:p>
          <a:endParaRPr lang="en-US"/>
        </a:p>
      </dgm:t>
    </dgm:pt>
    <dgm:pt modelId="{BAEE3C12-231F-4211-A113-DB59DD0034A8}" type="sibTrans" cxnId="{FA8C10C3-0C8F-4A2F-B8E6-B6AA98ABCD64}">
      <dgm:prSet/>
      <dgm:spPr/>
      <dgm:t>
        <a:bodyPr/>
        <a:lstStyle/>
        <a:p>
          <a:endParaRPr lang="en-US"/>
        </a:p>
      </dgm:t>
    </dgm:pt>
    <dgm:pt modelId="{F9DE32A1-05F4-4C4E-9E97-F26F0DBB0898}">
      <dgm:prSet phldrT="[Text]"/>
      <dgm:spPr/>
      <dgm:t>
        <a:bodyPr/>
        <a:lstStyle/>
        <a:p>
          <a:r>
            <a:rPr lang="en-US" dirty="0"/>
            <a:t>Increase average sales per hour for customer service representatives by 15% within the next quarter.</a:t>
          </a:r>
        </a:p>
      </dgm:t>
    </dgm:pt>
    <dgm:pt modelId="{F4918AFB-1167-4D4A-AF38-72C3EEEB8C4A}" type="parTrans" cxnId="{F130F6EC-B120-4782-B32B-65E4EEC90D05}">
      <dgm:prSet/>
      <dgm:spPr/>
      <dgm:t>
        <a:bodyPr/>
        <a:lstStyle/>
        <a:p>
          <a:endParaRPr lang="en-US"/>
        </a:p>
      </dgm:t>
    </dgm:pt>
    <dgm:pt modelId="{04F3BF0D-489E-4C45-B713-C4D0F290572F}" type="sibTrans" cxnId="{F130F6EC-B120-4782-B32B-65E4EEC90D05}">
      <dgm:prSet/>
      <dgm:spPr/>
      <dgm:t>
        <a:bodyPr/>
        <a:lstStyle/>
        <a:p>
          <a:endParaRPr lang="en-US"/>
        </a:p>
      </dgm:t>
    </dgm:pt>
    <dgm:pt modelId="{E0CDFEE7-5672-4091-8CBD-7DE1A3F71438}" type="pres">
      <dgm:prSet presAssocID="{ACF555C9-59E4-4632-B733-25207916499A}" presName="linear" presStyleCnt="0">
        <dgm:presLayoutVars>
          <dgm:dir/>
          <dgm:animLvl val="lvl"/>
          <dgm:resizeHandles val="exact"/>
        </dgm:presLayoutVars>
      </dgm:prSet>
      <dgm:spPr/>
    </dgm:pt>
    <dgm:pt modelId="{2EB97278-0B93-4AEE-AA86-BFA3AA6194E0}" type="pres">
      <dgm:prSet presAssocID="{7309F91F-9405-44E9-ABEE-31FD69043342}" presName="parentLin" presStyleCnt="0"/>
      <dgm:spPr/>
    </dgm:pt>
    <dgm:pt modelId="{44121891-53F2-4747-A56A-CE43B7C2C180}" type="pres">
      <dgm:prSet presAssocID="{7309F91F-9405-44E9-ABEE-31FD69043342}" presName="parentLeftMargin" presStyleLbl="node1" presStyleIdx="0" presStyleCnt="4"/>
      <dgm:spPr/>
    </dgm:pt>
    <dgm:pt modelId="{646330DC-5A5B-4E18-B81C-F3942F993DCD}" type="pres">
      <dgm:prSet presAssocID="{7309F91F-9405-44E9-ABEE-31FD69043342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2376A625-1417-4660-BB1F-3882DB2256E1}" type="pres">
      <dgm:prSet presAssocID="{7309F91F-9405-44E9-ABEE-31FD69043342}" presName="negativeSpace" presStyleCnt="0"/>
      <dgm:spPr/>
    </dgm:pt>
    <dgm:pt modelId="{AA0ECB92-C53B-47B6-8E3B-61BAED051732}" type="pres">
      <dgm:prSet presAssocID="{7309F91F-9405-44E9-ABEE-31FD69043342}" presName="childText" presStyleLbl="conFgAcc1" presStyleIdx="0" presStyleCnt="4">
        <dgm:presLayoutVars>
          <dgm:bulletEnabled val="1"/>
        </dgm:presLayoutVars>
      </dgm:prSet>
      <dgm:spPr/>
    </dgm:pt>
    <dgm:pt modelId="{4A2EB219-6754-429A-8B6F-2D5757AD2E04}" type="pres">
      <dgm:prSet presAssocID="{C87F0E75-27E9-43BF-BA0A-DE07990C84F4}" presName="spaceBetweenRectangles" presStyleCnt="0"/>
      <dgm:spPr/>
    </dgm:pt>
    <dgm:pt modelId="{46961763-2331-4EE1-B994-359B3EA4A1B1}" type="pres">
      <dgm:prSet presAssocID="{7015DFEC-0943-4E3A-BB1E-8124E12D9BDF}" presName="parentLin" presStyleCnt="0"/>
      <dgm:spPr/>
    </dgm:pt>
    <dgm:pt modelId="{33B3B555-17E3-4537-8E19-F671F828DDFD}" type="pres">
      <dgm:prSet presAssocID="{7015DFEC-0943-4E3A-BB1E-8124E12D9BDF}" presName="parentLeftMargin" presStyleLbl="node1" presStyleIdx="0" presStyleCnt="4"/>
      <dgm:spPr/>
    </dgm:pt>
    <dgm:pt modelId="{83A1B1BE-F73B-4DF0-9818-C45EE502235E}" type="pres">
      <dgm:prSet presAssocID="{7015DFEC-0943-4E3A-BB1E-8124E12D9BDF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4D9F603D-15D9-415F-8F2A-1CB931BBBBA2}" type="pres">
      <dgm:prSet presAssocID="{7015DFEC-0943-4E3A-BB1E-8124E12D9BDF}" presName="negativeSpace" presStyleCnt="0"/>
      <dgm:spPr/>
    </dgm:pt>
    <dgm:pt modelId="{2226D465-5646-4DD6-AF7E-C95FBB9A638E}" type="pres">
      <dgm:prSet presAssocID="{7015DFEC-0943-4E3A-BB1E-8124E12D9BDF}" presName="childText" presStyleLbl="conFgAcc1" presStyleIdx="1" presStyleCnt="4">
        <dgm:presLayoutVars>
          <dgm:bulletEnabled val="1"/>
        </dgm:presLayoutVars>
      </dgm:prSet>
      <dgm:spPr/>
    </dgm:pt>
    <dgm:pt modelId="{DFB549DA-C95F-4284-A557-992DB6646F49}" type="pres">
      <dgm:prSet presAssocID="{E3C19068-B4D2-4569-9B77-6F70A64874D2}" presName="spaceBetweenRectangles" presStyleCnt="0"/>
      <dgm:spPr/>
    </dgm:pt>
    <dgm:pt modelId="{36065136-61BF-4965-AB6C-6BE5C99EAF05}" type="pres">
      <dgm:prSet presAssocID="{12B2CAD5-F785-4691-99CC-A33DF966935C}" presName="parentLin" presStyleCnt="0"/>
      <dgm:spPr/>
    </dgm:pt>
    <dgm:pt modelId="{F4BB5CDE-E7A6-4D92-A94A-98ABFFF38270}" type="pres">
      <dgm:prSet presAssocID="{12B2CAD5-F785-4691-99CC-A33DF966935C}" presName="parentLeftMargin" presStyleLbl="node1" presStyleIdx="1" presStyleCnt="4"/>
      <dgm:spPr/>
    </dgm:pt>
    <dgm:pt modelId="{5734B010-6287-4E5E-A868-DA8C46497962}" type="pres">
      <dgm:prSet presAssocID="{12B2CAD5-F785-4691-99CC-A33DF966935C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C3194F8E-57DB-484B-B9C1-D26D9A7FCE07}" type="pres">
      <dgm:prSet presAssocID="{12B2CAD5-F785-4691-99CC-A33DF966935C}" presName="negativeSpace" presStyleCnt="0"/>
      <dgm:spPr/>
    </dgm:pt>
    <dgm:pt modelId="{66D516AB-0C5C-4305-ACFB-F7A942EE68E0}" type="pres">
      <dgm:prSet presAssocID="{12B2CAD5-F785-4691-99CC-A33DF966935C}" presName="childText" presStyleLbl="conFgAcc1" presStyleIdx="2" presStyleCnt="4">
        <dgm:presLayoutVars>
          <dgm:bulletEnabled val="1"/>
        </dgm:presLayoutVars>
      </dgm:prSet>
      <dgm:spPr/>
    </dgm:pt>
    <dgm:pt modelId="{E8C85977-4A27-477E-9855-633B6DB9B618}" type="pres">
      <dgm:prSet presAssocID="{F44B72AE-10DC-47B6-B51C-6F7C3FECE9E9}" presName="spaceBetweenRectangles" presStyleCnt="0"/>
      <dgm:spPr/>
    </dgm:pt>
    <dgm:pt modelId="{1D561982-46CB-43D3-9FAB-851C90D39207}" type="pres">
      <dgm:prSet presAssocID="{9A93A16F-4B50-4C15-8DFB-9C1F9935B11F}" presName="parentLin" presStyleCnt="0"/>
      <dgm:spPr/>
    </dgm:pt>
    <dgm:pt modelId="{59939561-DD87-426B-9EF5-11032125F198}" type="pres">
      <dgm:prSet presAssocID="{9A93A16F-4B50-4C15-8DFB-9C1F9935B11F}" presName="parentLeftMargin" presStyleLbl="node1" presStyleIdx="2" presStyleCnt="4"/>
      <dgm:spPr/>
    </dgm:pt>
    <dgm:pt modelId="{6FBCD30E-0157-4E1D-9F52-088A8B852C8E}" type="pres">
      <dgm:prSet presAssocID="{9A93A16F-4B50-4C15-8DFB-9C1F9935B11F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1BAE2639-FFF4-4A19-8F10-27198F3401BC}" type="pres">
      <dgm:prSet presAssocID="{9A93A16F-4B50-4C15-8DFB-9C1F9935B11F}" presName="negativeSpace" presStyleCnt="0"/>
      <dgm:spPr/>
    </dgm:pt>
    <dgm:pt modelId="{48C73426-C332-43C6-B554-9B65404E9628}" type="pres">
      <dgm:prSet presAssocID="{9A93A16F-4B50-4C15-8DFB-9C1F9935B11F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3DF17413-1325-4A4E-B25C-216E5A51DA0E}" type="presOf" srcId="{7015DFEC-0943-4E3A-BB1E-8124E12D9BDF}" destId="{33B3B555-17E3-4537-8E19-F671F828DDFD}" srcOrd="0" destOrd="0" presId="urn:microsoft.com/office/officeart/2005/8/layout/list1"/>
    <dgm:cxn modelId="{EAEBEE1F-F3C7-4E23-8018-9C25E2CBB37F}" type="presOf" srcId="{F9DE32A1-05F4-4C4E-9E97-F26F0DBB0898}" destId="{48C73426-C332-43C6-B554-9B65404E9628}" srcOrd="0" destOrd="0" presId="urn:microsoft.com/office/officeart/2005/8/layout/list1"/>
    <dgm:cxn modelId="{57582927-417F-4FB6-86E6-57251EE760A3}" type="presOf" srcId="{40A99DE2-6226-4970-96CF-4548DBB6F8C0}" destId="{2226D465-5646-4DD6-AF7E-C95FBB9A638E}" srcOrd="0" destOrd="0" presId="urn:microsoft.com/office/officeart/2005/8/layout/list1"/>
    <dgm:cxn modelId="{AD5D2E2C-E2E7-4A26-A7FC-AA06F27E82E7}" type="presOf" srcId="{ACF555C9-59E4-4632-B733-25207916499A}" destId="{E0CDFEE7-5672-4091-8CBD-7DE1A3F71438}" srcOrd="0" destOrd="0" presId="urn:microsoft.com/office/officeart/2005/8/layout/list1"/>
    <dgm:cxn modelId="{560BB55E-8BB2-4030-BB98-98BB239036D4}" type="presOf" srcId="{7015DFEC-0943-4E3A-BB1E-8124E12D9BDF}" destId="{83A1B1BE-F73B-4DF0-9818-C45EE502235E}" srcOrd="1" destOrd="0" presId="urn:microsoft.com/office/officeart/2005/8/layout/list1"/>
    <dgm:cxn modelId="{2AC7AA42-15A4-456F-8A3F-B8FF104EC006}" type="presOf" srcId="{12B2CAD5-F785-4691-99CC-A33DF966935C}" destId="{F4BB5CDE-E7A6-4D92-A94A-98ABFFF38270}" srcOrd="0" destOrd="0" presId="urn:microsoft.com/office/officeart/2005/8/layout/list1"/>
    <dgm:cxn modelId="{ADE4E64F-A48A-4064-9556-664AEEEED520}" srcId="{ACF555C9-59E4-4632-B733-25207916499A}" destId="{7015DFEC-0943-4E3A-BB1E-8124E12D9BDF}" srcOrd="1" destOrd="0" parTransId="{CEBD0406-202A-4B6C-9DB3-B86D0FF8FFAB}" sibTransId="{E3C19068-B4D2-4569-9B77-6F70A64874D2}"/>
    <dgm:cxn modelId="{57D89972-A54A-4A94-BBC7-2F8C95A0DF5C}" srcId="{ACF555C9-59E4-4632-B733-25207916499A}" destId="{9A93A16F-4B50-4C15-8DFB-9C1F9935B11F}" srcOrd="3" destOrd="0" parTransId="{983B9DDB-4F4A-45A4-91E4-A34D5C118B8C}" sibTransId="{9A61859B-C591-4E2E-A3C6-3CC391C79825}"/>
    <dgm:cxn modelId="{F2B61B53-139C-486A-B478-DEA49BCC1E24}" type="presOf" srcId="{9A93A16F-4B50-4C15-8DFB-9C1F9935B11F}" destId="{6FBCD30E-0157-4E1D-9F52-088A8B852C8E}" srcOrd="1" destOrd="0" presId="urn:microsoft.com/office/officeart/2005/8/layout/list1"/>
    <dgm:cxn modelId="{81E9C085-59DC-49F9-9999-8BDDC4493B83}" type="presOf" srcId="{9A93A16F-4B50-4C15-8DFB-9C1F9935B11F}" destId="{59939561-DD87-426B-9EF5-11032125F198}" srcOrd="0" destOrd="0" presId="urn:microsoft.com/office/officeart/2005/8/layout/list1"/>
    <dgm:cxn modelId="{88F5BF9D-F23C-41B1-A8C2-BDD2B42F918F}" srcId="{ACF555C9-59E4-4632-B733-25207916499A}" destId="{7309F91F-9405-44E9-ABEE-31FD69043342}" srcOrd="0" destOrd="0" parTransId="{C61E6885-8B85-4D60-9278-4810A9B51F82}" sibTransId="{C87F0E75-27E9-43BF-BA0A-DE07990C84F4}"/>
    <dgm:cxn modelId="{FA8C10C3-0C8F-4A2F-B8E6-B6AA98ABCD64}" srcId="{12B2CAD5-F785-4691-99CC-A33DF966935C}" destId="{BDDC4C78-ED9E-4B43-A32B-7A659D874FE3}" srcOrd="0" destOrd="0" parTransId="{9577040B-3165-4593-A227-2E36B2B17647}" sibTransId="{BAEE3C12-231F-4211-A113-DB59DD0034A8}"/>
    <dgm:cxn modelId="{6D701CD5-9CFE-42DB-9269-26F2FE91221A}" srcId="{ACF555C9-59E4-4632-B733-25207916499A}" destId="{12B2CAD5-F785-4691-99CC-A33DF966935C}" srcOrd="2" destOrd="0" parTransId="{94648FD7-DD3B-45F1-BD79-466EC10AC669}" sibTransId="{F44B72AE-10DC-47B6-B51C-6F7C3FECE9E9}"/>
    <dgm:cxn modelId="{313CCBD8-7127-4934-89D5-1B32A04E2546}" type="presOf" srcId="{2539A1E7-7BDF-4246-9353-1B05B55C6B79}" destId="{AA0ECB92-C53B-47B6-8E3B-61BAED051732}" srcOrd="0" destOrd="0" presId="urn:microsoft.com/office/officeart/2005/8/layout/list1"/>
    <dgm:cxn modelId="{EF1D39DE-EC5D-431F-9D85-1E7AB4D8B990}" type="presOf" srcId="{7309F91F-9405-44E9-ABEE-31FD69043342}" destId="{646330DC-5A5B-4E18-B81C-F3942F993DCD}" srcOrd="1" destOrd="0" presId="urn:microsoft.com/office/officeart/2005/8/layout/list1"/>
    <dgm:cxn modelId="{D5BB54E6-1163-420E-B28B-2885867BA536}" srcId="{7309F91F-9405-44E9-ABEE-31FD69043342}" destId="{2539A1E7-7BDF-4246-9353-1B05B55C6B79}" srcOrd="0" destOrd="0" parTransId="{F641DA36-C7BE-4256-A332-3670B1B36272}" sibTransId="{86FCEAEC-9F33-4C76-A37B-677FFAD998E8}"/>
    <dgm:cxn modelId="{F130F6EC-B120-4782-B32B-65E4EEC90D05}" srcId="{9A93A16F-4B50-4C15-8DFB-9C1F9935B11F}" destId="{F9DE32A1-05F4-4C4E-9E97-F26F0DBB0898}" srcOrd="0" destOrd="0" parTransId="{F4918AFB-1167-4D4A-AF38-72C3EEEB8C4A}" sibTransId="{04F3BF0D-489E-4C45-B713-C4D0F290572F}"/>
    <dgm:cxn modelId="{4620D1F2-375B-4192-A806-68EC931E25FA}" srcId="{7015DFEC-0943-4E3A-BB1E-8124E12D9BDF}" destId="{40A99DE2-6226-4970-96CF-4548DBB6F8C0}" srcOrd="0" destOrd="0" parTransId="{860F294A-D241-4EBC-AB25-B755C227EFB3}" sibTransId="{53232FAC-07A1-4966-B7AB-08698F9D8CA5}"/>
    <dgm:cxn modelId="{48430BFC-A6A3-453D-AC90-CF8E50ADC0B8}" type="presOf" srcId="{7309F91F-9405-44E9-ABEE-31FD69043342}" destId="{44121891-53F2-4747-A56A-CE43B7C2C180}" srcOrd="0" destOrd="0" presId="urn:microsoft.com/office/officeart/2005/8/layout/list1"/>
    <dgm:cxn modelId="{CE1C62FD-96BE-4910-949C-29494C3B64D9}" type="presOf" srcId="{12B2CAD5-F785-4691-99CC-A33DF966935C}" destId="{5734B010-6287-4E5E-A868-DA8C46497962}" srcOrd="1" destOrd="0" presId="urn:microsoft.com/office/officeart/2005/8/layout/list1"/>
    <dgm:cxn modelId="{341BECFD-7943-47BE-9992-1EB608089D77}" type="presOf" srcId="{BDDC4C78-ED9E-4B43-A32B-7A659D874FE3}" destId="{66D516AB-0C5C-4305-ACFB-F7A942EE68E0}" srcOrd="0" destOrd="0" presId="urn:microsoft.com/office/officeart/2005/8/layout/list1"/>
    <dgm:cxn modelId="{95EE5FF9-6E63-4449-97D4-6002A40C3357}" type="presParOf" srcId="{E0CDFEE7-5672-4091-8CBD-7DE1A3F71438}" destId="{2EB97278-0B93-4AEE-AA86-BFA3AA6194E0}" srcOrd="0" destOrd="0" presId="urn:microsoft.com/office/officeart/2005/8/layout/list1"/>
    <dgm:cxn modelId="{E22FE693-C875-4CC5-B4C7-65D673361D6D}" type="presParOf" srcId="{2EB97278-0B93-4AEE-AA86-BFA3AA6194E0}" destId="{44121891-53F2-4747-A56A-CE43B7C2C180}" srcOrd="0" destOrd="0" presId="urn:microsoft.com/office/officeart/2005/8/layout/list1"/>
    <dgm:cxn modelId="{97C9441F-7DBE-4ED5-B4FE-32524B91B0FA}" type="presParOf" srcId="{2EB97278-0B93-4AEE-AA86-BFA3AA6194E0}" destId="{646330DC-5A5B-4E18-B81C-F3942F993DCD}" srcOrd="1" destOrd="0" presId="urn:microsoft.com/office/officeart/2005/8/layout/list1"/>
    <dgm:cxn modelId="{DD17706A-D3EA-43F8-8974-26C6CA73EF11}" type="presParOf" srcId="{E0CDFEE7-5672-4091-8CBD-7DE1A3F71438}" destId="{2376A625-1417-4660-BB1F-3882DB2256E1}" srcOrd="1" destOrd="0" presId="urn:microsoft.com/office/officeart/2005/8/layout/list1"/>
    <dgm:cxn modelId="{B0848D7A-C5B7-467B-B3C7-82B0C630F7D6}" type="presParOf" srcId="{E0CDFEE7-5672-4091-8CBD-7DE1A3F71438}" destId="{AA0ECB92-C53B-47B6-8E3B-61BAED051732}" srcOrd="2" destOrd="0" presId="urn:microsoft.com/office/officeart/2005/8/layout/list1"/>
    <dgm:cxn modelId="{0D41B949-F464-4664-A17B-C26065B9E0C0}" type="presParOf" srcId="{E0CDFEE7-5672-4091-8CBD-7DE1A3F71438}" destId="{4A2EB219-6754-429A-8B6F-2D5757AD2E04}" srcOrd="3" destOrd="0" presId="urn:microsoft.com/office/officeart/2005/8/layout/list1"/>
    <dgm:cxn modelId="{6BC36E40-3FAF-4F96-922E-4D54FD937FB7}" type="presParOf" srcId="{E0CDFEE7-5672-4091-8CBD-7DE1A3F71438}" destId="{46961763-2331-4EE1-B994-359B3EA4A1B1}" srcOrd="4" destOrd="0" presId="urn:microsoft.com/office/officeart/2005/8/layout/list1"/>
    <dgm:cxn modelId="{64A9F862-6CEC-41D5-B370-700CCC8594A8}" type="presParOf" srcId="{46961763-2331-4EE1-B994-359B3EA4A1B1}" destId="{33B3B555-17E3-4537-8E19-F671F828DDFD}" srcOrd="0" destOrd="0" presId="urn:microsoft.com/office/officeart/2005/8/layout/list1"/>
    <dgm:cxn modelId="{14EA07A2-61F6-4820-9559-A2861D526424}" type="presParOf" srcId="{46961763-2331-4EE1-B994-359B3EA4A1B1}" destId="{83A1B1BE-F73B-4DF0-9818-C45EE502235E}" srcOrd="1" destOrd="0" presId="urn:microsoft.com/office/officeart/2005/8/layout/list1"/>
    <dgm:cxn modelId="{07547421-1A8C-487E-BB4D-88D18CFD3A7A}" type="presParOf" srcId="{E0CDFEE7-5672-4091-8CBD-7DE1A3F71438}" destId="{4D9F603D-15D9-415F-8F2A-1CB931BBBBA2}" srcOrd="5" destOrd="0" presId="urn:microsoft.com/office/officeart/2005/8/layout/list1"/>
    <dgm:cxn modelId="{A6DE340E-3C2B-49D0-8E37-DAD85C4051C4}" type="presParOf" srcId="{E0CDFEE7-5672-4091-8CBD-7DE1A3F71438}" destId="{2226D465-5646-4DD6-AF7E-C95FBB9A638E}" srcOrd="6" destOrd="0" presId="urn:microsoft.com/office/officeart/2005/8/layout/list1"/>
    <dgm:cxn modelId="{C3E6485B-B9EF-437F-9EC5-8D718E698C70}" type="presParOf" srcId="{E0CDFEE7-5672-4091-8CBD-7DE1A3F71438}" destId="{DFB549DA-C95F-4284-A557-992DB6646F49}" srcOrd="7" destOrd="0" presId="urn:microsoft.com/office/officeart/2005/8/layout/list1"/>
    <dgm:cxn modelId="{AC3DB1C2-44C6-4ACC-8B8E-BAE167CA183B}" type="presParOf" srcId="{E0CDFEE7-5672-4091-8CBD-7DE1A3F71438}" destId="{36065136-61BF-4965-AB6C-6BE5C99EAF05}" srcOrd="8" destOrd="0" presId="urn:microsoft.com/office/officeart/2005/8/layout/list1"/>
    <dgm:cxn modelId="{6744D042-616B-4BA8-A305-693F90BAEB81}" type="presParOf" srcId="{36065136-61BF-4965-AB6C-6BE5C99EAF05}" destId="{F4BB5CDE-E7A6-4D92-A94A-98ABFFF38270}" srcOrd="0" destOrd="0" presId="urn:microsoft.com/office/officeart/2005/8/layout/list1"/>
    <dgm:cxn modelId="{BEE59647-D49A-497F-9EF4-B3706D598592}" type="presParOf" srcId="{36065136-61BF-4965-AB6C-6BE5C99EAF05}" destId="{5734B010-6287-4E5E-A868-DA8C46497962}" srcOrd="1" destOrd="0" presId="urn:microsoft.com/office/officeart/2005/8/layout/list1"/>
    <dgm:cxn modelId="{D440D73A-DE37-4D34-A1B4-63708957B889}" type="presParOf" srcId="{E0CDFEE7-5672-4091-8CBD-7DE1A3F71438}" destId="{C3194F8E-57DB-484B-B9C1-D26D9A7FCE07}" srcOrd="9" destOrd="0" presId="urn:microsoft.com/office/officeart/2005/8/layout/list1"/>
    <dgm:cxn modelId="{A24A24A6-4100-499A-8BA0-C81D2730B7AD}" type="presParOf" srcId="{E0CDFEE7-5672-4091-8CBD-7DE1A3F71438}" destId="{66D516AB-0C5C-4305-ACFB-F7A942EE68E0}" srcOrd="10" destOrd="0" presId="urn:microsoft.com/office/officeart/2005/8/layout/list1"/>
    <dgm:cxn modelId="{52E484F7-BFE8-4734-B63F-E7B20A3F878E}" type="presParOf" srcId="{E0CDFEE7-5672-4091-8CBD-7DE1A3F71438}" destId="{E8C85977-4A27-477E-9855-633B6DB9B618}" srcOrd="11" destOrd="0" presId="urn:microsoft.com/office/officeart/2005/8/layout/list1"/>
    <dgm:cxn modelId="{08072201-7831-4BB0-ACD9-27F0FBE0D096}" type="presParOf" srcId="{E0CDFEE7-5672-4091-8CBD-7DE1A3F71438}" destId="{1D561982-46CB-43D3-9FAB-851C90D39207}" srcOrd="12" destOrd="0" presId="urn:microsoft.com/office/officeart/2005/8/layout/list1"/>
    <dgm:cxn modelId="{6C3511DB-8E3E-4232-985E-5482A1622190}" type="presParOf" srcId="{1D561982-46CB-43D3-9FAB-851C90D39207}" destId="{59939561-DD87-426B-9EF5-11032125F198}" srcOrd="0" destOrd="0" presId="urn:microsoft.com/office/officeart/2005/8/layout/list1"/>
    <dgm:cxn modelId="{67C7353C-3002-4A35-899B-8154E3B76B73}" type="presParOf" srcId="{1D561982-46CB-43D3-9FAB-851C90D39207}" destId="{6FBCD30E-0157-4E1D-9F52-088A8B852C8E}" srcOrd="1" destOrd="0" presId="urn:microsoft.com/office/officeart/2005/8/layout/list1"/>
    <dgm:cxn modelId="{E681F129-7973-42D0-955D-30C41C9BAE13}" type="presParOf" srcId="{E0CDFEE7-5672-4091-8CBD-7DE1A3F71438}" destId="{1BAE2639-FFF4-4A19-8F10-27198F3401BC}" srcOrd="13" destOrd="0" presId="urn:microsoft.com/office/officeart/2005/8/layout/list1"/>
    <dgm:cxn modelId="{6D45A531-FA7F-4A17-8E76-F9540CF1DC42}" type="presParOf" srcId="{E0CDFEE7-5672-4091-8CBD-7DE1A3F71438}" destId="{48C73426-C332-43C6-B554-9B65404E9628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CF555C9-59E4-4632-B733-25207916499A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309F91F-9405-44E9-ABEE-31FD69043342}">
      <dgm:prSet phldrT="[Text]"/>
      <dgm:spPr/>
      <dgm:t>
        <a:bodyPr/>
        <a:lstStyle/>
        <a:p>
          <a:r>
            <a:rPr lang="en-US" dirty="0"/>
            <a:t>Why is important?</a:t>
          </a:r>
        </a:p>
      </dgm:t>
    </dgm:pt>
    <dgm:pt modelId="{C61E6885-8B85-4D60-9278-4810A9B51F82}" type="parTrans" cxnId="{88F5BF9D-F23C-41B1-A8C2-BDD2B42F918F}">
      <dgm:prSet/>
      <dgm:spPr/>
      <dgm:t>
        <a:bodyPr/>
        <a:lstStyle/>
        <a:p>
          <a:endParaRPr lang="en-US"/>
        </a:p>
      </dgm:t>
    </dgm:pt>
    <dgm:pt modelId="{C87F0E75-27E9-43BF-BA0A-DE07990C84F4}" type="sibTrans" cxnId="{88F5BF9D-F23C-41B1-A8C2-BDD2B42F918F}">
      <dgm:prSet/>
      <dgm:spPr/>
      <dgm:t>
        <a:bodyPr/>
        <a:lstStyle/>
        <a:p>
          <a:endParaRPr lang="en-US"/>
        </a:p>
      </dgm:t>
    </dgm:pt>
    <dgm:pt modelId="{5E2F9C6A-46F0-4DEC-BB11-1EC7BC6351A0}">
      <dgm:prSet phldrT="[Text]"/>
      <dgm:spPr/>
      <dgm:t>
        <a:bodyPr/>
        <a:lstStyle/>
        <a:p>
          <a:r>
            <a:rPr lang="en-US" dirty="0"/>
            <a:t>It drives revenue growth and loyalty, helping McDonald’s achieve its goals of higher sales and market leadership in Canada.  </a:t>
          </a:r>
        </a:p>
      </dgm:t>
    </dgm:pt>
    <dgm:pt modelId="{E1AACB8C-03C0-4856-A3E1-AED92792E248}" type="parTrans" cxnId="{51E4116A-B10E-4E74-BFD6-FD3A01174376}">
      <dgm:prSet/>
      <dgm:spPr/>
      <dgm:t>
        <a:bodyPr/>
        <a:lstStyle/>
        <a:p>
          <a:endParaRPr lang="en-US"/>
        </a:p>
      </dgm:t>
    </dgm:pt>
    <dgm:pt modelId="{F67DE04E-BFA1-4345-AD15-A5D511E774A1}" type="sibTrans" cxnId="{51E4116A-B10E-4E74-BFD6-FD3A01174376}">
      <dgm:prSet/>
      <dgm:spPr/>
      <dgm:t>
        <a:bodyPr/>
        <a:lstStyle/>
        <a:p>
          <a:endParaRPr lang="en-US"/>
        </a:p>
      </dgm:t>
    </dgm:pt>
    <dgm:pt modelId="{DEBF44FC-B8F5-4A92-A800-658C71C214ED}">
      <dgm:prSet phldrT="[Text]"/>
      <dgm:spPr/>
      <dgm:t>
        <a:bodyPr/>
        <a:lstStyle/>
        <a:p>
          <a:r>
            <a:rPr lang="en-US" dirty="0"/>
            <a:t>How are we measuring it?</a:t>
          </a:r>
        </a:p>
      </dgm:t>
    </dgm:pt>
    <dgm:pt modelId="{A200F11C-D898-4A92-BFFC-EF83D768B06C}" type="parTrans" cxnId="{8D49FD78-8846-4DC0-A30B-29C79F07740D}">
      <dgm:prSet/>
      <dgm:spPr/>
      <dgm:t>
        <a:bodyPr/>
        <a:lstStyle/>
        <a:p>
          <a:endParaRPr lang="en-US"/>
        </a:p>
      </dgm:t>
    </dgm:pt>
    <dgm:pt modelId="{A09C7CD9-DB5F-4A09-B939-A2AD8105C43C}" type="sibTrans" cxnId="{8D49FD78-8846-4DC0-A30B-29C79F07740D}">
      <dgm:prSet/>
      <dgm:spPr/>
      <dgm:t>
        <a:bodyPr/>
        <a:lstStyle/>
        <a:p>
          <a:endParaRPr lang="en-US"/>
        </a:p>
      </dgm:t>
    </dgm:pt>
    <dgm:pt modelId="{9E3A4C11-24D3-44B8-8D5E-A9E360C3FFFD}">
      <dgm:prSet phldrT="[Text]"/>
      <dgm:spPr/>
      <dgm:t>
        <a:bodyPr/>
        <a:lstStyle/>
        <a:p>
          <a:r>
            <a:rPr lang="en-US" dirty="0"/>
            <a:t>NPS(net Promoter score). Survey Data(Surveys asking customers to rate their experience on a 1–5 scale.) </a:t>
          </a:r>
        </a:p>
      </dgm:t>
    </dgm:pt>
    <dgm:pt modelId="{AEC8B9AE-B2E9-4C4B-819B-167F0E96CEBC}" type="parTrans" cxnId="{68304156-CBAF-4BBE-B17E-F82EAE9DF432}">
      <dgm:prSet/>
      <dgm:spPr/>
      <dgm:t>
        <a:bodyPr/>
        <a:lstStyle/>
        <a:p>
          <a:endParaRPr lang="en-US"/>
        </a:p>
      </dgm:t>
    </dgm:pt>
    <dgm:pt modelId="{811B48C0-BB73-47FC-9585-9609F379CBC6}" type="sibTrans" cxnId="{68304156-CBAF-4BBE-B17E-F82EAE9DF432}">
      <dgm:prSet/>
      <dgm:spPr/>
      <dgm:t>
        <a:bodyPr/>
        <a:lstStyle/>
        <a:p>
          <a:endParaRPr lang="en-US"/>
        </a:p>
      </dgm:t>
    </dgm:pt>
    <dgm:pt modelId="{28F20946-F13D-411B-971D-63A33C13A525}">
      <dgm:prSet phldrT="[Text]"/>
      <dgm:spPr/>
      <dgm:t>
        <a:bodyPr/>
        <a:lstStyle/>
        <a:p>
          <a:r>
            <a:rPr lang="en-US" dirty="0"/>
            <a:t>Cost/Effort</a:t>
          </a:r>
        </a:p>
      </dgm:t>
    </dgm:pt>
    <dgm:pt modelId="{BCFFE8B2-06B8-4469-AE92-2205FDE3F6F4}" type="parTrans" cxnId="{28929C23-BF81-4821-8B39-B936F6D76B47}">
      <dgm:prSet/>
      <dgm:spPr/>
      <dgm:t>
        <a:bodyPr/>
        <a:lstStyle/>
        <a:p>
          <a:endParaRPr lang="en-US"/>
        </a:p>
      </dgm:t>
    </dgm:pt>
    <dgm:pt modelId="{1CDDF4DA-42EB-4AC7-AD36-0FBF51C186B0}" type="sibTrans" cxnId="{28929C23-BF81-4821-8B39-B936F6D76B47}">
      <dgm:prSet/>
      <dgm:spPr/>
      <dgm:t>
        <a:bodyPr/>
        <a:lstStyle/>
        <a:p>
          <a:endParaRPr lang="en-US"/>
        </a:p>
      </dgm:t>
    </dgm:pt>
    <dgm:pt modelId="{3D6CD1FA-9C93-41DD-8708-314C0596845D}">
      <dgm:prSet phldrT="[Text]"/>
      <dgm:spPr/>
      <dgm:t>
        <a:bodyPr/>
        <a:lstStyle/>
        <a:p>
          <a:r>
            <a:rPr lang="en-US" dirty="0"/>
            <a:t>Moderate investment and effort, with costs largely driven by survey tools, software, and analysis, streamlined through automation.</a:t>
          </a:r>
        </a:p>
      </dgm:t>
    </dgm:pt>
    <dgm:pt modelId="{0880D6DD-FFE8-418C-84E4-53F61081D7DE}" type="parTrans" cxnId="{BDACAC62-D8C8-4EE4-93AC-C9512D24B789}">
      <dgm:prSet/>
      <dgm:spPr/>
      <dgm:t>
        <a:bodyPr/>
        <a:lstStyle/>
        <a:p>
          <a:endParaRPr lang="en-US"/>
        </a:p>
      </dgm:t>
    </dgm:pt>
    <dgm:pt modelId="{AED35FD1-1749-4353-B0EF-0179CC4F74E9}" type="sibTrans" cxnId="{BDACAC62-D8C8-4EE4-93AC-C9512D24B789}">
      <dgm:prSet/>
      <dgm:spPr/>
      <dgm:t>
        <a:bodyPr/>
        <a:lstStyle/>
        <a:p>
          <a:endParaRPr lang="en-US"/>
        </a:p>
      </dgm:t>
    </dgm:pt>
    <dgm:pt modelId="{FDE39034-8FFF-4353-87AF-AD505AD19384}">
      <dgm:prSet phldrT="[Text]"/>
      <dgm:spPr/>
      <dgm:t>
        <a:bodyPr/>
        <a:lstStyle/>
        <a:p>
          <a:r>
            <a:rPr lang="en-US" dirty="0"/>
            <a:t>Target</a:t>
          </a:r>
        </a:p>
      </dgm:t>
    </dgm:pt>
    <dgm:pt modelId="{8488C50C-AC38-4E59-BC42-CC875357B583}" type="parTrans" cxnId="{94A50CFB-A5D2-4F59-8B1E-BBD00332042A}">
      <dgm:prSet/>
      <dgm:spPr/>
      <dgm:t>
        <a:bodyPr/>
        <a:lstStyle/>
        <a:p>
          <a:endParaRPr lang="en-US"/>
        </a:p>
      </dgm:t>
    </dgm:pt>
    <dgm:pt modelId="{AB6A02BE-A926-4D47-9468-210BC457D2FA}" type="sibTrans" cxnId="{94A50CFB-A5D2-4F59-8B1E-BBD00332042A}">
      <dgm:prSet/>
      <dgm:spPr/>
      <dgm:t>
        <a:bodyPr/>
        <a:lstStyle/>
        <a:p>
          <a:endParaRPr lang="en-US"/>
        </a:p>
      </dgm:t>
    </dgm:pt>
    <dgm:pt modelId="{D1EE1CCB-9CA6-4969-B697-74069F952C01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  <a:latin typeface="Aptos" panose="020B0004020202020204" pitchFamily="34" charset="0"/>
            </a:rPr>
            <a:t>Achieve a satisfaction score of 90% or higher consistently</a:t>
          </a:r>
          <a:r>
            <a:rPr lang="en-US" dirty="0"/>
            <a:t>.</a:t>
          </a:r>
        </a:p>
      </dgm:t>
    </dgm:pt>
    <dgm:pt modelId="{E513E902-6227-4097-BB8C-B10DC1DEA42E}" type="parTrans" cxnId="{8A7907BD-956C-4EF3-81EE-33B5DF43DDB7}">
      <dgm:prSet/>
      <dgm:spPr/>
      <dgm:t>
        <a:bodyPr/>
        <a:lstStyle/>
        <a:p>
          <a:endParaRPr lang="en-US"/>
        </a:p>
      </dgm:t>
    </dgm:pt>
    <dgm:pt modelId="{CD77C06F-69B6-49C7-8A5B-AF035A77405F}" type="sibTrans" cxnId="{8A7907BD-956C-4EF3-81EE-33B5DF43DDB7}">
      <dgm:prSet/>
      <dgm:spPr/>
      <dgm:t>
        <a:bodyPr/>
        <a:lstStyle/>
        <a:p>
          <a:endParaRPr lang="en-US"/>
        </a:p>
      </dgm:t>
    </dgm:pt>
    <dgm:pt modelId="{E0CDFEE7-5672-4091-8CBD-7DE1A3F71438}" type="pres">
      <dgm:prSet presAssocID="{ACF555C9-59E4-4632-B733-25207916499A}" presName="linear" presStyleCnt="0">
        <dgm:presLayoutVars>
          <dgm:dir/>
          <dgm:animLvl val="lvl"/>
          <dgm:resizeHandles val="exact"/>
        </dgm:presLayoutVars>
      </dgm:prSet>
      <dgm:spPr/>
    </dgm:pt>
    <dgm:pt modelId="{2EB97278-0B93-4AEE-AA86-BFA3AA6194E0}" type="pres">
      <dgm:prSet presAssocID="{7309F91F-9405-44E9-ABEE-31FD69043342}" presName="parentLin" presStyleCnt="0"/>
      <dgm:spPr/>
    </dgm:pt>
    <dgm:pt modelId="{44121891-53F2-4747-A56A-CE43B7C2C180}" type="pres">
      <dgm:prSet presAssocID="{7309F91F-9405-44E9-ABEE-31FD69043342}" presName="parentLeftMargin" presStyleLbl="node1" presStyleIdx="0" presStyleCnt="4"/>
      <dgm:spPr/>
    </dgm:pt>
    <dgm:pt modelId="{646330DC-5A5B-4E18-B81C-F3942F993DCD}" type="pres">
      <dgm:prSet presAssocID="{7309F91F-9405-44E9-ABEE-31FD69043342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2376A625-1417-4660-BB1F-3882DB2256E1}" type="pres">
      <dgm:prSet presAssocID="{7309F91F-9405-44E9-ABEE-31FD69043342}" presName="negativeSpace" presStyleCnt="0"/>
      <dgm:spPr/>
    </dgm:pt>
    <dgm:pt modelId="{AA0ECB92-C53B-47B6-8E3B-61BAED051732}" type="pres">
      <dgm:prSet presAssocID="{7309F91F-9405-44E9-ABEE-31FD69043342}" presName="childText" presStyleLbl="conFgAcc1" presStyleIdx="0" presStyleCnt="4">
        <dgm:presLayoutVars>
          <dgm:bulletEnabled val="1"/>
        </dgm:presLayoutVars>
      </dgm:prSet>
      <dgm:spPr/>
    </dgm:pt>
    <dgm:pt modelId="{4A2EB219-6754-429A-8B6F-2D5757AD2E04}" type="pres">
      <dgm:prSet presAssocID="{C87F0E75-27E9-43BF-BA0A-DE07990C84F4}" presName="spaceBetweenRectangles" presStyleCnt="0"/>
      <dgm:spPr/>
    </dgm:pt>
    <dgm:pt modelId="{DCA5CAF3-65D8-4B54-A884-40B0B25EEB0D}" type="pres">
      <dgm:prSet presAssocID="{DEBF44FC-B8F5-4A92-A800-658C71C214ED}" presName="parentLin" presStyleCnt="0"/>
      <dgm:spPr/>
    </dgm:pt>
    <dgm:pt modelId="{82B3CE3F-BA68-4D17-8F18-E6E820BDDCBD}" type="pres">
      <dgm:prSet presAssocID="{DEBF44FC-B8F5-4A92-A800-658C71C214ED}" presName="parentLeftMargin" presStyleLbl="node1" presStyleIdx="0" presStyleCnt="4"/>
      <dgm:spPr/>
    </dgm:pt>
    <dgm:pt modelId="{E670D0B3-A856-4D4F-8B97-97DF26C3833A}" type="pres">
      <dgm:prSet presAssocID="{DEBF44FC-B8F5-4A92-A800-658C71C214ED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350170D5-B9BD-4EFF-AF1B-ACAE8B4EBB80}" type="pres">
      <dgm:prSet presAssocID="{DEBF44FC-B8F5-4A92-A800-658C71C214ED}" presName="negativeSpace" presStyleCnt="0"/>
      <dgm:spPr/>
    </dgm:pt>
    <dgm:pt modelId="{CE09C81F-F62E-47AD-96CB-AEC8DCF3DA34}" type="pres">
      <dgm:prSet presAssocID="{DEBF44FC-B8F5-4A92-A800-658C71C214ED}" presName="childText" presStyleLbl="conFgAcc1" presStyleIdx="1" presStyleCnt="4">
        <dgm:presLayoutVars>
          <dgm:bulletEnabled val="1"/>
        </dgm:presLayoutVars>
      </dgm:prSet>
      <dgm:spPr/>
    </dgm:pt>
    <dgm:pt modelId="{D7DF50EF-02F2-4127-912C-31D15ACB3569}" type="pres">
      <dgm:prSet presAssocID="{A09C7CD9-DB5F-4A09-B939-A2AD8105C43C}" presName="spaceBetweenRectangles" presStyleCnt="0"/>
      <dgm:spPr/>
    </dgm:pt>
    <dgm:pt modelId="{D2883538-1413-46CD-8716-D4F51CAA5AE8}" type="pres">
      <dgm:prSet presAssocID="{28F20946-F13D-411B-971D-63A33C13A525}" presName="parentLin" presStyleCnt="0"/>
      <dgm:spPr/>
    </dgm:pt>
    <dgm:pt modelId="{CAD742FD-27C3-4103-8C22-25A8021B17D2}" type="pres">
      <dgm:prSet presAssocID="{28F20946-F13D-411B-971D-63A33C13A525}" presName="parentLeftMargin" presStyleLbl="node1" presStyleIdx="1" presStyleCnt="4"/>
      <dgm:spPr/>
    </dgm:pt>
    <dgm:pt modelId="{8616D0D6-17E3-4EF6-8213-0D7E1078C06D}" type="pres">
      <dgm:prSet presAssocID="{28F20946-F13D-411B-971D-63A33C13A525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012ED449-AA78-421B-9308-37785254375C}" type="pres">
      <dgm:prSet presAssocID="{28F20946-F13D-411B-971D-63A33C13A525}" presName="negativeSpace" presStyleCnt="0"/>
      <dgm:spPr/>
    </dgm:pt>
    <dgm:pt modelId="{3A628E87-4D45-40EA-911B-755F02525C39}" type="pres">
      <dgm:prSet presAssocID="{28F20946-F13D-411B-971D-63A33C13A525}" presName="childText" presStyleLbl="conFgAcc1" presStyleIdx="2" presStyleCnt="4">
        <dgm:presLayoutVars>
          <dgm:bulletEnabled val="1"/>
        </dgm:presLayoutVars>
      </dgm:prSet>
      <dgm:spPr/>
    </dgm:pt>
    <dgm:pt modelId="{127D2CEB-976B-4402-BAFC-A8DCA5CEB50C}" type="pres">
      <dgm:prSet presAssocID="{1CDDF4DA-42EB-4AC7-AD36-0FBF51C186B0}" presName="spaceBetweenRectangles" presStyleCnt="0"/>
      <dgm:spPr/>
    </dgm:pt>
    <dgm:pt modelId="{64CB15C7-C59C-4955-99FB-2E5DF6718131}" type="pres">
      <dgm:prSet presAssocID="{FDE39034-8FFF-4353-87AF-AD505AD19384}" presName="parentLin" presStyleCnt="0"/>
      <dgm:spPr/>
    </dgm:pt>
    <dgm:pt modelId="{D2338781-1E47-49D3-8113-4501FD99D88B}" type="pres">
      <dgm:prSet presAssocID="{FDE39034-8FFF-4353-87AF-AD505AD19384}" presName="parentLeftMargin" presStyleLbl="node1" presStyleIdx="2" presStyleCnt="4"/>
      <dgm:spPr/>
    </dgm:pt>
    <dgm:pt modelId="{DD2990C0-727E-4436-8019-BEF2F0835B01}" type="pres">
      <dgm:prSet presAssocID="{FDE39034-8FFF-4353-87AF-AD505AD19384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963D68C9-1E41-466E-A6FF-A2267A8974A5}" type="pres">
      <dgm:prSet presAssocID="{FDE39034-8FFF-4353-87AF-AD505AD19384}" presName="negativeSpace" presStyleCnt="0"/>
      <dgm:spPr/>
    </dgm:pt>
    <dgm:pt modelId="{856BC35F-E58D-4F87-A3E0-584057D04B14}" type="pres">
      <dgm:prSet presAssocID="{FDE39034-8FFF-4353-87AF-AD505AD19384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C2F32B18-35D2-42ED-8AB7-620A6A63CF81}" type="presOf" srcId="{5E2F9C6A-46F0-4DEC-BB11-1EC7BC6351A0}" destId="{AA0ECB92-C53B-47B6-8E3B-61BAED051732}" srcOrd="0" destOrd="0" presId="urn:microsoft.com/office/officeart/2005/8/layout/list1"/>
    <dgm:cxn modelId="{EFC71619-14F2-4C8E-B7E7-C7DFCDB80878}" type="presOf" srcId="{FDE39034-8FFF-4353-87AF-AD505AD19384}" destId="{DD2990C0-727E-4436-8019-BEF2F0835B01}" srcOrd="1" destOrd="0" presId="urn:microsoft.com/office/officeart/2005/8/layout/list1"/>
    <dgm:cxn modelId="{28929C23-BF81-4821-8B39-B936F6D76B47}" srcId="{ACF555C9-59E4-4632-B733-25207916499A}" destId="{28F20946-F13D-411B-971D-63A33C13A525}" srcOrd="2" destOrd="0" parTransId="{BCFFE8B2-06B8-4469-AE92-2205FDE3F6F4}" sibTransId="{1CDDF4DA-42EB-4AC7-AD36-0FBF51C186B0}"/>
    <dgm:cxn modelId="{AD5D2E2C-E2E7-4A26-A7FC-AA06F27E82E7}" type="presOf" srcId="{ACF555C9-59E4-4632-B733-25207916499A}" destId="{E0CDFEE7-5672-4091-8CBD-7DE1A3F71438}" srcOrd="0" destOrd="0" presId="urn:microsoft.com/office/officeart/2005/8/layout/list1"/>
    <dgm:cxn modelId="{9AFBCE3B-D040-473D-90BF-EF695B5D0C4A}" type="presOf" srcId="{D1EE1CCB-9CA6-4969-B697-74069F952C01}" destId="{856BC35F-E58D-4F87-A3E0-584057D04B14}" srcOrd="0" destOrd="0" presId="urn:microsoft.com/office/officeart/2005/8/layout/list1"/>
    <dgm:cxn modelId="{BDACAC62-D8C8-4EE4-93AC-C9512D24B789}" srcId="{28F20946-F13D-411B-971D-63A33C13A525}" destId="{3D6CD1FA-9C93-41DD-8708-314C0596845D}" srcOrd="0" destOrd="0" parTransId="{0880D6DD-FFE8-418C-84E4-53F61081D7DE}" sibTransId="{AED35FD1-1749-4353-B0EF-0179CC4F74E9}"/>
    <dgm:cxn modelId="{FCDE7743-E7CA-4E25-980B-4FB2E3D84BC5}" type="presOf" srcId="{9E3A4C11-24D3-44B8-8D5E-A9E360C3FFFD}" destId="{CE09C81F-F62E-47AD-96CB-AEC8DCF3DA34}" srcOrd="0" destOrd="0" presId="urn:microsoft.com/office/officeart/2005/8/layout/list1"/>
    <dgm:cxn modelId="{51E4116A-B10E-4E74-BFD6-FD3A01174376}" srcId="{7309F91F-9405-44E9-ABEE-31FD69043342}" destId="{5E2F9C6A-46F0-4DEC-BB11-1EC7BC6351A0}" srcOrd="0" destOrd="0" parTransId="{E1AACB8C-03C0-4856-A3E1-AED92792E248}" sibTransId="{F67DE04E-BFA1-4345-AD15-A5D511E774A1}"/>
    <dgm:cxn modelId="{C024994A-9D71-4FFF-8450-B15DFE97C24D}" type="presOf" srcId="{DEBF44FC-B8F5-4A92-A800-658C71C214ED}" destId="{E670D0B3-A856-4D4F-8B97-97DF26C3833A}" srcOrd="1" destOrd="0" presId="urn:microsoft.com/office/officeart/2005/8/layout/list1"/>
    <dgm:cxn modelId="{EACBA96B-A62A-4E12-A995-FFC579A250E5}" type="presOf" srcId="{DEBF44FC-B8F5-4A92-A800-658C71C214ED}" destId="{82B3CE3F-BA68-4D17-8F18-E6E820BDDCBD}" srcOrd="0" destOrd="0" presId="urn:microsoft.com/office/officeart/2005/8/layout/list1"/>
    <dgm:cxn modelId="{5D0AC970-2406-4E3D-B0C3-6669669D2711}" type="presOf" srcId="{3D6CD1FA-9C93-41DD-8708-314C0596845D}" destId="{3A628E87-4D45-40EA-911B-755F02525C39}" srcOrd="0" destOrd="0" presId="urn:microsoft.com/office/officeart/2005/8/layout/list1"/>
    <dgm:cxn modelId="{68304156-CBAF-4BBE-B17E-F82EAE9DF432}" srcId="{DEBF44FC-B8F5-4A92-A800-658C71C214ED}" destId="{9E3A4C11-24D3-44B8-8D5E-A9E360C3FFFD}" srcOrd="0" destOrd="0" parTransId="{AEC8B9AE-B2E9-4C4B-819B-167F0E96CEBC}" sibTransId="{811B48C0-BB73-47FC-9585-9609F379CBC6}"/>
    <dgm:cxn modelId="{8D49FD78-8846-4DC0-A30B-29C79F07740D}" srcId="{ACF555C9-59E4-4632-B733-25207916499A}" destId="{DEBF44FC-B8F5-4A92-A800-658C71C214ED}" srcOrd="1" destOrd="0" parTransId="{A200F11C-D898-4A92-BFFC-EF83D768B06C}" sibTransId="{A09C7CD9-DB5F-4A09-B939-A2AD8105C43C}"/>
    <dgm:cxn modelId="{88F5BF9D-F23C-41B1-A8C2-BDD2B42F918F}" srcId="{ACF555C9-59E4-4632-B733-25207916499A}" destId="{7309F91F-9405-44E9-ABEE-31FD69043342}" srcOrd="0" destOrd="0" parTransId="{C61E6885-8B85-4D60-9278-4810A9B51F82}" sibTransId="{C87F0E75-27E9-43BF-BA0A-DE07990C84F4}"/>
    <dgm:cxn modelId="{A86ABEB3-FF4E-4FBC-8CBA-6E31E6B49F3E}" type="presOf" srcId="{28F20946-F13D-411B-971D-63A33C13A525}" destId="{8616D0D6-17E3-4EF6-8213-0D7E1078C06D}" srcOrd="1" destOrd="0" presId="urn:microsoft.com/office/officeart/2005/8/layout/list1"/>
    <dgm:cxn modelId="{8A7907BD-956C-4EF3-81EE-33B5DF43DDB7}" srcId="{FDE39034-8FFF-4353-87AF-AD505AD19384}" destId="{D1EE1CCB-9CA6-4969-B697-74069F952C01}" srcOrd="0" destOrd="0" parTransId="{E513E902-6227-4097-BB8C-B10DC1DEA42E}" sibTransId="{CD77C06F-69B6-49C7-8A5B-AF035A77405F}"/>
    <dgm:cxn modelId="{EF1D39DE-EC5D-431F-9D85-1E7AB4D8B990}" type="presOf" srcId="{7309F91F-9405-44E9-ABEE-31FD69043342}" destId="{646330DC-5A5B-4E18-B81C-F3942F993DCD}" srcOrd="1" destOrd="0" presId="urn:microsoft.com/office/officeart/2005/8/layout/list1"/>
    <dgm:cxn modelId="{986D02F0-2B2A-441F-9470-99B8ED7F77A0}" type="presOf" srcId="{FDE39034-8FFF-4353-87AF-AD505AD19384}" destId="{D2338781-1E47-49D3-8113-4501FD99D88B}" srcOrd="0" destOrd="0" presId="urn:microsoft.com/office/officeart/2005/8/layout/list1"/>
    <dgm:cxn modelId="{20DE30F0-D795-4E98-AA6A-2A7F198D3B61}" type="presOf" srcId="{28F20946-F13D-411B-971D-63A33C13A525}" destId="{CAD742FD-27C3-4103-8C22-25A8021B17D2}" srcOrd="0" destOrd="0" presId="urn:microsoft.com/office/officeart/2005/8/layout/list1"/>
    <dgm:cxn modelId="{94A50CFB-A5D2-4F59-8B1E-BBD00332042A}" srcId="{ACF555C9-59E4-4632-B733-25207916499A}" destId="{FDE39034-8FFF-4353-87AF-AD505AD19384}" srcOrd="3" destOrd="0" parTransId="{8488C50C-AC38-4E59-BC42-CC875357B583}" sibTransId="{AB6A02BE-A926-4D47-9468-210BC457D2FA}"/>
    <dgm:cxn modelId="{48430BFC-A6A3-453D-AC90-CF8E50ADC0B8}" type="presOf" srcId="{7309F91F-9405-44E9-ABEE-31FD69043342}" destId="{44121891-53F2-4747-A56A-CE43B7C2C180}" srcOrd="0" destOrd="0" presId="urn:microsoft.com/office/officeart/2005/8/layout/list1"/>
    <dgm:cxn modelId="{95EE5FF9-6E63-4449-97D4-6002A40C3357}" type="presParOf" srcId="{E0CDFEE7-5672-4091-8CBD-7DE1A3F71438}" destId="{2EB97278-0B93-4AEE-AA86-BFA3AA6194E0}" srcOrd="0" destOrd="0" presId="urn:microsoft.com/office/officeart/2005/8/layout/list1"/>
    <dgm:cxn modelId="{E22FE693-C875-4CC5-B4C7-65D673361D6D}" type="presParOf" srcId="{2EB97278-0B93-4AEE-AA86-BFA3AA6194E0}" destId="{44121891-53F2-4747-A56A-CE43B7C2C180}" srcOrd="0" destOrd="0" presId="urn:microsoft.com/office/officeart/2005/8/layout/list1"/>
    <dgm:cxn modelId="{97C9441F-7DBE-4ED5-B4FE-32524B91B0FA}" type="presParOf" srcId="{2EB97278-0B93-4AEE-AA86-BFA3AA6194E0}" destId="{646330DC-5A5B-4E18-B81C-F3942F993DCD}" srcOrd="1" destOrd="0" presId="urn:microsoft.com/office/officeart/2005/8/layout/list1"/>
    <dgm:cxn modelId="{DD17706A-D3EA-43F8-8974-26C6CA73EF11}" type="presParOf" srcId="{E0CDFEE7-5672-4091-8CBD-7DE1A3F71438}" destId="{2376A625-1417-4660-BB1F-3882DB2256E1}" srcOrd="1" destOrd="0" presId="urn:microsoft.com/office/officeart/2005/8/layout/list1"/>
    <dgm:cxn modelId="{B0848D7A-C5B7-467B-B3C7-82B0C630F7D6}" type="presParOf" srcId="{E0CDFEE7-5672-4091-8CBD-7DE1A3F71438}" destId="{AA0ECB92-C53B-47B6-8E3B-61BAED051732}" srcOrd="2" destOrd="0" presId="urn:microsoft.com/office/officeart/2005/8/layout/list1"/>
    <dgm:cxn modelId="{0D41B949-F464-4664-A17B-C26065B9E0C0}" type="presParOf" srcId="{E0CDFEE7-5672-4091-8CBD-7DE1A3F71438}" destId="{4A2EB219-6754-429A-8B6F-2D5757AD2E04}" srcOrd="3" destOrd="0" presId="urn:microsoft.com/office/officeart/2005/8/layout/list1"/>
    <dgm:cxn modelId="{DF140D3A-7181-436B-B170-638F7213750E}" type="presParOf" srcId="{E0CDFEE7-5672-4091-8CBD-7DE1A3F71438}" destId="{DCA5CAF3-65D8-4B54-A884-40B0B25EEB0D}" srcOrd="4" destOrd="0" presId="urn:microsoft.com/office/officeart/2005/8/layout/list1"/>
    <dgm:cxn modelId="{8FCD47E4-FE33-44FB-BD1F-8116E7E75989}" type="presParOf" srcId="{DCA5CAF3-65D8-4B54-A884-40B0B25EEB0D}" destId="{82B3CE3F-BA68-4D17-8F18-E6E820BDDCBD}" srcOrd="0" destOrd="0" presId="urn:microsoft.com/office/officeart/2005/8/layout/list1"/>
    <dgm:cxn modelId="{4FC802CC-4218-41E7-B669-EA79CABA4BFE}" type="presParOf" srcId="{DCA5CAF3-65D8-4B54-A884-40B0B25EEB0D}" destId="{E670D0B3-A856-4D4F-8B97-97DF26C3833A}" srcOrd="1" destOrd="0" presId="urn:microsoft.com/office/officeart/2005/8/layout/list1"/>
    <dgm:cxn modelId="{1C41E304-E380-481D-BF38-48508CAE4DE9}" type="presParOf" srcId="{E0CDFEE7-5672-4091-8CBD-7DE1A3F71438}" destId="{350170D5-B9BD-4EFF-AF1B-ACAE8B4EBB80}" srcOrd="5" destOrd="0" presId="urn:microsoft.com/office/officeart/2005/8/layout/list1"/>
    <dgm:cxn modelId="{78633132-6DFB-4348-8C4B-793736982B39}" type="presParOf" srcId="{E0CDFEE7-5672-4091-8CBD-7DE1A3F71438}" destId="{CE09C81F-F62E-47AD-96CB-AEC8DCF3DA34}" srcOrd="6" destOrd="0" presId="urn:microsoft.com/office/officeart/2005/8/layout/list1"/>
    <dgm:cxn modelId="{E5786897-22AB-45D3-A5F9-4B864E07D599}" type="presParOf" srcId="{E0CDFEE7-5672-4091-8CBD-7DE1A3F71438}" destId="{D7DF50EF-02F2-4127-912C-31D15ACB3569}" srcOrd="7" destOrd="0" presId="urn:microsoft.com/office/officeart/2005/8/layout/list1"/>
    <dgm:cxn modelId="{D04F7CDE-B9E3-4AFB-8317-B3A8D265B2E4}" type="presParOf" srcId="{E0CDFEE7-5672-4091-8CBD-7DE1A3F71438}" destId="{D2883538-1413-46CD-8716-D4F51CAA5AE8}" srcOrd="8" destOrd="0" presId="urn:microsoft.com/office/officeart/2005/8/layout/list1"/>
    <dgm:cxn modelId="{F774AC63-87B6-4482-8679-78670E93260A}" type="presParOf" srcId="{D2883538-1413-46CD-8716-D4F51CAA5AE8}" destId="{CAD742FD-27C3-4103-8C22-25A8021B17D2}" srcOrd="0" destOrd="0" presId="urn:microsoft.com/office/officeart/2005/8/layout/list1"/>
    <dgm:cxn modelId="{4BFCC8A1-F307-4751-8D07-D944260AA001}" type="presParOf" srcId="{D2883538-1413-46CD-8716-D4F51CAA5AE8}" destId="{8616D0D6-17E3-4EF6-8213-0D7E1078C06D}" srcOrd="1" destOrd="0" presId="urn:microsoft.com/office/officeart/2005/8/layout/list1"/>
    <dgm:cxn modelId="{3FCCB175-C0FB-4331-8276-8EC88CF5F4CA}" type="presParOf" srcId="{E0CDFEE7-5672-4091-8CBD-7DE1A3F71438}" destId="{012ED449-AA78-421B-9308-37785254375C}" srcOrd="9" destOrd="0" presId="urn:microsoft.com/office/officeart/2005/8/layout/list1"/>
    <dgm:cxn modelId="{A673D155-B354-455D-B70C-1022496A396A}" type="presParOf" srcId="{E0CDFEE7-5672-4091-8CBD-7DE1A3F71438}" destId="{3A628E87-4D45-40EA-911B-755F02525C39}" srcOrd="10" destOrd="0" presId="urn:microsoft.com/office/officeart/2005/8/layout/list1"/>
    <dgm:cxn modelId="{0573C58D-ABB3-451D-8F99-68C094740E3D}" type="presParOf" srcId="{E0CDFEE7-5672-4091-8CBD-7DE1A3F71438}" destId="{127D2CEB-976B-4402-BAFC-A8DCA5CEB50C}" srcOrd="11" destOrd="0" presId="urn:microsoft.com/office/officeart/2005/8/layout/list1"/>
    <dgm:cxn modelId="{13731B9F-62A8-485E-955D-28492BC7184E}" type="presParOf" srcId="{E0CDFEE7-5672-4091-8CBD-7DE1A3F71438}" destId="{64CB15C7-C59C-4955-99FB-2E5DF6718131}" srcOrd="12" destOrd="0" presId="urn:microsoft.com/office/officeart/2005/8/layout/list1"/>
    <dgm:cxn modelId="{53AB4835-64F6-4340-BF44-37A235E07471}" type="presParOf" srcId="{64CB15C7-C59C-4955-99FB-2E5DF6718131}" destId="{D2338781-1E47-49D3-8113-4501FD99D88B}" srcOrd="0" destOrd="0" presId="urn:microsoft.com/office/officeart/2005/8/layout/list1"/>
    <dgm:cxn modelId="{7280D18E-E6DD-4575-AB08-BBB62490DB45}" type="presParOf" srcId="{64CB15C7-C59C-4955-99FB-2E5DF6718131}" destId="{DD2990C0-727E-4436-8019-BEF2F0835B01}" srcOrd="1" destOrd="0" presId="urn:microsoft.com/office/officeart/2005/8/layout/list1"/>
    <dgm:cxn modelId="{181890BE-A1E4-42B3-8314-4668282BF423}" type="presParOf" srcId="{E0CDFEE7-5672-4091-8CBD-7DE1A3F71438}" destId="{963D68C9-1E41-466E-A6FF-A2267A8974A5}" srcOrd="13" destOrd="0" presId="urn:microsoft.com/office/officeart/2005/8/layout/list1"/>
    <dgm:cxn modelId="{5BDD7B63-96E0-4B32-B4FD-AD17AE5235D5}" type="presParOf" srcId="{E0CDFEE7-5672-4091-8CBD-7DE1A3F71438}" destId="{856BC35F-E58D-4F87-A3E0-584057D04B14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CF555C9-59E4-4632-B733-25207916499A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309F91F-9405-44E9-ABEE-31FD69043342}">
      <dgm:prSet phldrT="[Text]"/>
      <dgm:spPr/>
      <dgm:t>
        <a:bodyPr/>
        <a:lstStyle/>
        <a:p>
          <a:r>
            <a:rPr lang="en-US" dirty="0"/>
            <a:t>Why is important?</a:t>
          </a:r>
        </a:p>
      </dgm:t>
    </dgm:pt>
    <dgm:pt modelId="{C61E6885-8B85-4D60-9278-4810A9B51F82}" type="parTrans" cxnId="{88F5BF9D-F23C-41B1-A8C2-BDD2B42F918F}">
      <dgm:prSet/>
      <dgm:spPr/>
      <dgm:t>
        <a:bodyPr/>
        <a:lstStyle/>
        <a:p>
          <a:endParaRPr lang="en-US"/>
        </a:p>
      </dgm:t>
    </dgm:pt>
    <dgm:pt modelId="{C87F0E75-27E9-43BF-BA0A-DE07990C84F4}" type="sibTrans" cxnId="{88F5BF9D-F23C-41B1-A8C2-BDD2B42F918F}">
      <dgm:prSet/>
      <dgm:spPr/>
      <dgm:t>
        <a:bodyPr/>
        <a:lstStyle/>
        <a:p>
          <a:endParaRPr lang="en-US"/>
        </a:p>
      </dgm:t>
    </dgm:pt>
    <dgm:pt modelId="{ED6464F3-EC5F-464E-8D74-B796AEC22844}">
      <dgm:prSet phldrT="[Text]"/>
      <dgm:spPr/>
      <dgm:t>
        <a:bodyPr/>
        <a:lstStyle/>
        <a:p>
          <a:r>
            <a:rPr lang="en-US" dirty="0"/>
            <a:t>It drives repeat business, increases revenue, and fosters brand loyalty, helping McDonald’s achieve both objectives. </a:t>
          </a:r>
        </a:p>
      </dgm:t>
    </dgm:pt>
    <dgm:pt modelId="{EFF87B8B-767D-440B-9451-B520148B9207}" type="parTrans" cxnId="{653F3D2C-508A-44B4-996D-4EC84219B80E}">
      <dgm:prSet/>
      <dgm:spPr/>
      <dgm:t>
        <a:bodyPr/>
        <a:lstStyle/>
        <a:p>
          <a:endParaRPr lang="en-US"/>
        </a:p>
      </dgm:t>
    </dgm:pt>
    <dgm:pt modelId="{6B027804-D3AF-4AE1-A27D-77B441F71B8C}" type="sibTrans" cxnId="{653F3D2C-508A-44B4-996D-4EC84219B80E}">
      <dgm:prSet/>
      <dgm:spPr/>
      <dgm:t>
        <a:bodyPr/>
        <a:lstStyle/>
        <a:p>
          <a:endParaRPr lang="en-US"/>
        </a:p>
      </dgm:t>
    </dgm:pt>
    <dgm:pt modelId="{D07C37EB-1D2A-480C-BB92-9D0DF711CAE5}">
      <dgm:prSet phldrT="[Text]"/>
      <dgm:spPr/>
      <dgm:t>
        <a:bodyPr/>
        <a:lstStyle/>
        <a:p>
          <a:r>
            <a:rPr lang="en-US" dirty="0"/>
            <a:t>How are we measuring it?</a:t>
          </a:r>
        </a:p>
      </dgm:t>
    </dgm:pt>
    <dgm:pt modelId="{87954C5A-9EE4-4DDB-9164-46BBDC9F62FE}" type="parTrans" cxnId="{D45130F9-1395-493F-9945-EFD4A6628D33}">
      <dgm:prSet/>
      <dgm:spPr/>
      <dgm:t>
        <a:bodyPr/>
        <a:lstStyle/>
        <a:p>
          <a:endParaRPr lang="en-US"/>
        </a:p>
      </dgm:t>
    </dgm:pt>
    <dgm:pt modelId="{7CA06ED1-5958-46F2-84F7-9B5CEF3299DB}" type="sibTrans" cxnId="{D45130F9-1395-493F-9945-EFD4A6628D33}">
      <dgm:prSet/>
      <dgm:spPr/>
      <dgm:t>
        <a:bodyPr/>
        <a:lstStyle/>
        <a:p>
          <a:endParaRPr lang="en-US"/>
        </a:p>
      </dgm:t>
    </dgm:pt>
    <dgm:pt modelId="{D460D4DB-012C-48E1-905F-A07F7A9F03CA}">
      <dgm:prSet phldrT="[Text]"/>
      <dgm:spPr/>
      <dgm:t>
        <a:bodyPr/>
        <a:lstStyle/>
        <a:p>
          <a:r>
            <a:rPr lang="en-US" dirty="0"/>
            <a:t>Measure it by tracking the number of active loyalty program members, their purchase frequency, and average spend per member.</a:t>
          </a:r>
        </a:p>
      </dgm:t>
    </dgm:pt>
    <dgm:pt modelId="{DB437E7A-1828-40B4-9FC0-EC95064CACD1}" type="parTrans" cxnId="{E3147902-52D6-4C01-96C9-92639900FBFE}">
      <dgm:prSet/>
      <dgm:spPr/>
      <dgm:t>
        <a:bodyPr/>
        <a:lstStyle/>
        <a:p>
          <a:endParaRPr lang="en-US"/>
        </a:p>
      </dgm:t>
    </dgm:pt>
    <dgm:pt modelId="{DD3B6449-4C4A-413F-A9C8-53EBDD338D47}" type="sibTrans" cxnId="{E3147902-52D6-4C01-96C9-92639900FBFE}">
      <dgm:prSet/>
      <dgm:spPr/>
      <dgm:t>
        <a:bodyPr/>
        <a:lstStyle/>
        <a:p>
          <a:endParaRPr lang="en-US"/>
        </a:p>
      </dgm:t>
    </dgm:pt>
    <dgm:pt modelId="{40A3064D-733A-4730-9725-0DAAA0CDD4D2}">
      <dgm:prSet phldrT="[Text]"/>
      <dgm:spPr/>
      <dgm:t>
        <a:bodyPr/>
        <a:lstStyle/>
        <a:p>
          <a:r>
            <a:rPr lang="en-US" dirty="0"/>
            <a:t>Cost/Effort</a:t>
          </a:r>
        </a:p>
      </dgm:t>
    </dgm:pt>
    <dgm:pt modelId="{D332C654-521E-4B2D-B02F-8A7B951CDD57}" type="parTrans" cxnId="{67CF25A5-BD0C-412B-B311-F4D4D806855B}">
      <dgm:prSet/>
      <dgm:spPr/>
      <dgm:t>
        <a:bodyPr/>
        <a:lstStyle/>
        <a:p>
          <a:endParaRPr lang="en-US"/>
        </a:p>
      </dgm:t>
    </dgm:pt>
    <dgm:pt modelId="{E60A4DA3-3E9D-45F4-A902-D6B153775524}" type="sibTrans" cxnId="{67CF25A5-BD0C-412B-B311-F4D4D806855B}">
      <dgm:prSet/>
      <dgm:spPr/>
      <dgm:t>
        <a:bodyPr/>
        <a:lstStyle/>
        <a:p>
          <a:endParaRPr lang="en-US"/>
        </a:p>
      </dgm:t>
    </dgm:pt>
    <dgm:pt modelId="{5574A040-B918-4BBC-AE39-996E0E122C67}">
      <dgm:prSet phldrT="[Text]"/>
      <dgm:spPr/>
      <dgm:t>
        <a:bodyPr/>
        <a:lstStyle/>
        <a:p>
          <a:r>
            <a:rPr lang="en-US" dirty="0"/>
            <a:t>Investing in CRM systems, app integrations, and marketing campaigns, along with staff training for program execution.</a:t>
          </a:r>
        </a:p>
      </dgm:t>
    </dgm:pt>
    <dgm:pt modelId="{840B199B-260F-4077-A90D-3B16A6C9CDD0}" type="parTrans" cxnId="{9D0D727C-F06E-433D-AB2C-1E0DB2E4CD00}">
      <dgm:prSet/>
      <dgm:spPr/>
      <dgm:t>
        <a:bodyPr/>
        <a:lstStyle/>
        <a:p>
          <a:endParaRPr lang="en-US"/>
        </a:p>
      </dgm:t>
    </dgm:pt>
    <dgm:pt modelId="{5AA6BC22-023D-4A22-A2EB-1CE3878FF16B}" type="sibTrans" cxnId="{9D0D727C-F06E-433D-AB2C-1E0DB2E4CD00}">
      <dgm:prSet/>
      <dgm:spPr/>
      <dgm:t>
        <a:bodyPr/>
        <a:lstStyle/>
        <a:p>
          <a:endParaRPr lang="en-US"/>
        </a:p>
      </dgm:t>
    </dgm:pt>
    <dgm:pt modelId="{E41ECBAA-E815-4F36-9947-B88A958F789C}">
      <dgm:prSet phldrT="[Text]"/>
      <dgm:spPr/>
      <dgm:t>
        <a:bodyPr/>
        <a:lstStyle/>
        <a:p>
          <a:r>
            <a:rPr lang="en-US" dirty="0"/>
            <a:t>Target</a:t>
          </a:r>
        </a:p>
      </dgm:t>
    </dgm:pt>
    <dgm:pt modelId="{0D1EBAE0-DFB5-47F7-A466-5B454173D91B}" type="parTrans" cxnId="{537F8B7C-3C2A-47EC-8425-D6672BA8268F}">
      <dgm:prSet/>
      <dgm:spPr/>
      <dgm:t>
        <a:bodyPr/>
        <a:lstStyle/>
        <a:p>
          <a:endParaRPr lang="en-US"/>
        </a:p>
      </dgm:t>
    </dgm:pt>
    <dgm:pt modelId="{C2A5F491-B520-4FBD-9BA4-4886E9371267}" type="sibTrans" cxnId="{537F8B7C-3C2A-47EC-8425-D6672BA8268F}">
      <dgm:prSet/>
      <dgm:spPr/>
      <dgm:t>
        <a:bodyPr/>
        <a:lstStyle/>
        <a:p>
          <a:endParaRPr lang="en-US"/>
        </a:p>
      </dgm:t>
    </dgm:pt>
    <dgm:pt modelId="{E439F95B-E4D8-458E-BFDB-0D6F620B9D75}">
      <dgm:prSet phldrT="[Text]"/>
      <dgm:spPr/>
      <dgm:t>
        <a:bodyPr/>
        <a:lstStyle/>
        <a:p>
          <a:r>
            <a:rPr lang="en-US" dirty="0"/>
            <a:t>Increase loyalty program membership by 20% within the next 12 months.</a:t>
          </a:r>
        </a:p>
      </dgm:t>
    </dgm:pt>
    <dgm:pt modelId="{51DB6DAE-0F02-4F92-9968-D87D45A880D0}" type="parTrans" cxnId="{CDA2D85A-8CBB-4F7F-8FC1-6E084B06B3AB}">
      <dgm:prSet/>
      <dgm:spPr/>
      <dgm:t>
        <a:bodyPr/>
        <a:lstStyle/>
        <a:p>
          <a:endParaRPr lang="en-US"/>
        </a:p>
      </dgm:t>
    </dgm:pt>
    <dgm:pt modelId="{F83D5FDB-D98B-4FA4-B683-51B9FF928154}" type="sibTrans" cxnId="{CDA2D85A-8CBB-4F7F-8FC1-6E084B06B3AB}">
      <dgm:prSet/>
      <dgm:spPr/>
      <dgm:t>
        <a:bodyPr/>
        <a:lstStyle/>
        <a:p>
          <a:endParaRPr lang="en-US"/>
        </a:p>
      </dgm:t>
    </dgm:pt>
    <dgm:pt modelId="{E0CDFEE7-5672-4091-8CBD-7DE1A3F71438}" type="pres">
      <dgm:prSet presAssocID="{ACF555C9-59E4-4632-B733-25207916499A}" presName="linear" presStyleCnt="0">
        <dgm:presLayoutVars>
          <dgm:dir/>
          <dgm:animLvl val="lvl"/>
          <dgm:resizeHandles val="exact"/>
        </dgm:presLayoutVars>
      </dgm:prSet>
      <dgm:spPr/>
    </dgm:pt>
    <dgm:pt modelId="{2EB97278-0B93-4AEE-AA86-BFA3AA6194E0}" type="pres">
      <dgm:prSet presAssocID="{7309F91F-9405-44E9-ABEE-31FD69043342}" presName="parentLin" presStyleCnt="0"/>
      <dgm:spPr/>
    </dgm:pt>
    <dgm:pt modelId="{44121891-53F2-4747-A56A-CE43B7C2C180}" type="pres">
      <dgm:prSet presAssocID="{7309F91F-9405-44E9-ABEE-31FD69043342}" presName="parentLeftMargin" presStyleLbl="node1" presStyleIdx="0" presStyleCnt="4"/>
      <dgm:spPr/>
    </dgm:pt>
    <dgm:pt modelId="{646330DC-5A5B-4E18-B81C-F3942F993DCD}" type="pres">
      <dgm:prSet presAssocID="{7309F91F-9405-44E9-ABEE-31FD69043342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2376A625-1417-4660-BB1F-3882DB2256E1}" type="pres">
      <dgm:prSet presAssocID="{7309F91F-9405-44E9-ABEE-31FD69043342}" presName="negativeSpace" presStyleCnt="0"/>
      <dgm:spPr/>
    </dgm:pt>
    <dgm:pt modelId="{AA0ECB92-C53B-47B6-8E3B-61BAED051732}" type="pres">
      <dgm:prSet presAssocID="{7309F91F-9405-44E9-ABEE-31FD69043342}" presName="childText" presStyleLbl="conFgAcc1" presStyleIdx="0" presStyleCnt="4" custLinFactY="4000" custLinFactNeighborX="93" custLinFactNeighborY="100000">
        <dgm:presLayoutVars>
          <dgm:bulletEnabled val="1"/>
        </dgm:presLayoutVars>
      </dgm:prSet>
      <dgm:spPr/>
    </dgm:pt>
    <dgm:pt modelId="{4A2EB219-6754-429A-8B6F-2D5757AD2E04}" type="pres">
      <dgm:prSet presAssocID="{C87F0E75-27E9-43BF-BA0A-DE07990C84F4}" presName="spaceBetweenRectangles" presStyleCnt="0"/>
      <dgm:spPr/>
    </dgm:pt>
    <dgm:pt modelId="{1F5B602C-8061-4780-8142-1EEEBD296A3F}" type="pres">
      <dgm:prSet presAssocID="{D07C37EB-1D2A-480C-BB92-9D0DF711CAE5}" presName="parentLin" presStyleCnt="0"/>
      <dgm:spPr/>
    </dgm:pt>
    <dgm:pt modelId="{7A0224B3-A810-4ECC-9734-E7DE58BF76B5}" type="pres">
      <dgm:prSet presAssocID="{D07C37EB-1D2A-480C-BB92-9D0DF711CAE5}" presName="parentLeftMargin" presStyleLbl="node1" presStyleIdx="0" presStyleCnt="4"/>
      <dgm:spPr/>
    </dgm:pt>
    <dgm:pt modelId="{18995420-5D9C-431C-AA55-3E33C96A3479}" type="pres">
      <dgm:prSet presAssocID="{D07C37EB-1D2A-480C-BB92-9D0DF711CAE5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4B98D2B8-9402-423E-95A3-DCCD0C570CE4}" type="pres">
      <dgm:prSet presAssocID="{D07C37EB-1D2A-480C-BB92-9D0DF711CAE5}" presName="negativeSpace" presStyleCnt="0"/>
      <dgm:spPr/>
    </dgm:pt>
    <dgm:pt modelId="{14906A65-96A7-4364-9BD2-8D527AAF6067}" type="pres">
      <dgm:prSet presAssocID="{D07C37EB-1D2A-480C-BB92-9D0DF711CAE5}" presName="childText" presStyleLbl="conFgAcc1" presStyleIdx="1" presStyleCnt="4">
        <dgm:presLayoutVars>
          <dgm:bulletEnabled val="1"/>
        </dgm:presLayoutVars>
      </dgm:prSet>
      <dgm:spPr/>
    </dgm:pt>
    <dgm:pt modelId="{BB4805D8-3A06-454A-8930-0C0CDC22A945}" type="pres">
      <dgm:prSet presAssocID="{7CA06ED1-5958-46F2-84F7-9B5CEF3299DB}" presName="spaceBetweenRectangles" presStyleCnt="0"/>
      <dgm:spPr/>
    </dgm:pt>
    <dgm:pt modelId="{9EFBDF60-A239-462C-91A8-EED18B32711F}" type="pres">
      <dgm:prSet presAssocID="{40A3064D-733A-4730-9725-0DAAA0CDD4D2}" presName="parentLin" presStyleCnt="0"/>
      <dgm:spPr/>
    </dgm:pt>
    <dgm:pt modelId="{3234A323-6929-4998-B5F0-985D7F9300B3}" type="pres">
      <dgm:prSet presAssocID="{40A3064D-733A-4730-9725-0DAAA0CDD4D2}" presName="parentLeftMargin" presStyleLbl="node1" presStyleIdx="1" presStyleCnt="4"/>
      <dgm:spPr/>
    </dgm:pt>
    <dgm:pt modelId="{C38A00F6-44EE-4B35-B9F4-60F54990AF27}" type="pres">
      <dgm:prSet presAssocID="{40A3064D-733A-4730-9725-0DAAA0CDD4D2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A1CE821A-B58D-42E7-875A-D773990DDF58}" type="pres">
      <dgm:prSet presAssocID="{40A3064D-733A-4730-9725-0DAAA0CDD4D2}" presName="negativeSpace" presStyleCnt="0"/>
      <dgm:spPr/>
    </dgm:pt>
    <dgm:pt modelId="{AA77100D-C73D-4E9C-8785-96B5CBB01329}" type="pres">
      <dgm:prSet presAssocID="{40A3064D-733A-4730-9725-0DAAA0CDD4D2}" presName="childText" presStyleLbl="conFgAcc1" presStyleIdx="2" presStyleCnt="4">
        <dgm:presLayoutVars>
          <dgm:bulletEnabled val="1"/>
        </dgm:presLayoutVars>
      </dgm:prSet>
      <dgm:spPr/>
    </dgm:pt>
    <dgm:pt modelId="{F87C08CD-78A5-4F62-A7BF-29F6D2B0BC83}" type="pres">
      <dgm:prSet presAssocID="{E60A4DA3-3E9D-45F4-A902-D6B153775524}" presName="spaceBetweenRectangles" presStyleCnt="0"/>
      <dgm:spPr/>
    </dgm:pt>
    <dgm:pt modelId="{EDE2B597-A6AC-4A7B-8D0A-E5196A3D100D}" type="pres">
      <dgm:prSet presAssocID="{E41ECBAA-E815-4F36-9947-B88A958F789C}" presName="parentLin" presStyleCnt="0"/>
      <dgm:spPr/>
    </dgm:pt>
    <dgm:pt modelId="{5EE28C37-4A08-445C-8B41-0121ADE167EA}" type="pres">
      <dgm:prSet presAssocID="{E41ECBAA-E815-4F36-9947-B88A958F789C}" presName="parentLeftMargin" presStyleLbl="node1" presStyleIdx="2" presStyleCnt="4"/>
      <dgm:spPr/>
    </dgm:pt>
    <dgm:pt modelId="{1FE2D8B2-26DF-480E-8AE5-08B06BB6C890}" type="pres">
      <dgm:prSet presAssocID="{E41ECBAA-E815-4F36-9947-B88A958F789C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5F06DE8E-2551-4499-BC32-270890B4CA23}" type="pres">
      <dgm:prSet presAssocID="{E41ECBAA-E815-4F36-9947-B88A958F789C}" presName="negativeSpace" presStyleCnt="0"/>
      <dgm:spPr/>
    </dgm:pt>
    <dgm:pt modelId="{4EFB0790-307B-4341-BAFF-AE3704828B2F}" type="pres">
      <dgm:prSet presAssocID="{E41ECBAA-E815-4F36-9947-B88A958F789C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E3147902-52D6-4C01-96C9-92639900FBFE}" srcId="{D07C37EB-1D2A-480C-BB92-9D0DF711CAE5}" destId="{D460D4DB-012C-48E1-905F-A07F7A9F03CA}" srcOrd="0" destOrd="0" parTransId="{DB437E7A-1828-40B4-9FC0-EC95064CACD1}" sibTransId="{DD3B6449-4C4A-413F-A9C8-53EBDD338D47}"/>
    <dgm:cxn modelId="{8F7ACF17-B2DA-4695-A09A-27B0FE70C243}" type="presOf" srcId="{D07C37EB-1D2A-480C-BB92-9D0DF711CAE5}" destId="{7A0224B3-A810-4ECC-9734-E7DE58BF76B5}" srcOrd="0" destOrd="0" presId="urn:microsoft.com/office/officeart/2005/8/layout/list1"/>
    <dgm:cxn modelId="{AD5D2E2C-E2E7-4A26-A7FC-AA06F27E82E7}" type="presOf" srcId="{ACF555C9-59E4-4632-B733-25207916499A}" destId="{E0CDFEE7-5672-4091-8CBD-7DE1A3F71438}" srcOrd="0" destOrd="0" presId="urn:microsoft.com/office/officeart/2005/8/layout/list1"/>
    <dgm:cxn modelId="{653F3D2C-508A-44B4-996D-4EC84219B80E}" srcId="{7309F91F-9405-44E9-ABEE-31FD69043342}" destId="{ED6464F3-EC5F-464E-8D74-B796AEC22844}" srcOrd="0" destOrd="0" parTransId="{EFF87B8B-767D-440B-9451-B520148B9207}" sibTransId="{6B027804-D3AF-4AE1-A27D-77B441F71B8C}"/>
    <dgm:cxn modelId="{F0FB1530-FCA2-4957-87E9-E39D6BD56307}" type="presOf" srcId="{E41ECBAA-E815-4F36-9947-B88A958F789C}" destId="{5EE28C37-4A08-445C-8B41-0121ADE167EA}" srcOrd="0" destOrd="0" presId="urn:microsoft.com/office/officeart/2005/8/layout/list1"/>
    <dgm:cxn modelId="{DBDF4E4A-C965-4BF7-AA30-DE315183089B}" type="presOf" srcId="{40A3064D-733A-4730-9725-0DAAA0CDD4D2}" destId="{C38A00F6-44EE-4B35-B9F4-60F54990AF27}" srcOrd="1" destOrd="0" presId="urn:microsoft.com/office/officeart/2005/8/layout/list1"/>
    <dgm:cxn modelId="{CDA2D85A-8CBB-4F7F-8FC1-6E084B06B3AB}" srcId="{E41ECBAA-E815-4F36-9947-B88A958F789C}" destId="{E439F95B-E4D8-458E-BFDB-0D6F620B9D75}" srcOrd="0" destOrd="0" parTransId="{51DB6DAE-0F02-4F92-9968-D87D45A880D0}" sibTransId="{F83D5FDB-D98B-4FA4-B683-51B9FF928154}"/>
    <dgm:cxn modelId="{9D0D727C-F06E-433D-AB2C-1E0DB2E4CD00}" srcId="{40A3064D-733A-4730-9725-0DAAA0CDD4D2}" destId="{5574A040-B918-4BBC-AE39-996E0E122C67}" srcOrd="0" destOrd="0" parTransId="{840B199B-260F-4077-A90D-3B16A6C9CDD0}" sibTransId="{5AA6BC22-023D-4A22-A2EB-1CE3878FF16B}"/>
    <dgm:cxn modelId="{537F8B7C-3C2A-47EC-8425-D6672BA8268F}" srcId="{ACF555C9-59E4-4632-B733-25207916499A}" destId="{E41ECBAA-E815-4F36-9947-B88A958F789C}" srcOrd="3" destOrd="0" parTransId="{0D1EBAE0-DFB5-47F7-A466-5B454173D91B}" sibTransId="{C2A5F491-B520-4FBD-9BA4-4886E9371267}"/>
    <dgm:cxn modelId="{B6EF9496-A3F9-4355-AA93-A1536A70ED4F}" type="presOf" srcId="{E41ECBAA-E815-4F36-9947-B88A958F789C}" destId="{1FE2D8B2-26DF-480E-8AE5-08B06BB6C890}" srcOrd="1" destOrd="0" presId="urn:microsoft.com/office/officeart/2005/8/layout/list1"/>
    <dgm:cxn modelId="{88F5BF9D-F23C-41B1-A8C2-BDD2B42F918F}" srcId="{ACF555C9-59E4-4632-B733-25207916499A}" destId="{7309F91F-9405-44E9-ABEE-31FD69043342}" srcOrd="0" destOrd="0" parTransId="{C61E6885-8B85-4D60-9278-4810A9B51F82}" sibTransId="{C87F0E75-27E9-43BF-BA0A-DE07990C84F4}"/>
    <dgm:cxn modelId="{67CF25A5-BD0C-412B-B311-F4D4D806855B}" srcId="{ACF555C9-59E4-4632-B733-25207916499A}" destId="{40A3064D-733A-4730-9725-0DAAA0CDD4D2}" srcOrd="2" destOrd="0" parTransId="{D332C654-521E-4B2D-B02F-8A7B951CDD57}" sibTransId="{E60A4DA3-3E9D-45F4-A902-D6B153775524}"/>
    <dgm:cxn modelId="{A1B1BCA6-E204-440F-A5F4-29BD57F88C7B}" type="presOf" srcId="{E439F95B-E4D8-458E-BFDB-0D6F620B9D75}" destId="{4EFB0790-307B-4341-BAFF-AE3704828B2F}" srcOrd="0" destOrd="0" presId="urn:microsoft.com/office/officeart/2005/8/layout/list1"/>
    <dgm:cxn modelId="{CB33D0AC-71CA-4E31-A6B5-4E0D7F8437E7}" type="presOf" srcId="{ED6464F3-EC5F-464E-8D74-B796AEC22844}" destId="{AA0ECB92-C53B-47B6-8E3B-61BAED051732}" srcOrd="0" destOrd="0" presId="urn:microsoft.com/office/officeart/2005/8/layout/list1"/>
    <dgm:cxn modelId="{3F91AACB-3E67-42F1-8D80-26C2CEDDEDD1}" type="presOf" srcId="{40A3064D-733A-4730-9725-0DAAA0CDD4D2}" destId="{3234A323-6929-4998-B5F0-985D7F9300B3}" srcOrd="0" destOrd="0" presId="urn:microsoft.com/office/officeart/2005/8/layout/list1"/>
    <dgm:cxn modelId="{FE76B6CE-8FD5-4DF0-BD77-678C15C20904}" type="presOf" srcId="{D07C37EB-1D2A-480C-BB92-9D0DF711CAE5}" destId="{18995420-5D9C-431C-AA55-3E33C96A3479}" srcOrd="1" destOrd="0" presId="urn:microsoft.com/office/officeart/2005/8/layout/list1"/>
    <dgm:cxn modelId="{EF1D39DE-EC5D-431F-9D85-1E7AB4D8B990}" type="presOf" srcId="{7309F91F-9405-44E9-ABEE-31FD69043342}" destId="{646330DC-5A5B-4E18-B81C-F3942F993DCD}" srcOrd="1" destOrd="0" presId="urn:microsoft.com/office/officeart/2005/8/layout/list1"/>
    <dgm:cxn modelId="{3520EFEF-1A29-4C0A-93F3-230823A2AAE9}" type="presOf" srcId="{5574A040-B918-4BBC-AE39-996E0E122C67}" destId="{AA77100D-C73D-4E9C-8785-96B5CBB01329}" srcOrd="0" destOrd="0" presId="urn:microsoft.com/office/officeart/2005/8/layout/list1"/>
    <dgm:cxn modelId="{D45130F9-1395-493F-9945-EFD4A6628D33}" srcId="{ACF555C9-59E4-4632-B733-25207916499A}" destId="{D07C37EB-1D2A-480C-BB92-9D0DF711CAE5}" srcOrd="1" destOrd="0" parTransId="{87954C5A-9EE4-4DDB-9164-46BBDC9F62FE}" sibTransId="{7CA06ED1-5958-46F2-84F7-9B5CEF3299DB}"/>
    <dgm:cxn modelId="{17C424FA-2B76-4ED5-849B-80BC1B70BF28}" type="presOf" srcId="{D460D4DB-012C-48E1-905F-A07F7A9F03CA}" destId="{14906A65-96A7-4364-9BD2-8D527AAF6067}" srcOrd="0" destOrd="0" presId="urn:microsoft.com/office/officeart/2005/8/layout/list1"/>
    <dgm:cxn modelId="{48430BFC-A6A3-453D-AC90-CF8E50ADC0B8}" type="presOf" srcId="{7309F91F-9405-44E9-ABEE-31FD69043342}" destId="{44121891-53F2-4747-A56A-CE43B7C2C180}" srcOrd="0" destOrd="0" presId="urn:microsoft.com/office/officeart/2005/8/layout/list1"/>
    <dgm:cxn modelId="{95EE5FF9-6E63-4449-97D4-6002A40C3357}" type="presParOf" srcId="{E0CDFEE7-5672-4091-8CBD-7DE1A3F71438}" destId="{2EB97278-0B93-4AEE-AA86-BFA3AA6194E0}" srcOrd="0" destOrd="0" presId="urn:microsoft.com/office/officeart/2005/8/layout/list1"/>
    <dgm:cxn modelId="{E22FE693-C875-4CC5-B4C7-65D673361D6D}" type="presParOf" srcId="{2EB97278-0B93-4AEE-AA86-BFA3AA6194E0}" destId="{44121891-53F2-4747-A56A-CE43B7C2C180}" srcOrd="0" destOrd="0" presId="urn:microsoft.com/office/officeart/2005/8/layout/list1"/>
    <dgm:cxn modelId="{97C9441F-7DBE-4ED5-B4FE-32524B91B0FA}" type="presParOf" srcId="{2EB97278-0B93-4AEE-AA86-BFA3AA6194E0}" destId="{646330DC-5A5B-4E18-B81C-F3942F993DCD}" srcOrd="1" destOrd="0" presId="urn:microsoft.com/office/officeart/2005/8/layout/list1"/>
    <dgm:cxn modelId="{DD17706A-D3EA-43F8-8974-26C6CA73EF11}" type="presParOf" srcId="{E0CDFEE7-5672-4091-8CBD-7DE1A3F71438}" destId="{2376A625-1417-4660-BB1F-3882DB2256E1}" srcOrd="1" destOrd="0" presId="urn:microsoft.com/office/officeart/2005/8/layout/list1"/>
    <dgm:cxn modelId="{B0848D7A-C5B7-467B-B3C7-82B0C630F7D6}" type="presParOf" srcId="{E0CDFEE7-5672-4091-8CBD-7DE1A3F71438}" destId="{AA0ECB92-C53B-47B6-8E3B-61BAED051732}" srcOrd="2" destOrd="0" presId="urn:microsoft.com/office/officeart/2005/8/layout/list1"/>
    <dgm:cxn modelId="{0D41B949-F464-4664-A17B-C26065B9E0C0}" type="presParOf" srcId="{E0CDFEE7-5672-4091-8CBD-7DE1A3F71438}" destId="{4A2EB219-6754-429A-8B6F-2D5757AD2E04}" srcOrd="3" destOrd="0" presId="urn:microsoft.com/office/officeart/2005/8/layout/list1"/>
    <dgm:cxn modelId="{72D01B46-234D-40C0-961A-13C9B23D5416}" type="presParOf" srcId="{E0CDFEE7-5672-4091-8CBD-7DE1A3F71438}" destId="{1F5B602C-8061-4780-8142-1EEEBD296A3F}" srcOrd="4" destOrd="0" presId="urn:microsoft.com/office/officeart/2005/8/layout/list1"/>
    <dgm:cxn modelId="{791E7952-28BC-4927-B63A-306DD6280873}" type="presParOf" srcId="{1F5B602C-8061-4780-8142-1EEEBD296A3F}" destId="{7A0224B3-A810-4ECC-9734-E7DE58BF76B5}" srcOrd="0" destOrd="0" presId="urn:microsoft.com/office/officeart/2005/8/layout/list1"/>
    <dgm:cxn modelId="{76706A3F-29C0-49F2-A13A-CD1FF4393071}" type="presParOf" srcId="{1F5B602C-8061-4780-8142-1EEEBD296A3F}" destId="{18995420-5D9C-431C-AA55-3E33C96A3479}" srcOrd="1" destOrd="0" presId="urn:microsoft.com/office/officeart/2005/8/layout/list1"/>
    <dgm:cxn modelId="{51B826E3-9677-4D29-AC9C-5A9E1E602214}" type="presParOf" srcId="{E0CDFEE7-5672-4091-8CBD-7DE1A3F71438}" destId="{4B98D2B8-9402-423E-95A3-DCCD0C570CE4}" srcOrd="5" destOrd="0" presId="urn:microsoft.com/office/officeart/2005/8/layout/list1"/>
    <dgm:cxn modelId="{28F7768F-939E-434D-B821-A46AD4635507}" type="presParOf" srcId="{E0CDFEE7-5672-4091-8CBD-7DE1A3F71438}" destId="{14906A65-96A7-4364-9BD2-8D527AAF6067}" srcOrd="6" destOrd="0" presId="urn:microsoft.com/office/officeart/2005/8/layout/list1"/>
    <dgm:cxn modelId="{BC634348-FE31-4455-8532-01572272D30E}" type="presParOf" srcId="{E0CDFEE7-5672-4091-8CBD-7DE1A3F71438}" destId="{BB4805D8-3A06-454A-8930-0C0CDC22A945}" srcOrd="7" destOrd="0" presId="urn:microsoft.com/office/officeart/2005/8/layout/list1"/>
    <dgm:cxn modelId="{BF6F08DA-A5CA-4C01-A453-05669A8D98F7}" type="presParOf" srcId="{E0CDFEE7-5672-4091-8CBD-7DE1A3F71438}" destId="{9EFBDF60-A239-462C-91A8-EED18B32711F}" srcOrd="8" destOrd="0" presId="urn:microsoft.com/office/officeart/2005/8/layout/list1"/>
    <dgm:cxn modelId="{D696CCB9-930D-4C13-9539-446D56D99719}" type="presParOf" srcId="{9EFBDF60-A239-462C-91A8-EED18B32711F}" destId="{3234A323-6929-4998-B5F0-985D7F9300B3}" srcOrd="0" destOrd="0" presId="urn:microsoft.com/office/officeart/2005/8/layout/list1"/>
    <dgm:cxn modelId="{06F49235-B7A4-4E09-926E-BFC700D3094C}" type="presParOf" srcId="{9EFBDF60-A239-462C-91A8-EED18B32711F}" destId="{C38A00F6-44EE-4B35-B9F4-60F54990AF27}" srcOrd="1" destOrd="0" presId="urn:microsoft.com/office/officeart/2005/8/layout/list1"/>
    <dgm:cxn modelId="{1B8CC672-2C99-4E29-9BC0-EEB993CF2875}" type="presParOf" srcId="{E0CDFEE7-5672-4091-8CBD-7DE1A3F71438}" destId="{A1CE821A-B58D-42E7-875A-D773990DDF58}" srcOrd="9" destOrd="0" presId="urn:microsoft.com/office/officeart/2005/8/layout/list1"/>
    <dgm:cxn modelId="{FD062C2C-40CF-4FE6-A9FC-46F53B041F13}" type="presParOf" srcId="{E0CDFEE7-5672-4091-8CBD-7DE1A3F71438}" destId="{AA77100D-C73D-4E9C-8785-96B5CBB01329}" srcOrd="10" destOrd="0" presId="urn:microsoft.com/office/officeart/2005/8/layout/list1"/>
    <dgm:cxn modelId="{E50C770C-297A-4649-94A8-E1E99D905377}" type="presParOf" srcId="{E0CDFEE7-5672-4091-8CBD-7DE1A3F71438}" destId="{F87C08CD-78A5-4F62-A7BF-29F6D2B0BC83}" srcOrd="11" destOrd="0" presId="urn:microsoft.com/office/officeart/2005/8/layout/list1"/>
    <dgm:cxn modelId="{35A07E1A-FB66-4D1D-90BC-C46436ACBEEC}" type="presParOf" srcId="{E0CDFEE7-5672-4091-8CBD-7DE1A3F71438}" destId="{EDE2B597-A6AC-4A7B-8D0A-E5196A3D100D}" srcOrd="12" destOrd="0" presId="urn:microsoft.com/office/officeart/2005/8/layout/list1"/>
    <dgm:cxn modelId="{EDF97DF2-22E9-4B13-A3F3-3DCE8781552F}" type="presParOf" srcId="{EDE2B597-A6AC-4A7B-8D0A-E5196A3D100D}" destId="{5EE28C37-4A08-445C-8B41-0121ADE167EA}" srcOrd="0" destOrd="0" presId="urn:microsoft.com/office/officeart/2005/8/layout/list1"/>
    <dgm:cxn modelId="{140B35AC-9E2D-4148-8340-E4EE5C913B27}" type="presParOf" srcId="{EDE2B597-A6AC-4A7B-8D0A-E5196A3D100D}" destId="{1FE2D8B2-26DF-480E-8AE5-08B06BB6C890}" srcOrd="1" destOrd="0" presId="urn:microsoft.com/office/officeart/2005/8/layout/list1"/>
    <dgm:cxn modelId="{D50AA140-9085-4B22-B560-1CFF29BDBB13}" type="presParOf" srcId="{E0CDFEE7-5672-4091-8CBD-7DE1A3F71438}" destId="{5F06DE8E-2551-4499-BC32-270890B4CA23}" srcOrd="13" destOrd="0" presId="urn:microsoft.com/office/officeart/2005/8/layout/list1"/>
    <dgm:cxn modelId="{C2A776EE-54E3-4B0E-9A87-04081007326A}" type="presParOf" srcId="{E0CDFEE7-5672-4091-8CBD-7DE1A3F71438}" destId="{4EFB0790-307B-4341-BAFF-AE3704828B2F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ACF555C9-59E4-4632-B733-25207916499A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309F91F-9405-44E9-ABEE-31FD69043342}">
      <dgm:prSet phldrT="[Text]"/>
      <dgm:spPr/>
      <dgm:t>
        <a:bodyPr/>
        <a:lstStyle/>
        <a:p>
          <a:r>
            <a:rPr lang="en-US" dirty="0"/>
            <a:t>Why is important?</a:t>
          </a:r>
        </a:p>
      </dgm:t>
    </dgm:pt>
    <dgm:pt modelId="{C61E6885-8B85-4D60-9278-4810A9B51F82}" type="parTrans" cxnId="{88F5BF9D-F23C-41B1-A8C2-BDD2B42F918F}">
      <dgm:prSet/>
      <dgm:spPr/>
      <dgm:t>
        <a:bodyPr/>
        <a:lstStyle/>
        <a:p>
          <a:endParaRPr lang="en-US"/>
        </a:p>
      </dgm:t>
    </dgm:pt>
    <dgm:pt modelId="{C87F0E75-27E9-43BF-BA0A-DE07990C84F4}" type="sibTrans" cxnId="{88F5BF9D-F23C-41B1-A8C2-BDD2B42F918F}">
      <dgm:prSet/>
      <dgm:spPr/>
      <dgm:t>
        <a:bodyPr/>
        <a:lstStyle/>
        <a:p>
          <a:endParaRPr lang="en-US"/>
        </a:p>
      </dgm:t>
    </dgm:pt>
    <dgm:pt modelId="{2539A1E7-7BDF-4246-9353-1B05B55C6B79}">
      <dgm:prSet phldrT="[Text]"/>
      <dgm:spPr/>
      <dgm:t>
        <a:bodyPr/>
        <a:lstStyle/>
        <a:p>
          <a:r>
            <a:rPr lang="en-US" dirty="0"/>
            <a:t>Ensures customer satisfaction and repeat business.</a:t>
          </a:r>
        </a:p>
      </dgm:t>
    </dgm:pt>
    <dgm:pt modelId="{F641DA36-C7BE-4256-A332-3670B1B36272}" type="parTrans" cxnId="{D5BB54E6-1163-420E-B28B-2885867BA536}">
      <dgm:prSet/>
      <dgm:spPr/>
      <dgm:t>
        <a:bodyPr/>
        <a:lstStyle/>
        <a:p>
          <a:endParaRPr lang="en-US"/>
        </a:p>
      </dgm:t>
    </dgm:pt>
    <dgm:pt modelId="{86FCEAEC-9F33-4C76-A37B-677FFAD998E8}" type="sibTrans" cxnId="{D5BB54E6-1163-420E-B28B-2885867BA536}">
      <dgm:prSet/>
      <dgm:spPr/>
      <dgm:t>
        <a:bodyPr/>
        <a:lstStyle/>
        <a:p>
          <a:endParaRPr lang="en-US"/>
        </a:p>
      </dgm:t>
    </dgm:pt>
    <dgm:pt modelId="{7015DFEC-0943-4E3A-BB1E-8124E12D9BDF}">
      <dgm:prSet phldrT="[Text]"/>
      <dgm:spPr/>
      <dgm:t>
        <a:bodyPr/>
        <a:lstStyle/>
        <a:p>
          <a:r>
            <a:rPr lang="en-US" dirty="0"/>
            <a:t>How are we measuring it?</a:t>
          </a:r>
        </a:p>
      </dgm:t>
    </dgm:pt>
    <dgm:pt modelId="{CEBD0406-202A-4B6C-9DB3-B86D0FF8FFAB}" type="parTrans" cxnId="{ADE4E64F-A48A-4064-9556-664AEEEED520}">
      <dgm:prSet/>
      <dgm:spPr/>
      <dgm:t>
        <a:bodyPr/>
        <a:lstStyle/>
        <a:p>
          <a:endParaRPr lang="en-US"/>
        </a:p>
      </dgm:t>
    </dgm:pt>
    <dgm:pt modelId="{E3C19068-B4D2-4569-9B77-6F70A64874D2}" type="sibTrans" cxnId="{ADE4E64F-A48A-4064-9556-664AEEEED520}">
      <dgm:prSet/>
      <dgm:spPr/>
      <dgm:t>
        <a:bodyPr/>
        <a:lstStyle/>
        <a:p>
          <a:endParaRPr lang="en-US"/>
        </a:p>
      </dgm:t>
    </dgm:pt>
    <dgm:pt modelId="{12B2CAD5-F785-4691-99CC-A33DF966935C}">
      <dgm:prSet phldrT="[Text]"/>
      <dgm:spPr/>
      <dgm:t>
        <a:bodyPr/>
        <a:lstStyle/>
        <a:p>
          <a:r>
            <a:rPr lang="en-US" dirty="0"/>
            <a:t>Cost/Effort</a:t>
          </a:r>
        </a:p>
      </dgm:t>
    </dgm:pt>
    <dgm:pt modelId="{94648FD7-DD3B-45F1-BD79-466EC10AC669}" type="parTrans" cxnId="{6D701CD5-9CFE-42DB-9269-26F2FE91221A}">
      <dgm:prSet/>
      <dgm:spPr/>
      <dgm:t>
        <a:bodyPr/>
        <a:lstStyle/>
        <a:p>
          <a:endParaRPr lang="en-US"/>
        </a:p>
      </dgm:t>
    </dgm:pt>
    <dgm:pt modelId="{F44B72AE-10DC-47B6-B51C-6F7C3FECE9E9}" type="sibTrans" cxnId="{6D701CD5-9CFE-42DB-9269-26F2FE91221A}">
      <dgm:prSet/>
      <dgm:spPr/>
      <dgm:t>
        <a:bodyPr/>
        <a:lstStyle/>
        <a:p>
          <a:endParaRPr lang="en-US"/>
        </a:p>
      </dgm:t>
    </dgm:pt>
    <dgm:pt modelId="{40A99DE2-6226-4970-96CF-4548DBB6F8C0}">
      <dgm:prSet phldrT="[Text]"/>
      <dgm:spPr/>
      <dgm:t>
        <a:bodyPr/>
        <a:lstStyle/>
        <a:p>
          <a:r>
            <a:rPr lang="en-US" dirty="0"/>
            <a:t>Time from order placement to delivery.</a:t>
          </a:r>
        </a:p>
      </dgm:t>
    </dgm:pt>
    <dgm:pt modelId="{860F294A-D241-4EBC-AB25-B755C227EFB3}" type="parTrans" cxnId="{4620D1F2-375B-4192-A806-68EC931E25FA}">
      <dgm:prSet/>
      <dgm:spPr/>
      <dgm:t>
        <a:bodyPr/>
        <a:lstStyle/>
        <a:p>
          <a:endParaRPr lang="en-US"/>
        </a:p>
      </dgm:t>
    </dgm:pt>
    <dgm:pt modelId="{53232FAC-07A1-4966-B7AB-08698F9D8CA5}" type="sibTrans" cxnId="{4620D1F2-375B-4192-A806-68EC931E25FA}">
      <dgm:prSet/>
      <dgm:spPr/>
      <dgm:t>
        <a:bodyPr/>
        <a:lstStyle/>
        <a:p>
          <a:endParaRPr lang="en-US"/>
        </a:p>
      </dgm:t>
    </dgm:pt>
    <dgm:pt modelId="{9A93A16F-4B50-4C15-8DFB-9C1F9935B11F}">
      <dgm:prSet phldrT="[Text]"/>
      <dgm:spPr/>
      <dgm:t>
        <a:bodyPr/>
        <a:lstStyle/>
        <a:p>
          <a:r>
            <a:rPr lang="en-US" dirty="0"/>
            <a:t>Target</a:t>
          </a:r>
        </a:p>
      </dgm:t>
    </dgm:pt>
    <dgm:pt modelId="{983B9DDB-4F4A-45A4-91E4-A34D5C118B8C}" type="parTrans" cxnId="{57D89972-A54A-4A94-BBC7-2F8C95A0DF5C}">
      <dgm:prSet/>
      <dgm:spPr/>
      <dgm:t>
        <a:bodyPr/>
        <a:lstStyle/>
        <a:p>
          <a:endParaRPr lang="en-US"/>
        </a:p>
      </dgm:t>
    </dgm:pt>
    <dgm:pt modelId="{9A61859B-C591-4E2E-A3C6-3CC391C79825}" type="sibTrans" cxnId="{57D89972-A54A-4A94-BBC7-2F8C95A0DF5C}">
      <dgm:prSet/>
      <dgm:spPr/>
      <dgm:t>
        <a:bodyPr/>
        <a:lstStyle/>
        <a:p>
          <a:endParaRPr lang="en-US"/>
        </a:p>
      </dgm:t>
    </dgm:pt>
    <dgm:pt modelId="{BDDC4C78-ED9E-4B43-A32B-7A659D874FE3}">
      <dgm:prSet phldrT="[Text]"/>
      <dgm:spPr/>
      <dgm:t>
        <a:bodyPr/>
        <a:lstStyle/>
        <a:p>
          <a:r>
            <a:rPr lang="en-US" dirty="0"/>
            <a:t>Staff training, workflow, and tech upgrades.</a:t>
          </a:r>
        </a:p>
      </dgm:t>
    </dgm:pt>
    <dgm:pt modelId="{9577040B-3165-4593-A227-2E36B2B17647}" type="parTrans" cxnId="{FA8C10C3-0C8F-4A2F-B8E6-B6AA98ABCD64}">
      <dgm:prSet/>
      <dgm:spPr/>
      <dgm:t>
        <a:bodyPr/>
        <a:lstStyle/>
        <a:p>
          <a:endParaRPr lang="en-US"/>
        </a:p>
      </dgm:t>
    </dgm:pt>
    <dgm:pt modelId="{BAEE3C12-231F-4211-A113-DB59DD0034A8}" type="sibTrans" cxnId="{FA8C10C3-0C8F-4A2F-B8E6-B6AA98ABCD64}">
      <dgm:prSet/>
      <dgm:spPr/>
      <dgm:t>
        <a:bodyPr/>
        <a:lstStyle/>
        <a:p>
          <a:endParaRPr lang="en-US"/>
        </a:p>
      </dgm:t>
    </dgm:pt>
    <dgm:pt modelId="{F9DE32A1-05F4-4C4E-9E97-F26F0DBB0898}">
      <dgm:prSet phldrT="[Text]"/>
      <dgm:spPr/>
      <dgm:t>
        <a:bodyPr/>
        <a:lstStyle/>
        <a:p>
          <a:r>
            <a:rPr lang="en-US" dirty="0"/>
            <a:t>Service time under 3 minutes.</a:t>
          </a:r>
        </a:p>
      </dgm:t>
    </dgm:pt>
    <dgm:pt modelId="{F4918AFB-1167-4D4A-AF38-72C3EEEB8C4A}" type="parTrans" cxnId="{F130F6EC-B120-4782-B32B-65E4EEC90D05}">
      <dgm:prSet/>
      <dgm:spPr/>
      <dgm:t>
        <a:bodyPr/>
        <a:lstStyle/>
        <a:p>
          <a:endParaRPr lang="en-US"/>
        </a:p>
      </dgm:t>
    </dgm:pt>
    <dgm:pt modelId="{04F3BF0D-489E-4C45-B713-C4D0F290572F}" type="sibTrans" cxnId="{F130F6EC-B120-4782-B32B-65E4EEC90D05}">
      <dgm:prSet/>
      <dgm:spPr/>
      <dgm:t>
        <a:bodyPr/>
        <a:lstStyle/>
        <a:p>
          <a:endParaRPr lang="en-US"/>
        </a:p>
      </dgm:t>
    </dgm:pt>
    <dgm:pt modelId="{E0CDFEE7-5672-4091-8CBD-7DE1A3F71438}" type="pres">
      <dgm:prSet presAssocID="{ACF555C9-59E4-4632-B733-25207916499A}" presName="linear" presStyleCnt="0">
        <dgm:presLayoutVars>
          <dgm:dir/>
          <dgm:animLvl val="lvl"/>
          <dgm:resizeHandles val="exact"/>
        </dgm:presLayoutVars>
      </dgm:prSet>
      <dgm:spPr/>
    </dgm:pt>
    <dgm:pt modelId="{2EB97278-0B93-4AEE-AA86-BFA3AA6194E0}" type="pres">
      <dgm:prSet presAssocID="{7309F91F-9405-44E9-ABEE-31FD69043342}" presName="parentLin" presStyleCnt="0"/>
      <dgm:spPr/>
    </dgm:pt>
    <dgm:pt modelId="{44121891-53F2-4747-A56A-CE43B7C2C180}" type="pres">
      <dgm:prSet presAssocID="{7309F91F-9405-44E9-ABEE-31FD69043342}" presName="parentLeftMargin" presStyleLbl="node1" presStyleIdx="0" presStyleCnt="4"/>
      <dgm:spPr/>
    </dgm:pt>
    <dgm:pt modelId="{646330DC-5A5B-4E18-B81C-F3942F993DCD}" type="pres">
      <dgm:prSet presAssocID="{7309F91F-9405-44E9-ABEE-31FD69043342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2376A625-1417-4660-BB1F-3882DB2256E1}" type="pres">
      <dgm:prSet presAssocID="{7309F91F-9405-44E9-ABEE-31FD69043342}" presName="negativeSpace" presStyleCnt="0"/>
      <dgm:spPr/>
    </dgm:pt>
    <dgm:pt modelId="{AA0ECB92-C53B-47B6-8E3B-61BAED051732}" type="pres">
      <dgm:prSet presAssocID="{7309F91F-9405-44E9-ABEE-31FD69043342}" presName="childText" presStyleLbl="conFgAcc1" presStyleIdx="0" presStyleCnt="4">
        <dgm:presLayoutVars>
          <dgm:bulletEnabled val="1"/>
        </dgm:presLayoutVars>
      </dgm:prSet>
      <dgm:spPr/>
    </dgm:pt>
    <dgm:pt modelId="{4A2EB219-6754-429A-8B6F-2D5757AD2E04}" type="pres">
      <dgm:prSet presAssocID="{C87F0E75-27E9-43BF-BA0A-DE07990C84F4}" presName="spaceBetweenRectangles" presStyleCnt="0"/>
      <dgm:spPr/>
    </dgm:pt>
    <dgm:pt modelId="{46961763-2331-4EE1-B994-359B3EA4A1B1}" type="pres">
      <dgm:prSet presAssocID="{7015DFEC-0943-4E3A-BB1E-8124E12D9BDF}" presName="parentLin" presStyleCnt="0"/>
      <dgm:spPr/>
    </dgm:pt>
    <dgm:pt modelId="{33B3B555-17E3-4537-8E19-F671F828DDFD}" type="pres">
      <dgm:prSet presAssocID="{7015DFEC-0943-4E3A-BB1E-8124E12D9BDF}" presName="parentLeftMargin" presStyleLbl="node1" presStyleIdx="0" presStyleCnt="4"/>
      <dgm:spPr/>
    </dgm:pt>
    <dgm:pt modelId="{83A1B1BE-F73B-4DF0-9818-C45EE502235E}" type="pres">
      <dgm:prSet presAssocID="{7015DFEC-0943-4E3A-BB1E-8124E12D9BDF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4D9F603D-15D9-415F-8F2A-1CB931BBBBA2}" type="pres">
      <dgm:prSet presAssocID="{7015DFEC-0943-4E3A-BB1E-8124E12D9BDF}" presName="negativeSpace" presStyleCnt="0"/>
      <dgm:spPr/>
    </dgm:pt>
    <dgm:pt modelId="{2226D465-5646-4DD6-AF7E-C95FBB9A638E}" type="pres">
      <dgm:prSet presAssocID="{7015DFEC-0943-4E3A-BB1E-8124E12D9BDF}" presName="childText" presStyleLbl="conFgAcc1" presStyleIdx="1" presStyleCnt="4">
        <dgm:presLayoutVars>
          <dgm:bulletEnabled val="1"/>
        </dgm:presLayoutVars>
      </dgm:prSet>
      <dgm:spPr/>
    </dgm:pt>
    <dgm:pt modelId="{DFB549DA-C95F-4284-A557-992DB6646F49}" type="pres">
      <dgm:prSet presAssocID="{E3C19068-B4D2-4569-9B77-6F70A64874D2}" presName="spaceBetweenRectangles" presStyleCnt="0"/>
      <dgm:spPr/>
    </dgm:pt>
    <dgm:pt modelId="{36065136-61BF-4965-AB6C-6BE5C99EAF05}" type="pres">
      <dgm:prSet presAssocID="{12B2CAD5-F785-4691-99CC-A33DF966935C}" presName="parentLin" presStyleCnt="0"/>
      <dgm:spPr/>
    </dgm:pt>
    <dgm:pt modelId="{F4BB5CDE-E7A6-4D92-A94A-98ABFFF38270}" type="pres">
      <dgm:prSet presAssocID="{12B2CAD5-F785-4691-99CC-A33DF966935C}" presName="parentLeftMargin" presStyleLbl="node1" presStyleIdx="1" presStyleCnt="4"/>
      <dgm:spPr/>
    </dgm:pt>
    <dgm:pt modelId="{5734B010-6287-4E5E-A868-DA8C46497962}" type="pres">
      <dgm:prSet presAssocID="{12B2CAD5-F785-4691-99CC-A33DF966935C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C3194F8E-57DB-484B-B9C1-D26D9A7FCE07}" type="pres">
      <dgm:prSet presAssocID="{12B2CAD5-F785-4691-99CC-A33DF966935C}" presName="negativeSpace" presStyleCnt="0"/>
      <dgm:spPr/>
    </dgm:pt>
    <dgm:pt modelId="{66D516AB-0C5C-4305-ACFB-F7A942EE68E0}" type="pres">
      <dgm:prSet presAssocID="{12B2CAD5-F785-4691-99CC-A33DF966935C}" presName="childText" presStyleLbl="conFgAcc1" presStyleIdx="2" presStyleCnt="4">
        <dgm:presLayoutVars>
          <dgm:bulletEnabled val="1"/>
        </dgm:presLayoutVars>
      </dgm:prSet>
      <dgm:spPr/>
    </dgm:pt>
    <dgm:pt modelId="{E8C85977-4A27-477E-9855-633B6DB9B618}" type="pres">
      <dgm:prSet presAssocID="{F44B72AE-10DC-47B6-B51C-6F7C3FECE9E9}" presName="spaceBetweenRectangles" presStyleCnt="0"/>
      <dgm:spPr/>
    </dgm:pt>
    <dgm:pt modelId="{1D561982-46CB-43D3-9FAB-851C90D39207}" type="pres">
      <dgm:prSet presAssocID="{9A93A16F-4B50-4C15-8DFB-9C1F9935B11F}" presName="parentLin" presStyleCnt="0"/>
      <dgm:spPr/>
    </dgm:pt>
    <dgm:pt modelId="{59939561-DD87-426B-9EF5-11032125F198}" type="pres">
      <dgm:prSet presAssocID="{9A93A16F-4B50-4C15-8DFB-9C1F9935B11F}" presName="parentLeftMargin" presStyleLbl="node1" presStyleIdx="2" presStyleCnt="4"/>
      <dgm:spPr/>
    </dgm:pt>
    <dgm:pt modelId="{6FBCD30E-0157-4E1D-9F52-088A8B852C8E}" type="pres">
      <dgm:prSet presAssocID="{9A93A16F-4B50-4C15-8DFB-9C1F9935B11F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1BAE2639-FFF4-4A19-8F10-27198F3401BC}" type="pres">
      <dgm:prSet presAssocID="{9A93A16F-4B50-4C15-8DFB-9C1F9935B11F}" presName="negativeSpace" presStyleCnt="0"/>
      <dgm:spPr/>
    </dgm:pt>
    <dgm:pt modelId="{48C73426-C332-43C6-B554-9B65404E9628}" type="pres">
      <dgm:prSet presAssocID="{9A93A16F-4B50-4C15-8DFB-9C1F9935B11F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3DF17413-1325-4A4E-B25C-216E5A51DA0E}" type="presOf" srcId="{7015DFEC-0943-4E3A-BB1E-8124E12D9BDF}" destId="{33B3B555-17E3-4537-8E19-F671F828DDFD}" srcOrd="0" destOrd="0" presId="urn:microsoft.com/office/officeart/2005/8/layout/list1"/>
    <dgm:cxn modelId="{EAEBEE1F-F3C7-4E23-8018-9C25E2CBB37F}" type="presOf" srcId="{F9DE32A1-05F4-4C4E-9E97-F26F0DBB0898}" destId="{48C73426-C332-43C6-B554-9B65404E9628}" srcOrd="0" destOrd="0" presId="urn:microsoft.com/office/officeart/2005/8/layout/list1"/>
    <dgm:cxn modelId="{57582927-417F-4FB6-86E6-57251EE760A3}" type="presOf" srcId="{40A99DE2-6226-4970-96CF-4548DBB6F8C0}" destId="{2226D465-5646-4DD6-AF7E-C95FBB9A638E}" srcOrd="0" destOrd="0" presId="urn:microsoft.com/office/officeart/2005/8/layout/list1"/>
    <dgm:cxn modelId="{AD5D2E2C-E2E7-4A26-A7FC-AA06F27E82E7}" type="presOf" srcId="{ACF555C9-59E4-4632-B733-25207916499A}" destId="{E0CDFEE7-5672-4091-8CBD-7DE1A3F71438}" srcOrd="0" destOrd="0" presId="urn:microsoft.com/office/officeart/2005/8/layout/list1"/>
    <dgm:cxn modelId="{560BB55E-8BB2-4030-BB98-98BB239036D4}" type="presOf" srcId="{7015DFEC-0943-4E3A-BB1E-8124E12D9BDF}" destId="{83A1B1BE-F73B-4DF0-9818-C45EE502235E}" srcOrd="1" destOrd="0" presId="urn:microsoft.com/office/officeart/2005/8/layout/list1"/>
    <dgm:cxn modelId="{2AC7AA42-15A4-456F-8A3F-B8FF104EC006}" type="presOf" srcId="{12B2CAD5-F785-4691-99CC-A33DF966935C}" destId="{F4BB5CDE-E7A6-4D92-A94A-98ABFFF38270}" srcOrd="0" destOrd="0" presId="urn:microsoft.com/office/officeart/2005/8/layout/list1"/>
    <dgm:cxn modelId="{ADE4E64F-A48A-4064-9556-664AEEEED520}" srcId="{ACF555C9-59E4-4632-B733-25207916499A}" destId="{7015DFEC-0943-4E3A-BB1E-8124E12D9BDF}" srcOrd="1" destOrd="0" parTransId="{CEBD0406-202A-4B6C-9DB3-B86D0FF8FFAB}" sibTransId="{E3C19068-B4D2-4569-9B77-6F70A64874D2}"/>
    <dgm:cxn modelId="{57D89972-A54A-4A94-BBC7-2F8C95A0DF5C}" srcId="{ACF555C9-59E4-4632-B733-25207916499A}" destId="{9A93A16F-4B50-4C15-8DFB-9C1F9935B11F}" srcOrd="3" destOrd="0" parTransId="{983B9DDB-4F4A-45A4-91E4-A34D5C118B8C}" sibTransId="{9A61859B-C591-4E2E-A3C6-3CC391C79825}"/>
    <dgm:cxn modelId="{F2B61B53-139C-486A-B478-DEA49BCC1E24}" type="presOf" srcId="{9A93A16F-4B50-4C15-8DFB-9C1F9935B11F}" destId="{6FBCD30E-0157-4E1D-9F52-088A8B852C8E}" srcOrd="1" destOrd="0" presId="urn:microsoft.com/office/officeart/2005/8/layout/list1"/>
    <dgm:cxn modelId="{81E9C085-59DC-49F9-9999-8BDDC4493B83}" type="presOf" srcId="{9A93A16F-4B50-4C15-8DFB-9C1F9935B11F}" destId="{59939561-DD87-426B-9EF5-11032125F198}" srcOrd="0" destOrd="0" presId="urn:microsoft.com/office/officeart/2005/8/layout/list1"/>
    <dgm:cxn modelId="{88F5BF9D-F23C-41B1-A8C2-BDD2B42F918F}" srcId="{ACF555C9-59E4-4632-B733-25207916499A}" destId="{7309F91F-9405-44E9-ABEE-31FD69043342}" srcOrd="0" destOrd="0" parTransId="{C61E6885-8B85-4D60-9278-4810A9B51F82}" sibTransId="{C87F0E75-27E9-43BF-BA0A-DE07990C84F4}"/>
    <dgm:cxn modelId="{FA8C10C3-0C8F-4A2F-B8E6-B6AA98ABCD64}" srcId="{12B2CAD5-F785-4691-99CC-A33DF966935C}" destId="{BDDC4C78-ED9E-4B43-A32B-7A659D874FE3}" srcOrd="0" destOrd="0" parTransId="{9577040B-3165-4593-A227-2E36B2B17647}" sibTransId="{BAEE3C12-231F-4211-A113-DB59DD0034A8}"/>
    <dgm:cxn modelId="{6D701CD5-9CFE-42DB-9269-26F2FE91221A}" srcId="{ACF555C9-59E4-4632-B733-25207916499A}" destId="{12B2CAD5-F785-4691-99CC-A33DF966935C}" srcOrd="2" destOrd="0" parTransId="{94648FD7-DD3B-45F1-BD79-466EC10AC669}" sibTransId="{F44B72AE-10DC-47B6-B51C-6F7C3FECE9E9}"/>
    <dgm:cxn modelId="{313CCBD8-7127-4934-89D5-1B32A04E2546}" type="presOf" srcId="{2539A1E7-7BDF-4246-9353-1B05B55C6B79}" destId="{AA0ECB92-C53B-47B6-8E3B-61BAED051732}" srcOrd="0" destOrd="0" presId="urn:microsoft.com/office/officeart/2005/8/layout/list1"/>
    <dgm:cxn modelId="{EF1D39DE-EC5D-431F-9D85-1E7AB4D8B990}" type="presOf" srcId="{7309F91F-9405-44E9-ABEE-31FD69043342}" destId="{646330DC-5A5B-4E18-B81C-F3942F993DCD}" srcOrd="1" destOrd="0" presId="urn:microsoft.com/office/officeart/2005/8/layout/list1"/>
    <dgm:cxn modelId="{D5BB54E6-1163-420E-B28B-2885867BA536}" srcId="{7309F91F-9405-44E9-ABEE-31FD69043342}" destId="{2539A1E7-7BDF-4246-9353-1B05B55C6B79}" srcOrd="0" destOrd="0" parTransId="{F641DA36-C7BE-4256-A332-3670B1B36272}" sibTransId="{86FCEAEC-9F33-4C76-A37B-677FFAD998E8}"/>
    <dgm:cxn modelId="{F130F6EC-B120-4782-B32B-65E4EEC90D05}" srcId="{9A93A16F-4B50-4C15-8DFB-9C1F9935B11F}" destId="{F9DE32A1-05F4-4C4E-9E97-F26F0DBB0898}" srcOrd="0" destOrd="0" parTransId="{F4918AFB-1167-4D4A-AF38-72C3EEEB8C4A}" sibTransId="{04F3BF0D-489E-4C45-B713-C4D0F290572F}"/>
    <dgm:cxn modelId="{4620D1F2-375B-4192-A806-68EC931E25FA}" srcId="{7015DFEC-0943-4E3A-BB1E-8124E12D9BDF}" destId="{40A99DE2-6226-4970-96CF-4548DBB6F8C0}" srcOrd="0" destOrd="0" parTransId="{860F294A-D241-4EBC-AB25-B755C227EFB3}" sibTransId="{53232FAC-07A1-4966-B7AB-08698F9D8CA5}"/>
    <dgm:cxn modelId="{48430BFC-A6A3-453D-AC90-CF8E50ADC0B8}" type="presOf" srcId="{7309F91F-9405-44E9-ABEE-31FD69043342}" destId="{44121891-53F2-4747-A56A-CE43B7C2C180}" srcOrd="0" destOrd="0" presId="urn:microsoft.com/office/officeart/2005/8/layout/list1"/>
    <dgm:cxn modelId="{CE1C62FD-96BE-4910-949C-29494C3B64D9}" type="presOf" srcId="{12B2CAD5-F785-4691-99CC-A33DF966935C}" destId="{5734B010-6287-4E5E-A868-DA8C46497962}" srcOrd="1" destOrd="0" presId="urn:microsoft.com/office/officeart/2005/8/layout/list1"/>
    <dgm:cxn modelId="{341BECFD-7943-47BE-9992-1EB608089D77}" type="presOf" srcId="{BDDC4C78-ED9E-4B43-A32B-7A659D874FE3}" destId="{66D516AB-0C5C-4305-ACFB-F7A942EE68E0}" srcOrd="0" destOrd="0" presId="urn:microsoft.com/office/officeart/2005/8/layout/list1"/>
    <dgm:cxn modelId="{95EE5FF9-6E63-4449-97D4-6002A40C3357}" type="presParOf" srcId="{E0CDFEE7-5672-4091-8CBD-7DE1A3F71438}" destId="{2EB97278-0B93-4AEE-AA86-BFA3AA6194E0}" srcOrd="0" destOrd="0" presId="urn:microsoft.com/office/officeart/2005/8/layout/list1"/>
    <dgm:cxn modelId="{E22FE693-C875-4CC5-B4C7-65D673361D6D}" type="presParOf" srcId="{2EB97278-0B93-4AEE-AA86-BFA3AA6194E0}" destId="{44121891-53F2-4747-A56A-CE43B7C2C180}" srcOrd="0" destOrd="0" presId="urn:microsoft.com/office/officeart/2005/8/layout/list1"/>
    <dgm:cxn modelId="{97C9441F-7DBE-4ED5-B4FE-32524B91B0FA}" type="presParOf" srcId="{2EB97278-0B93-4AEE-AA86-BFA3AA6194E0}" destId="{646330DC-5A5B-4E18-B81C-F3942F993DCD}" srcOrd="1" destOrd="0" presId="urn:microsoft.com/office/officeart/2005/8/layout/list1"/>
    <dgm:cxn modelId="{DD17706A-D3EA-43F8-8974-26C6CA73EF11}" type="presParOf" srcId="{E0CDFEE7-5672-4091-8CBD-7DE1A3F71438}" destId="{2376A625-1417-4660-BB1F-3882DB2256E1}" srcOrd="1" destOrd="0" presId="urn:microsoft.com/office/officeart/2005/8/layout/list1"/>
    <dgm:cxn modelId="{B0848D7A-C5B7-467B-B3C7-82B0C630F7D6}" type="presParOf" srcId="{E0CDFEE7-5672-4091-8CBD-7DE1A3F71438}" destId="{AA0ECB92-C53B-47B6-8E3B-61BAED051732}" srcOrd="2" destOrd="0" presId="urn:microsoft.com/office/officeart/2005/8/layout/list1"/>
    <dgm:cxn modelId="{0D41B949-F464-4664-A17B-C26065B9E0C0}" type="presParOf" srcId="{E0CDFEE7-5672-4091-8CBD-7DE1A3F71438}" destId="{4A2EB219-6754-429A-8B6F-2D5757AD2E04}" srcOrd="3" destOrd="0" presId="urn:microsoft.com/office/officeart/2005/8/layout/list1"/>
    <dgm:cxn modelId="{6BC36E40-3FAF-4F96-922E-4D54FD937FB7}" type="presParOf" srcId="{E0CDFEE7-5672-4091-8CBD-7DE1A3F71438}" destId="{46961763-2331-4EE1-B994-359B3EA4A1B1}" srcOrd="4" destOrd="0" presId="urn:microsoft.com/office/officeart/2005/8/layout/list1"/>
    <dgm:cxn modelId="{64A9F862-6CEC-41D5-B370-700CCC8594A8}" type="presParOf" srcId="{46961763-2331-4EE1-B994-359B3EA4A1B1}" destId="{33B3B555-17E3-4537-8E19-F671F828DDFD}" srcOrd="0" destOrd="0" presId="urn:microsoft.com/office/officeart/2005/8/layout/list1"/>
    <dgm:cxn modelId="{14EA07A2-61F6-4820-9559-A2861D526424}" type="presParOf" srcId="{46961763-2331-4EE1-B994-359B3EA4A1B1}" destId="{83A1B1BE-F73B-4DF0-9818-C45EE502235E}" srcOrd="1" destOrd="0" presId="urn:microsoft.com/office/officeart/2005/8/layout/list1"/>
    <dgm:cxn modelId="{07547421-1A8C-487E-BB4D-88D18CFD3A7A}" type="presParOf" srcId="{E0CDFEE7-5672-4091-8CBD-7DE1A3F71438}" destId="{4D9F603D-15D9-415F-8F2A-1CB931BBBBA2}" srcOrd="5" destOrd="0" presId="urn:microsoft.com/office/officeart/2005/8/layout/list1"/>
    <dgm:cxn modelId="{A6DE340E-3C2B-49D0-8E37-DAD85C4051C4}" type="presParOf" srcId="{E0CDFEE7-5672-4091-8CBD-7DE1A3F71438}" destId="{2226D465-5646-4DD6-AF7E-C95FBB9A638E}" srcOrd="6" destOrd="0" presId="urn:microsoft.com/office/officeart/2005/8/layout/list1"/>
    <dgm:cxn modelId="{C3E6485B-B9EF-437F-9EC5-8D718E698C70}" type="presParOf" srcId="{E0CDFEE7-5672-4091-8CBD-7DE1A3F71438}" destId="{DFB549DA-C95F-4284-A557-992DB6646F49}" srcOrd="7" destOrd="0" presId="urn:microsoft.com/office/officeart/2005/8/layout/list1"/>
    <dgm:cxn modelId="{AC3DB1C2-44C6-4ACC-8B8E-BAE167CA183B}" type="presParOf" srcId="{E0CDFEE7-5672-4091-8CBD-7DE1A3F71438}" destId="{36065136-61BF-4965-AB6C-6BE5C99EAF05}" srcOrd="8" destOrd="0" presId="urn:microsoft.com/office/officeart/2005/8/layout/list1"/>
    <dgm:cxn modelId="{6744D042-616B-4BA8-A305-693F90BAEB81}" type="presParOf" srcId="{36065136-61BF-4965-AB6C-6BE5C99EAF05}" destId="{F4BB5CDE-E7A6-4D92-A94A-98ABFFF38270}" srcOrd="0" destOrd="0" presId="urn:microsoft.com/office/officeart/2005/8/layout/list1"/>
    <dgm:cxn modelId="{BEE59647-D49A-497F-9EF4-B3706D598592}" type="presParOf" srcId="{36065136-61BF-4965-AB6C-6BE5C99EAF05}" destId="{5734B010-6287-4E5E-A868-DA8C46497962}" srcOrd="1" destOrd="0" presId="urn:microsoft.com/office/officeart/2005/8/layout/list1"/>
    <dgm:cxn modelId="{D440D73A-DE37-4D34-A1B4-63708957B889}" type="presParOf" srcId="{E0CDFEE7-5672-4091-8CBD-7DE1A3F71438}" destId="{C3194F8E-57DB-484B-B9C1-D26D9A7FCE07}" srcOrd="9" destOrd="0" presId="urn:microsoft.com/office/officeart/2005/8/layout/list1"/>
    <dgm:cxn modelId="{A24A24A6-4100-499A-8BA0-C81D2730B7AD}" type="presParOf" srcId="{E0CDFEE7-5672-4091-8CBD-7DE1A3F71438}" destId="{66D516AB-0C5C-4305-ACFB-F7A942EE68E0}" srcOrd="10" destOrd="0" presId="urn:microsoft.com/office/officeart/2005/8/layout/list1"/>
    <dgm:cxn modelId="{52E484F7-BFE8-4734-B63F-E7B20A3F878E}" type="presParOf" srcId="{E0CDFEE7-5672-4091-8CBD-7DE1A3F71438}" destId="{E8C85977-4A27-477E-9855-633B6DB9B618}" srcOrd="11" destOrd="0" presId="urn:microsoft.com/office/officeart/2005/8/layout/list1"/>
    <dgm:cxn modelId="{08072201-7831-4BB0-ACD9-27F0FBE0D096}" type="presParOf" srcId="{E0CDFEE7-5672-4091-8CBD-7DE1A3F71438}" destId="{1D561982-46CB-43D3-9FAB-851C90D39207}" srcOrd="12" destOrd="0" presId="urn:microsoft.com/office/officeart/2005/8/layout/list1"/>
    <dgm:cxn modelId="{6C3511DB-8E3E-4232-985E-5482A1622190}" type="presParOf" srcId="{1D561982-46CB-43D3-9FAB-851C90D39207}" destId="{59939561-DD87-426B-9EF5-11032125F198}" srcOrd="0" destOrd="0" presId="urn:microsoft.com/office/officeart/2005/8/layout/list1"/>
    <dgm:cxn modelId="{67C7353C-3002-4A35-899B-8154E3B76B73}" type="presParOf" srcId="{1D561982-46CB-43D3-9FAB-851C90D39207}" destId="{6FBCD30E-0157-4E1D-9F52-088A8B852C8E}" srcOrd="1" destOrd="0" presId="urn:microsoft.com/office/officeart/2005/8/layout/list1"/>
    <dgm:cxn modelId="{E681F129-7973-42D0-955D-30C41C9BAE13}" type="presParOf" srcId="{E0CDFEE7-5672-4091-8CBD-7DE1A3F71438}" destId="{1BAE2639-FFF4-4A19-8F10-27198F3401BC}" srcOrd="13" destOrd="0" presId="urn:microsoft.com/office/officeart/2005/8/layout/list1"/>
    <dgm:cxn modelId="{6D45A531-FA7F-4A17-8E76-F9540CF1DC42}" type="presParOf" srcId="{E0CDFEE7-5672-4091-8CBD-7DE1A3F71438}" destId="{48C73426-C332-43C6-B554-9B65404E9628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107EB0-AAD3-4222-A8B2-D6A17F12CC86}">
      <dsp:nvSpPr>
        <dsp:cNvPr id="0" name=""/>
        <dsp:cNvSpPr/>
      </dsp:nvSpPr>
      <dsp:spPr>
        <a:xfrm>
          <a:off x="2107203" y="357424"/>
          <a:ext cx="5221501" cy="5221501"/>
        </a:xfrm>
        <a:prstGeom prst="pie">
          <a:avLst>
            <a:gd name="adj1" fmla="val 16200000"/>
            <a:gd name="adj2" fmla="val 19285716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Balanced Scorecard</a:t>
          </a:r>
        </a:p>
      </dsp:txBody>
      <dsp:txXfrm>
        <a:off x="4769547" y="854710"/>
        <a:ext cx="1429696" cy="901330"/>
      </dsp:txXfrm>
    </dsp:sp>
    <dsp:sp modelId="{E7A4FD8E-E8C6-48CB-894C-3241780A8E47}">
      <dsp:nvSpPr>
        <dsp:cNvPr id="0" name=""/>
        <dsp:cNvSpPr/>
      </dsp:nvSpPr>
      <dsp:spPr>
        <a:xfrm>
          <a:off x="1972314" y="637147"/>
          <a:ext cx="5221501" cy="5221501"/>
        </a:xfrm>
        <a:prstGeom prst="pie">
          <a:avLst>
            <a:gd name="adj1" fmla="val 19285716"/>
            <a:gd name="adj2" fmla="val 771428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Blue Ocean Strategy</a:t>
          </a:r>
        </a:p>
      </dsp:txBody>
      <dsp:txXfrm>
        <a:off x="5546556" y="2501969"/>
        <a:ext cx="1516721" cy="963491"/>
      </dsp:txXfrm>
    </dsp:sp>
    <dsp:sp modelId="{F5AFD43B-96C6-401D-A7FF-9F3A99C0FA04}">
      <dsp:nvSpPr>
        <dsp:cNvPr id="0" name=""/>
        <dsp:cNvSpPr/>
      </dsp:nvSpPr>
      <dsp:spPr>
        <a:xfrm>
          <a:off x="1972314" y="637147"/>
          <a:ext cx="5221501" cy="5221501"/>
        </a:xfrm>
        <a:prstGeom prst="pie">
          <a:avLst>
            <a:gd name="adj1" fmla="val 771428"/>
            <a:gd name="adj2" fmla="val 3857143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PESTLE</a:t>
          </a:r>
        </a:p>
      </dsp:txBody>
      <dsp:txXfrm>
        <a:off x="5328993" y="3745183"/>
        <a:ext cx="1367536" cy="994571"/>
      </dsp:txXfrm>
    </dsp:sp>
    <dsp:sp modelId="{D60A41EA-B908-4F09-85C2-22C1091EC4F5}">
      <dsp:nvSpPr>
        <dsp:cNvPr id="0" name=""/>
        <dsp:cNvSpPr/>
      </dsp:nvSpPr>
      <dsp:spPr>
        <a:xfrm>
          <a:off x="1972314" y="637147"/>
          <a:ext cx="5221501" cy="5221501"/>
        </a:xfrm>
        <a:prstGeom prst="pie">
          <a:avLst>
            <a:gd name="adj1" fmla="val 3857226"/>
            <a:gd name="adj2" fmla="val 6942858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SWOT</a:t>
          </a:r>
        </a:p>
      </dsp:txBody>
      <dsp:txXfrm>
        <a:off x="3883756" y="4739755"/>
        <a:ext cx="1398616" cy="994571"/>
      </dsp:txXfrm>
    </dsp:sp>
    <dsp:sp modelId="{CF54E698-97AD-4D90-8C20-E4D24BDFEF6A}">
      <dsp:nvSpPr>
        <dsp:cNvPr id="0" name=""/>
        <dsp:cNvSpPr/>
      </dsp:nvSpPr>
      <dsp:spPr>
        <a:xfrm>
          <a:off x="1972314" y="637147"/>
          <a:ext cx="5221501" cy="5221501"/>
        </a:xfrm>
        <a:prstGeom prst="pie">
          <a:avLst>
            <a:gd name="adj1" fmla="val 6942858"/>
            <a:gd name="adj2" fmla="val 10028574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Six Sigma</a:t>
          </a:r>
        </a:p>
      </dsp:txBody>
      <dsp:txXfrm>
        <a:off x="2469600" y="3745183"/>
        <a:ext cx="1367536" cy="994571"/>
      </dsp:txXfrm>
    </dsp:sp>
    <dsp:sp modelId="{95744E75-40B3-4691-9515-86BA54522EA2}">
      <dsp:nvSpPr>
        <dsp:cNvPr id="0" name=""/>
        <dsp:cNvSpPr/>
      </dsp:nvSpPr>
      <dsp:spPr>
        <a:xfrm>
          <a:off x="1972314" y="637147"/>
          <a:ext cx="5221501" cy="5221501"/>
        </a:xfrm>
        <a:prstGeom prst="pie">
          <a:avLst>
            <a:gd name="adj1" fmla="val 10028574"/>
            <a:gd name="adj2" fmla="val 13114284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Agile Methodology</a:t>
          </a:r>
        </a:p>
      </dsp:txBody>
      <dsp:txXfrm>
        <a:off x="2102851" y="2501969"/>
        <a:ext cx="1516721" cy="963491"/>
      </dsp:txXfrm>
    </dsp:sp>
    <dsp:sp modelId="{28122DF6-26EE-42FD-AF86-883C3CC5A7B0}">
      <dsp:nvSpPr>
        <dsp:cNvPr id="0" name=""/>
        <dsp:cNvSpPr/>
      </dsp:nvSpPr>
      <dsp:spPr>
        <a:xfrm>
          <a:off x="1972314" y="637147"/>
          <a:ext cx="5221501" cy="5221501"/>
        </a:xfrm>
        <a:prstGeom prst="pie">
          <a:avLst>
            <a:gd name="adj1" fmla="val 13114284"/>
            <a:gd name="adj2" fmla="val 1620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Scenario Planning</a:t>
          </a:r>
        </a:p>
      </dsp:txBody>
      <dsp:txXfrm>
        <a:off x="3103639" y="1134433"/>
        <a:ext cx="1429696" cy="90133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0ECB92-C53B-47B6-8E3B-61BAED051732}">
      <dsp:nvSpPr>
        <dsp:cNvPr id="0" name=""/>
        <dsp:cNvSpPr/>
      </dsp:nvSpPr>
      <dsp:spPr>
        <a:xfrm>
          <a:off x="0" y="355145"/>
          <a:ext cx="10515600" cy="7654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374904" rIns="816127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Ensures customer satisfaction and operational efficiency.</a:t>
          </a:r>
        </a:p>
      </dsp:txBody>
      <dsp:txXfrm>
        <a:off x="0" y="355145"/>
        <a:ext cx="10515600" cy="765450"/>
      </dsp:txXfrm>
    </dsp:sp>
    <dsp:sp modelId="{646330DC-5A5B-4E18-B81C-F3942F993DCD}">
      <dsp:nvSpPr>
        <dsp:cNvPr id="0" name=""/>
        <dsp:cNvSpPr/>
      </dsp:nvSpPr>
      <dsp:spPr>
        <a:xfrm>
          <a:off x="525780" y="89465"/>
          <a:ext cx="7360920" cy="5313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Why is important?</a:t>
          </a:r>
        </a:p>
      </dsp:txBody>
      <dsp:txXfrm>
        <a:off x="551719" y="115404"/>
        <a:ext cx="7309042" cy="479482"/>
      </dsp:txXfrm>
    </dsp:sp>
    <dsp:sp modelId="{2226D465-5646-4DD6-AF7E-C95FBB9A638E}">
      <dsp:nvSpPr>
        <dsp:cNvPr id="0" name=""/>
        <dsp:cNvSpPr/>
      </dsp:nvSpPr>
      <dsp:spPr>
        <a:xfrm>
          <a:off x="0" y="1483475"/>
          <a:ext cx="10515600" cy="7654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2147871"/>
              <a:satOff val="-6164"/>
              <a:lumOff val="-987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374904" rIns="816127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en-US" sz="1800" kern="1200" dirty="0">
              <a:latin typeface="Arial" panose="020B0604020202020204" pitchFamily="34" charset="0"/>
            </a:rPr>
            <a:t>P</a:t>
          </a:r>
          <a:r>
            <a:rPr kumimoji="0" lang="en-US" altLang="en-US" sz="1800" b="0" i="0" u="none" strike="noStrike" kern="1200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ercentage of correct orders</a:t>
          </a:r>
          <a:r>
            <a:rPr lang="en-US" sz="1800" kern="1200" dirty="0"/>
            <a:t>.</a:t>
          </a:r>
        </a:p>
      </dsp:txBody>
      <dsp:txXfrm>
        <a:off x="0" y="1483475"/>
        <a:ext cx="10515600" cy="765450"/>
      </dsp:txXfrm>
    </dsp:sp>
    <dsp:sp modelId="{83A1B1BE-F73B-4DF0-9818-C45EE502235E}">
      <dsp:nvSpPr>
        <dsp:cNvPr id="0" name=""/>
        <dsp:cNvSpPr/>
      </dsp:nvSpPr>
      <dsp:spPr>
        <a:xfrm>
          <a:off x="525780" y="1217795"/>
          <a:ext cx="7360920" cy="531360"/>
        </a:xfrm>
        <a:prstGeom prst="roundRect">
          <a:avLst/>
        </a:prstGeom>
        <a:solidFill>
          <a:schemeClr val="accent2">
            <a:hueOff val="2147871"/>
            <a:satOff val="-6164"/>
            <a:lumOff val="-987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How are we measuring it?</a:t>
          </a:r>
        </a:p>
      </dsp:txBody>
      <dsp:txXfrm>
        <a:off x="551719" y="1243734"/>
        <a:ext cx="7309042" cy="479482"/>
      </dsp:txXfrm>
    </dsp:sp>
    <dsp:sp modelId="{66D516AB-0C5C-4305-ACFB-F7A942EE68E0}">
      <dsp:nvSpPr>
        <dsp:cNvPr id="0" name=""/>
        <dsp:cNvSpPr/>
      </dsp:nvSpPr>
      <dsp:spPr>
        <a:xfrm>
          <a:off x="0" y="2611805"/>
          <a:ext cx="10515600" cy="7654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4295743"/>
              <a:satOff val="-12329"/>
              <a:lumOff val="-1973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374904" rIns="816127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Staff training, quality control.</a:t>
          </a:r>
        </a:p>
      </dsp:txBody>
      <dsp:txXfrm>
        <a:off x="0" y="2611805"/>
        <a:ext cx="10515600" cy="765450"/>
      </dsp:txXfrm>
    </dsp:sp>
    <dsp:sp modelId="{5734B010-6287-4E5E-A868-DA8C46497962}">
      <dsp:nvSpPr>
        <dsp:cNvPr id="0" name=""/>
        <dsp:cNvSpPr/>
      </dsp:nvSpPr>
      <dsp:spPr>
        <a:xfrm>
          <a:off x="525780" y="2346125"/>
          <a:ext cx="7360920" cy="531360"/>
        </a:xfrm>
        <a:prstGeom prst="roundRect">
          <a:avLst/>
        </a:prstGeom>
        <a:solidFill>
          <a:schemeClr val="accent2">
            <a:hueOff val="4295743"/>
            <a:satOff val="-12329"/>
            <a:lumOff val="-1973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Cost/Effort</a:t>
          </a:r>
        </a:p>
      </dsp:txBody>
      <dsp:txXfrm>
        <a:off x="551719" y="2372064"/>
        <a:ext cx="7309042" cy="479482"/>
      </dsp:txXfrm>
    </dsp:sp>
    <dsp:sp modelId="{48C73426-C332-43C6-B554-9B65404E9628}">
      <dsp:nvSpPr>
        <dsp:cNvPr id="0" name=""/>
        <dsp:cNvSpPr/>
      </dsp:nvSpPr>
      <dsp:spPr>
        <a:xfrm>
          <a:off x="0" y="3740135"/>
          <a:ext cx="10515600" cy="7654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6443614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374904" rIns="816127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95% or more order accuracy.</a:t>
          </a:r>
        </a:p>
      </dsp:txBody>
      <dsp:txXfrm>
        <a:off x="0" y="3740135"/>
        <a:ext cx="10515600" cy="765450"/>
      </dsp:txXfrm>
    </dsp:sp>
    <dsp:sp modelId="{6FBCD30E-0157-4E1D-9F52-088A8B852C8E}">
      <dsp:nvSpPr>
        <dsp:cNvPr id="0" name=""/>
        <dsp:cNvSpPr/>
      </dsp:nvSpPr>
      <dsp:spPr>
        <a:xfrm>
          <a:off x="525780" y="3474455"/>
          <a:ext cx="7360920" cy="531360"/>
        </a:xfrm>
        <a:prstGeom prst="roundRec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Target</a:t>
          </a:r>
        </a:p>
      </dsp:txBody>
      <dsp:txXfrm>
        <a:off x="551719" y="3500394"/>
        <a:ext cx="7309042" cy="47948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107EB0-AAD3-4222-A8B2-D6A17F12CC86}">
      <dsp:nvSpPr>
        <dsp:cNvPr id="0" name=""/>
        <dsp:cNvSpPr/>
      </dsp:nvSpPr>
      <dsp:spPr>
        <a:xfrm>
          <a:off x="1968676" y="638967"/>
          <a:ext cx="5221501" cy="5221501"/>
        </a:xfrm>
        <a:prstGeom prst="pie">
          <a:avLst>
            <a:gd name="adj1" fmla="val 16200000"/>
            <a:gd name="adj2" fmla="val 19285716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Balanced Scorecard</a:t>
          </a:r>
          <a:endParaRPr lang="en-US" sz="2000" kern="1200" dirty="0"/>
        </a:p>
      </dsp:txBody>
      <dsp:txXfrm>
        <a:off x="4631020" y="1136253"/>
        <a:ext cx="1429696" cy="901330"/>
      </dsp:txXfrm>
    </dsp:sp>
    <dsp:sp modelId="{E7A4FD8E-E8C6-48CB-894C-3241780A8E47}">
      <dsp:nvSpPr>
        <dsp:cNvPr id="0" name=""/>
        <dsp:cNvSpPr/>
      </dsp:nvSpPr>
      <dsp:spPr>
        <a:xfrm>
          <a:off x="1972314" y="637147"/>
          <a:ext cx="5221501" cy="5221501"/>
        </a:xfrm>
        <a:prstGeom prst="pie">
          <a:avLst>
            <a:gd name="adj1" fmla="val 19285716"/>
            <a:gd name="adj2" fmla="val 771428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Blue Ocean Strategy</a:t>
          </a:r>
        </a:p>
      </dsp:txBody>
      <dsp:txXfrm>
        <a:off x="5546556" y="2501969"/>
        <a:ext cx="1516721" cy="963491"/>
      </dsp:txXfrm>
    </dsp:sp>
    <dsp:sp modelId="{F5AFD43B-96C6-401D-A7FF-9F3A99C0FA04}">
      <dsp:nvSpPr>
        <dsp:cNvPr id="0" name=""/>
        <dsp:cNvSpPr/>
      </dsp:nvSpPr>
      <dsp:spPr>
        <a:xfrm>
          <a:off x="1972314" y="637147"/>
          <a:ext cx="5221501" cy="5221501"/>
        </a:xfrm>
        <a:prstGeom prst="pie">
          <a:avLst>
            <a:gd name="adj1" fmla="val 771428"/>
            <a:gd name="adj2" fmla="val 3857143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PESTLE</a:t>
          </a:r>
        </a:p>
      </dsp:txBody>
      <dsp:txXfrm>
        <a:off x="5328993" y="3745183"/>
        <a:ext cx="1367536" cy="994571"/>
      </dsp:txXfrm>
    </dsp:sp>
    <dsp:sp modelId="{D60A41EA-B908-4F09-85C2-22C1091EC4F5}">
      <dsp:nvSpPr>
        <dsp:cNvPr id="0" name=""/>
        <dsp:cNvSpPr/>
      </dsp:nvSpPr>
      <dsp:spPr>
        <a:xfrm>
          <a:off x="1972314" y="637147"/>
          <a:ext cx="5221501" cy="5221501"/>
        </a:xfrm>
        <a:prstGeom prst="pie">
          <a:avLst>
            <a:gd name="adj1" fmla="val 3857226"/>
            <a:gd name="adj2" fmla="val 6942858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SWOT</a:t>
          </a:r>
        </a:p>
      </dsp:txBody>
      <dsp:txXfrm>
        <a:off x="3883756" y="4739755"/>
        <a:ext cx="1398616" cy="994571"/>
      </dsp:txXfrm>
    </dsp:sp>
    <dsp:sp modelId="{CF54E698-97AD-4D90-8C20-E4D24BDFEF6A}">
      <dsp:nvSpPr>
        <dsp:cNvPr id="0" name=""/>
        <dsp:cNvSpPr/>
      </dsp:nvSpPr>
      <dsp:spPr>
        <a:xfrm>
          <a:off x="1972314" y="637147"/>
          <a:ext cx="5221501" cy="5221501"/>
        </a:xfrm>
        <a:prstGeom prst="pie">
          <a:avLst>
            <a:gd name="adj1" fmla="val 6942858"/>
            <a:gd name="adj2" fmla="val 10028574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Six Sigma</a:t>
          </a:r>
        </a:p>
      </dsp:txBody>
      <dsp:txXfrm>
        <a:off x="2469600" y="3745183"/>
        <a:ext cx="1367536" cy="994571"/>
      </dsp:txXfrm>
    </dsp:sp>
    <dsp:sp modelId="{95744E75-40B3-4691-9515-86BA54522EA2}">
      <dsp:nvSpPr>
        <dsp:cNvPr id="0" name=""/>
        <dsp:cNvSpPr/>
      </dsp:nvSpPr>
      <dsp:spPr>
        <a:xfrm>
          <a:off x="1972314" y="637147"/>
          <a:ext cx="5221501" cy="5221501"/>
        </a:xfrm>
        <a:prstGeom prst="pie">
          <a:avLst>
            <a:gd name="adj1" fmla="val 10028574"/>
            <a:gd name="adj2" fmla="val 13114284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Agile Methodology</a:t>
          </a:r>
        </a:p>
      </dsp:txBody>
      <dsp:txXfrm>
        <a:off x="2102851" y="2501969"/>
        <a:ext cx="1516721" cy="963491"/>
      </dsp:txXfrm>
    </dsp:sp>
    <dsp:sp modelId="{28122DF6-26EE-42FD-AF86-883C3CC5A7B0}">
      <dsp:nvSpPr>
        <dsp:cNvPr id="0" name=""/>
        <dsp:cNvSpPr/>
      </dsp:nvSpPr>
      <dsp:spPr>
        <a:xfrm>
          <a:off x="1972314" y="637147"/>
          <a:ext cx="5221501" cy="5221501"/>
        </a:xfrm>
        <a:prstGeom prst="pie">
          <a:avLst>
            <a:gd name="adj1" fmla="val 13114284"/>
            <a:gd name="adj2" fmla="val 1620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Scenario Planning</a:t>
          </a:r>
        </a:p>
      </dsp:txBody>
      <dsp:txXfrm>
        <a:off x="3103639" y="1134433"/>
        <a:ext cx="1429696" cy="90133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3D4DE0-4A19-4FD7-A896-F50322E54448}">
      <dsp:nvSpPr>
        <dsp:cNvPr id="0" name=""/>
        <dsp:cNvSpPr/>
      </dsp:nvSpPr>
      <dsp:spPr>
        <a:xfrm>
          <a:off x="1551477" y="0"/>
          <a:ext cx="4960021" cy="4960021"/>
        </a:xfrm>
        <a:prstGeom prst="diamond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DEA640-9055-44BE-B221-E51624023920}">
      <dsp:nvSpPr>
        <dsp:cNvPr id="0" name=""/>
        <dsp:cNvSpPr/>
      </dsp:nvSpPr>
      <dsp:spPr>
        <a:xfrm>
          <a:off x="810366" y="603505"/>
          <a:ext cx="3188601" cy="1669800"/>
        </a:xfrm>
        <a:prstGeom prst="roundRect">
          <a:avLst/>
        </a:prstGeom>
        <a:gradFill flip="none" rotWithShape="1">
          <a:gsLst>
            <a:gs pos="0">
              <a:schemeClr val="accent2">
                <a:lumMod val="67000"/>
              </a:schemeClr>
            </a:gs>
            <a:gs pos="48000">
              <a:schemeClr val="accent2">
                <a:lumMod val="97000"/>
                <a:lumOff val="3000"/>
              </a:schemeClr>
            </a:gs>
            <a:gs pos="100000">
              <a:schemeClr val="accent2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Financial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Revenue Growth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Profit Margin</a:t>
          </a:r>
        </a:p>
      </dsp:txBody>
      <dsp:txXfrm>
        <a:off x="891879" y="685018"/>
        <a:ext cx="3025575" cy="1506774"/>
      </dsp:txXfrm>
    </dsp:sp>
    <dsp:sp modelId="{E8A86680-D369-497F-97D4-0B58CBBA0ED7}">
      <dsp:nvSpPr>
        <dsp:cNvPr id="0" name=""/>
        <dsp:cNvSpPr/>
      </dsp:nvSpPr>
      <dsp:spPr>
        <a:xfrm>
          <a:off x="4128017" y="621979"/>
          <a:ext cx="3188601" cy="1669800"/>
        </a:xfrm>
        <a:prstGeom prst="roundRect">
          <a:avLst/>
        </a:prstGeom>
        <a:gradFill flip="none" rotWithShape="1">
          <a:gsLst>
            <a:gs pos="0">
              <a:schemeClr val="accent3">
                <a:lumMod val="67000"/>
              </a:schemeClr>
            </a:gs>
            <a:gs pos="48000">
              <a:schemeClr val="accent3">
                <a:lumMod val="97000"/>
                <a:lumOff val="3000"/>
              </a:schemeClr>
            </a:gs>
            <a:gs pos="100000">
              <a:schemeClr val="accent3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Customer Related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Customer Satisfaction scores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Customer Loyalty Program Membership</a:t>
          </a:r>
        </a:p>
      </dsp:txBody>
      <dsp:txXfrm>
        <a:off x="4209530" y="703492"/>
        <a:ext cx="3025575" cy="1506774"/>
      </dsp:txXfrm>
    </dsp:sp>
    <dsp:sp modelId="{88A68510-03C2-4038-A098-8DAA64FCF94B}">
      <dsp:nvSpPr>
        <dsp:cNvPr id="0" name=""/>
        <dsp:cNvSpPr/>
      </dsp:nvSpPr>
      <dsp:spPr>
        <a:xfrm>
          <a:off x="810366" y="2686714"/>
          <a:ext cx="3188601" cy="1669800"/>
        </a:xfrm>
        <a:prstGeom prst="roundRect">
          <a:avLst/>
        </a:prstGeom>
        <a:gradFill flip="none" rotWithShape="1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Internal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Employee Productivity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600" kern="1200" dirty="0"/>
        </a:p>
      </dsp:txBody>
      <dsp:txXfrm>
        <a:off x="891879" y="2768227"/>
        <a:ext cx="3025575" cy="1506774"/>
      </dsp:txXfrm>
    </dsp:sp>
    <dsp:sp modelId="{B0C1E5E2-5961-4B10-BE18-733BE35784FF}">
      <dsp:nvSpPr>
        <dsp:cNvPr id="0" name=""/>
        <dsp:cNvSpPr/>
      </dsp:nvSpPr>
      <dsp:spPr>
        <a:xfrm>
          <a:off x="4128017" y="2686714"/>
          <a:ext cx="3188601" cy="1669800"/>
        </a:xfrm>
        <a:prstGeom prst="roundRect">
          <a:avLst/>
        </a:prstGeom>
        <a:gradFill flip="none" rotWithShape="1">
          <a:gsLst>
            <a:gs pos="0">
              <a:schemeClr val="accent4">
                <a:lumMod val="67000"/>
              </a:schemeClr>
            </a:gs>
            <a:gs pos="48000">
              <a:schemeClr val="accent4">
                <a:lumMod val="97000"/>
                <a:lumOff val="3000"/>
              </a:schemeClr>
            </a:gs>
            <a:gs pos="100000">
              <a:schemeClr val="accent4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Operational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Order Accuracy Rate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Service Speed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600" kern="1200" dirty="0"/>
        </a:p>
      </dsp:txBody>
      <dsp:txXfrm>
        <a:off x="4209530" y="2768227"/>
        <a:ext cx="3025575" cy="150677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0ECB92-C53B-47B6-8E3B-61BAED051732}">
      <dsp:nvSpPr>
        <dsp:cNvPr id="0" name=""/>
        <dsp:cNvSpPr/>
      </dsp:nvSpPr>
      <dsp:spPr>
        <a:xfrm>
          <a:off x="0" y="329180"/>
          <a:ext cx="10515600" cy="9906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354076" rIns="816127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Aligned with our main objective of increase revenue by 12%.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Ultimate measure of financial success.</a:t>
          </a:r>
        </a:p>
      </dsp:txBody>
      <dsp:txXfrm>
        <a:off x="0" y="329180"/>
        <a:ext cx="10515600" cy="990675"/>
      </dsp:txXfrm>
    </dsp:sp>
    <dsp:sp modelId="{646330DC-5A5B-4E18-B81C-F3942F993DCD}">
      <dsp:nvSpPr>
        <dsp:cNvPr id="0" name=""/>
        <dsp:cNvSpPr/>
      </dsp:nvSpPr>
      <dsp:spPr>
        <a:xfrm>
          <a:off x="525780" y="78260"/>
          <a:ext cx="7360920" cy="5018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Why is important?</a:t>
          </a:r>
        </a:p>
      </dsp:txBody>
      <dsp:txXfrm>
        <a:off x="550278" y="102758"/>
        <a:ext cx="7311924" cy="452844"/>
      </dsp:txXfrm>
    </dsp:sp>
    <dsp:sp modelId="{2226D465-5646-4DD6-AF7E-C95FBB9A638E}">
      <dsp:nvSpPr>
        <dsp:cNvPr id="0" name=""/>
        <dsp:cNvSpPr/>
      </dsp:nvSpPr>
      <dsp:spPr>
        <a:xfrm>
          <a:off x="0" y="1662575"/>
          <a:ext cx="10515600" cy="7229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2147871"/>
              <a:satOff val="-6164"/>
              <a:lumOff val="-987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354076" rIns="816127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Sales Data (Sales prices, order, product type, product features)</a:t>
          </a:r>
        </a:p>
      </dsp:txBody>
      <dsp:txXfrm>
        <a:off x="0" y="1662575"/>
        <a:ext cx="10515600" cy="722925"/>
      </dsp:txXfrm>
    </dsp:sp>
    <dsp:sp modelId="{83A1B1BE-F73B-4DF0-9818-C45EE502235E}">
      <dsp:nvSpPr>
        <dsp:cNvPr id="0" name=""/>
        <dsp:cNvSpPr/>
      </dsp:nvSpPr>
      <dsp:spPr>
        <a:xfrm>
          <a:off x="525780" y="1411655"/>
          <a:ext cx="7360920" cy="501840"/>
        </a:xfrm>
        <a:prstGeom prst="roundRect">
          <a:avLst/>
        </a:prstGeom>
        <a:solidFill>
          <a:schemeClr val="accent2">
            <a:hueOff val="2147871"/>
            <a:satOff val="-6164"/>
            <a:lumOff val="-987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How are we measuring it?</a:t>
          </a:r>
        </a:p>
      </dsp:txBody>
      <dsp:txXfrm>
        <a:off x="550278" y="1436153"/>
        <a:ext cx="7311924" cy="452844"/>
      </dsp:txXfrm>
    </dsp:sp>
    <dsp:sp modelId="{66D516AB-0C5C-4305-ACFB-F7A942EE68E0}">
      <dsp:nvSpPr>
        <dsp:cNvPr id="0" name=""/>
        <dsp:cNvSpPr/>
      </dsp:nvSpPr>
      <dsp:spPr>
        <a:xfrm>
          <a:off x="0" y="2728220"/>
          <a:ext cx="10515600" cy="7229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4295743"/>
              <a:satOff val="-12329"/>
              <a:lumOff val="-1973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354076" rIns="816127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Stored in store Database through POS with every transaction. Easy and cheap to retrieve.</a:t>
          </a:r>
        </a:p>
      </dsp:txBody>
      <dsp:txXfrm>
        <a:off x="0" y="2728220"/>
        <a:ext cx="10515600" cy="722925"/>
      </dsp:txXfrm>
    </dsp:sp>
    <dsp:sp modelId="{5734B010-6287-4E5E-A868-DA8C46497962}">
      <dsp:nvSpPr>
        <dsp:cNvPr id="0" name=""/>
        <dsp:cNvSpPr/>
      </dsp:nvSpPr>
      <dsp:spPr>
        <a:xfrm>
          <a:off x="525780" y="2477300"/>
          <a:ext cx="7360920" cy="501840"/>
        </a:xfrm>
        <a:prstGeom prst="roundRect">
          <a:avLst/>
        </a:prstGeom>
        <a:solidFill>
          <a:schemeClr val="accent2">
            <a:hueOff val="4295743"/>
            <a:satOff val="-12329"/>
            <a:lumOff val="-1973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Cost/Effort</a:t>
          </a:r>
        </a:p>
      </dsp:txBody>
      <dsp:txXfrm>
        <a:off x="550278" y="2501798"/>
        <a:ext cx="7311924" cy="452844"/>
      </dsp:txXfrm>
    </dsp:sp>
    <dsp:sp modelId="{48C73426-C332-43C6-B554-9B65404E9628}">
      <dsp:nvSpPr>
        <dsp:cNvPr id="0" name=""/>
        <dsp:cNvSpPr/>
      </dsp:nvSpPr>
      <dsp:spPr>
        <a:xfrm>
          <a:off x="0" y="3793865"/>
          <a:ext cx="10515600" cy="7229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6443614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354076" rIns="816127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12% Revenue increase YoY. Track monthly revenue.</a:t>
          </a:r>
        </a:p>
      </dsp:txBody>
      <dsp:txXfrm>
        <a:off x="0" y="3793865"/>
        <a:ext cx="10515600" cy="722925"/>
      </dsp:txXfrm>
    </dsp:sp>
    <dsp:sp modelId="{6FBCD30E-0157-4E1D-9F52-088A8B852C8E}">
      <dsp:nvSpPr>
        <dsp:cNvPr id="0" name=""/>
        <dsp:cNvSpPr/>
      </dsp:nvSpPr>
      <dsp:spPr>
        <a:xfrm>
          <a:off x="525780" y="3542945"/>
          <a:ext cx="7360920" cy="501840"/>
        </a:xfrm>
        <a:prstGeom prst="roundRec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Target</a:t>
          </a:r>
        </a:p>
      </dsp:txBody>
      <dsp:txXfrm>
        <a:off x="550278" y="3567443"/>
        <a:ext cx="7311924" cy="45284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0ECB92-C53B-47B6-8E3B-61BAED051732}">
      <dsp:nvSpPr>
        <dsp:cNvPr id="0" name=""/>
        <dsp:cNvSpPr/>
      </dsp:nvSpPr>
      <dsp:spPr>
        <a:xfrm>
          <a:off x="0" y="457565"/>
          <a:ext cx="10515600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333248" rIns="816127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Operating Income Margin measures a company's efficiency in turning revenue into operating profit.</a:t>
          </a:r>
        </a:p>
      </dsp:txBody>
      <dsp:txXfrm>
        <a:off x="0" y="457565"/>
        <a:ext cx="10515600" cy="680400"/>
      </dsp:txXfrm>
    </dsp:sp>
    <dsp:sp modelId="{646330DC-5A5B-4E18-B81C-F3942F993DCD}">
      <dsp:nvSpPr>
        <dsp:cNvPr id="0" name=""/>
        <dsp:cNvSpPr/>
      </dsp:nvSpPr>
      <dsp:spPr>
        <a:xfrm>
          <a:off x="525780" y="221405"/>
          <a:ext cx="7360920" cy="4723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Why is important?</a:t>
          </a:r>
        </a:p>
      </dsp:txBody>
      <dsp:txXfrm>
        <a:off x="548837" y="244462"/>
        <a:ext cx="7314806" cy="426206"/>
      </dsp:txXfrm>
    </dsp:sp>
    <dsp:sp modelId="{2226D465-5646-4DD6-AF7E-C95FBB9A638E}">
      <dsp:nvSpPr>
        <dsp:cNvPr id="0" name=""/>
        <dsp:cNvSpPr/>
      </dsp:nvSpPr>
      <dsp:spPr>
        <a:xfrm>
          <a:off x="0" y="1460525"/>
          <a:ext cx="10515600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2147871"/>
              <a:satOff val="-6164"/>
              <a:lumOff val="-987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333248" rIns="816127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Operating income figures from two periods (e.g., current and previous periods).  </a:t>
          </a:r>
        </a:p>
      </dsp:txBody>
      <dsp:txXfrm>
        <a:off x="0" y="1460525"/>
        <a:ext cx="10515600" cy="680400"/>
      </dsp:txXfrm>
    </dsp:sp>
    <dsp:sp modelId="{83A1B1BE-F73B-4DF0-9818-C45EE502235E}">
      <dsp:nvSpPr>
        <dsp:cNvPr id="0" name=""/>
        <dsp:cNvSpPr/>
      </dsp:nvSpPr>
      <dsp:spPr>
        <a:xfrm>
          <a:off x="525780" y="1224365"/>
          <a:ext cx="7360920" cy="472320"/>
        </a:xfrm>
        <a:prstGeom prst="roundRect">
          <a:avLst/>
        </a:prstGeom>
        <a:solidFill>
          <a:schemeClr val="accent2">
            <a:hueOff val="2147871"/>
            <a:satOff val="-6164"/>
            <a:lumOff val="-987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How are we measuring it?</a:t>
          </a:r>
        </a:p>
      </dsp:txBody>
      <dsp:txXfrm>
        <a:off x="548837" y="1247422"/>
        <a:ext cx="7314806" cy="426206"/>
      </dsp:txXfrm>
    </dsp:sp>
    <dsp:sp modelId="{66D516AB-0C5C-4305-ACFB-F7A942EE68E0}">
      <dsp:nvSpPr>
        <dsp:cNvPr id="0" name=""/>
        <dsp:cNvSpPr/>
      </dsp:nvSpPr>
      <dsp:spPr>
        <a:xfrm>
          <a:off x="0" y="2463485"/>
          <a:ext cx="10515600" cy="90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4295743"/>
              <a:satOff val="-12329"/>
              <a:lumOff val="-1973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333248" rIns="816127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maintaining accurate financial records, personnel time, and potential software expenses like SAP and, </a:t>
          </a:r>
          <a:r>
            <a:rPr lang="en-US" sz="1600" kern="1200" dirty="0" err="1"/>
            <a:t>Quickbook</a:t>
          </a:r>
          <a:r>
            <a:rPr lang="en-US" sz="1600" kern="1200" dirty="0"/>
            <a:t>.</a:t>
          </a:r>
        </a:p>
      </dsp:txBody>
      <dsp:txXfrm>
        <a:off x="0" y="2463485"/>
        <a:ext cx="10515600" cy="907200"/>
      </dsp:txXfrm>
    </dsp:sp>
    <dsp:sp modelId="{5734B010-6287-4E5E-A868-DA8C46497962}">
      <dsp:nvSpPr>
        <dsp:cNvPr id="0" name=""/>
        <dsp:cNvSpPr/>
      </dsp:nvSpPr>
      <dsp:spPr>
        <a:xfrm>
          <a:off x="525780" y="2227325"/>
          <a:ext cx="7360920" cy="472320"/>
        </a:xfrm>
        <a:prstGeom prst="roundRect">
          <a:avLst/>
        </a:prstGeom>
        <a:solidFill>
          <a:schemeClr val="accent2">
            <a:hueOff val="4295743"/>
            <a:satOff val="-12329"/>
            <a:lumOff val="-1973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Cost/Effort</a:t>
          </a:r>
        </a:p>
      </dsp:txBody>
      <dsp:txXfrm>
        <a:off x="548837" y="2250382"/>
        <a:ext cx="7314806" cy="426206"/>
      </dsp:txXfrm>
    </dsp:sp>
    <dsp:sp modelId="{48C73426-C332-43C6-B554-9B65404E9628}">
      <dsp:nvSpPr>
        <dsp:cNvPr id="0" name=""/>
        <dsp:cNvSpPr/>
      </dsp:nvSpPr>
      <dsp:spPr>
        <a:xfrm>
          <a:off x="0" y="3693245"/>
          <a:ext cx="10515600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6443614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333248" rIns="816127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12% Operating Income Growth to expand into new market year over year</a:t>
          </a:r>
        </a:p>
      </dsp:txBody>
      <dsp:txXfrm>
        <a:off x="0" y="3693245"/>
        <a:ext cx="10515600" cy="680400"/>
      </dsp:txXfrm>
    </dsp:sp>
    <dsp:sp modelId="{6FBCD30E-0157-4E1D-9F52-088A8B852C8E}">
      <dsp:nvSpPr>
        <dsp:cNvPr id="0" name=""/>
        <dsp:cNvSpPr/>
      </dsp:nvSpPr>
      <dsp:spPr>
        <a:xfrm>
          <a:off x="525780" y="3457085"/>
          <a:ext cx="7360920" cy="472320"/>
        </a:xfrm>
        <a:prstGeom prst="roundRec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Target</a:t>
          </a:r>
        </a:p>
      </dsp:txBody>
      <dsp:txXfrm>
        <a:off x="548837" y="3480142"/>
        <a:ext cx="7314806" cy="42620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0ECB92-C53B-47B6-8E3B-61BAED051732}">
      <dsp:nvSpPr>
        <dsp:cNvPr id="0" name=""/>
        <dsp:cNvSpPr/>
      </dsp:nvSpPr>
      <dsp:spPr>
        <a:xfrm>
          <a:off x="0" y="344165"/>
          <a:ext cx="10515600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333248" rIns="816127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it directly impacts a company's profitability, efficiency, and overall success.</a:t>
          </a:r>
        </a:p>
      </dsp:txBody>
      <dsp:txXfrm>
        <a:off x="0" y="344165"/>
        <a:ext cx="10515600" cy="680400"/>
      </dsp:txXfrm>
    </dsp:sp>
    <dsp:sp modelId="{646330DC-5A5B-4E18-B81C-F3942F993DCD}">
      <dsp:nvSpPr>
        <dsp:cNvPr id="0" name=""/>
        <dsp:cNvSpPr/>
      </dsp:nvSpPr>
      <dsp:spPr>
        <a:xfrm>
          <a:off x="525780" y="108005"/>
          <a:ext cx="7360920" cy="4723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Why is important?</a:t>
          </a:r>
        </a:p>
      </dsp:txBody>
      <dsp:txXfrm>
        <a:off x="548837" y="131062"/>
        <a:ext cx="7314806" cy="426206"/>
      </dsp:txXfrm>
    </dsp:sp>
    <dsp:sp modelId="{2226D465-5646-4DD6-AF7E-C95FBB9A638E}">
      <dsp:nvSpPr>
        <dsp:cNvPr id="0" name=""/>
        <dsp:cNvSpPr/>
      </dsp:nvSpPr>
      <dsp:spPr>
        <a:xfrm>
          <a:off x="0" y="1347125"/>
          <a:ext cx="10515600" cy="90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2147871"/>
              <a:satOff val="-6164"/>
              <a:lumOff val="-987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333248" rIns="816127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Employee productivity can be measured by tracking output (e.g., units produced, sales generated, projects completed) per input unit (e.g., hours worked, resources used).  </a:t>
          </a:r>
        </a:p>
      </dsp:txBody>
      <dsp:txXfrm>
        <a:off x="0" y="1347125"/>
        <a:ext cx="10515600" cy="907200"/>
      </dsp:txXfrm>
    </dsp:sp>
    <dsp:sp modelId="{83A1B1BE-F73B-4DF0-9818-C45EE502235E}">
      <dsp:nvSpPr>
        <dsp:cNvPr id="0" name=""/>
        <dsp:cNvSpPr/>
      </dsp:nvSpPr>
      <dsp:spPr>
        <a:xfrm>
          <a:off x="525780" y="1110965"/>
          <a:ext cx="7360920" cy="472320"/>
        </a:xfrm>
        <a:prstGeom prst="roundRect">
          <a:avLst/>
        </a:prstGeom>
        <a:solidFill>
          <a:schemeClr val="accent2">
            <a:hueOff val="2147871"/>
            <a:satOff val="-6164"/>
            <a:lumOff val="-987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How are we measuring it?</a:t>
          </a:r>
        </a:p>
      </dsp:txBody>
      <dsp:txXfrm>
        <a:off x="548837" y="1134022"/>
        <a:ext cx="7314806" cy="426206"/>
      </dsp:txXfrm>
    </dsp:sp>
    <dsp:sp modelId="{66D516AB-0C5C-4305-ACFB-F7A942EE68E0}">
      <dsp:nvSpPr>
        <dsp:cNvPr id="0" name=""/>
        <dsp:cNvSpPr/>
      </dsp:nvSpPr>
      <dsp:spPr>
        <a:xfrm>
          <a:off x="0" y="2576885"/>
          <a:ext cx="10515600" cy="90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4295743"/>
              <a:satOff val="-12329"/>
              <a:lumOff val="-1973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333248" rIns="816127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Employee productivity is measured by tracking units produced by CRM divided by hours worked using Toggle Track, </a:t>
          </a:r>
          <a:r>
            <a:rPr lang="en-US" sz="1600" kern="1200" dirty="0" err="1"/>
            <a:t>Clockify</a:t>
          </a:r>
          <a:r>
            <a:rPr lang="en-US" sz="1600" kern="1200" dirty="0"/>
            <a:t>, or Harvest</a:t>
          </a:r>
        </a:p>
      </dsp:txBody>
      <dsp:txXfrm>
        <a:off x="0" y="2576885"/>
        <a:ext cx="10515600" cy="907200"/>
      </dsp:txXfrm>
    </dsp:sp>
    <dsp:sp modelId="{5734B010-6287-4E5E-A868-DA8C46497962}">
      <dsp:nvSpPr>
        <dsp:cNvPr id="0" name=""/>
        <dsp:cNvSpPr/>
      </dsp:nvSpPr>
      <dsp:spPr>
        <a:xfrm>
          <a:off x="525780" y="2340725"/>
          <a:ext cx="7360920" cy="472320"/>
        </a:xfrm>
        <a:prstGeom prst="roundRect">
          <a:avLst/>
        </a:prstGeom>
        <a:solidFill>
          <a:schemeClr val="accent2">
            <a:hueOff val="4295743"/>
            <a:satOff val="-12329"/>
            <a:lumOff val="-1973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Cost/Effort</a:t>
          </a:r>
        </a:p>
      </dsp:txBody>
      <dsp:txXfrm>
        <a:off x="548837" y="2363782"/>
        <a:ext cx="7314806" cy="426206"/>
      </dsp:txXfrm>
    </dsp:sp>
    <dsp:sp modelId="{48C73426-C332-43C6-B554-9B65404E9628}">
      <dsp:nvSpPr>
        <dsp:cNvPr id="0" name=""/>
        <dsp:cNvSpPr/>
      </dsp:nvSpPr>
      <dsp:spPr>
        <a:xfrm>
          <a:off x="0" y="3806645"/>
          <a:ext cx="10515600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6443614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333248" rIns="816127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Increase average sales per hour for customer service representatives by 15% within the next quarter.</a:t>
          </a:r>
        </a:p>
      </dsp:txBody>
      <dsp:txXfrm>
        <a:off x="0" y="3806645"/>
        <a:ext cx="10515600" cy="680400"/>
      </dsp:txXfrm>
    </dsp:sp>
    <dsp:sp modelId="{6FBCD30E-0157-4E1D-9F52-088A8B852C8E}">
      <dsp:nvSpPr>
        <dsp:cNvPr id="0" name=""/>
        <dsp:cNvSpPr/>
      </dsp:nvSpPr>
      <dsp:spPr>
        <a:xfrm>
          <a:off x="525780" y="3570485"/>
          <a:ext cx="7360920" cy="472320"/>
        </a:xfrm>
        <a:prstGeom prst="roundRec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Target</a:t>
          </a:r>
        </a:p>
      </dsp:txBody>
      <dsp:txXfrm>
        <a:off x="548837" y="3593542"/>
        <a:ext cx="7314806" cy="42620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0ECB92-C53B-47B6-8E3B-61BAED051732}">
      <dsp:nvSpPr>
        <dsp:cNvPr id="0" name=""/>
        <dsp:cNvSpPr/>
      </dsp:nvSpPr>
      <dsp:spPr>
        <a:xfrm>
          <a:off x="0" y="466250"/>
          <a:ext cx="10515600" cy="850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312420" rIns="816127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It drives revenue growth and loyalty, helping McDonald’s achieve its goals of higher sales and market leadership in Canada.  </a:t>
          </a:r>
        </a:p>
      </dsp:txBody>
      <dsp:txXfrm>
        <a:off x="0" y="466250"/>
        <a:ext cx="10515600" cy="850500"/>
      </dsp:txXfrm>
    </dsp:sp>
    <dsp:sp modelId="{646330DC-5A5B-4E18-B81C-F3942F993DCD}">
      <dsp:nvSpPr>
        <dsp:cNvPr id="0" name=""/>
        <dsp:cNvSpPr/>
      </dsp:nvSpPr>
      <dsp:spPr>
        <a:xfrm>
          <a:off x="525780" y="244850"/>
          <a:ext cx="7360920" cy="4428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Why is important?</a:t>
          </a:r>
        </a:p>
      </dsp:txBody>
      <dsp:txXfrm>
        <a:off x="547396" y="266466"/>
        <a:ext cx="7317688" cy="399568"/>
      </dsp:txXfrm>
    </dsp:sp>
    <dsp:sp modelId="{CE09C81F-F62E-47AD-96CB-AEC8DCF3DA34}">
      <dsp:nvSpPr>
        <dsp:cNvPr id="0" name=""/>
        <dsp:cNvSpPr/>
      </dsp:nvSpPr>
      <dsp:spPr>
        <a:xfrm>
          <a:off x="0" y="1619150"/>
          <a:ext cx="10515600" cy="6378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2147871"/>
              <a:satOff val="-6164"/>
              <a:lumOff val="-987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312420" rIns="816127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NPS(net Promoter score). Survey Data(Surveys asking customers to rate their experience on a 1–5 scale.) </a:t>
          </a:r>
        </a:p>
      </dsp:txBody>
      <dsp:txXfrm>
        <a:off x="0" y="1619150"/>
        <a:ext cx="10515600" cy="637875"/>
      </dsp:txXfrm>
    </dsp:sp>
    <dsp:sp modelId="{E670D0B3-A856-4D4F-8B97-97DF26C3833A}">
      <dsp:nvSpPr>
        <dsp:cNvPr id="0" name=""/>
        <dsp:cNvSpPr/>
      </dsp:nvSpPr>
      <dsp:spPr>
        <a:xfrm>
          <a:off x="525780" y="1397750"/>
          <a:ext cx="7360920" cy="442800"/>
        </a:xfrm>
        <a:prstGeom prst="roundRect">
          <a:avLst/>
        </a:prstGeom>
        <a:solidFill>
          <a:schemeClr val="accent2">
            <a:hueOff val="2147871"/>
            <a:satOff val="-6164"/>
            <a:lumOff val="-987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How are we measuring it?</a:t>
          </a:r>
        </a:p>
      </dsp:txBody>
      <dsp:txXfrm>
        <a:off x="547396" y="1419366"/>
        <a:ext cx="7317688" cy="399568"/>
      </dsp:txXfrm>
    </dsp:sp>
    <dsp:sp modelId="{3A628E87-4D45-40EA-911B-755F02525C39}">
      <dsp:nvSpPr>
        <dsp:cNvPr id="0" name=""/>
        <dsp:cNvSpPr/>
      </dsp:nvSpPr>
      <dsp:spPr>
        <a:xfrm>
          <a:off x="0" y="2559425"/>
          <a:ext cx="10515600" cy="850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4295743"/>
              <a:satOff val="-12329"/>
              <a:lumOff val="-1973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312420" rIns="816127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Moderate investment and effort, with costs largely driven by survey tools, software, and analysis, streamlined through automation.</a:t>
          </a:r>
        </a:p>
      </dsp:txBody>
      <dsp:txXfrm>
        <a:off x="0" y="2559425"/>
        <a:ext cx="10515600" cy="850500"/>
      </dsp:txXfrm>
    </dsp:sp>
    <dsp:sp modelId="{8616D0D6-17E3-4EF6-8213-0D7E1078C06D}">
      <dsp:nvSpPr>
        <dsp:cNvPr id="0" name=""/>
        <dsp:cNvSpPr/>
      </dsp:nvSpPr>
      <dsp:spPr>
        <a:xfrm>
          <a:off x="525780" y="2338025"/>
          <a:ext cx="7360920" cy="442800"/>
        </a:xfrm>
        <a:prstGeom prst="roundRect">
          <a:avLst/>
        </a:prstGeom>
        <a:solidFill>
          <a:schemeClr val="accent2">
            <a:hueOff val="4295743"/>
            <a:satOff val="-12329"/>
            <a:lumOff val="-1973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Cost/Effort</a:t>
          </a:r>
        </a:p>
      </dsp:txBody>
      <dsp:txXfrm>
        <a:off x="547396" y="2359641"/>
        <a:ext cx="7317688" cy="399568"/>
      </dsp:txXfrm>
    </dsp:sp>
    <dsp:sp modelId="{856BC35F-E58D-4F87-A3E0-584057D04B14}">
      <dsp:nvSpPr>
        <dsp:cNvPr id="0" name=""/>
        <dsp:cNvSpPr/>
      </dsp:nvSpPr>
      <dsp:spPr>
        <a:xfrm>
          <a:off x="0" y="3712325"/>
          <a:ext cx="10515600" cy="6378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6443614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312420" rIns="816127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>
              <a:solidFill>
                <a:schemeClr val="tx1"/>
              </a:solidFill>
              <a:latin typeface="Aptos" panose="020B0004020202020204" pitchFamily="34" charset="0"/>
            </a:rPr>
            <a:t>Achieve a satisfaction score of 90% or higher consistently</a:t>
          </a:r>
          <a:r>
            <a:rPr lang="en-US" sz="1500" kern="1200" dirty="0"/>
            <a:t>.</a:t>
          </a:r>
        </a:p>
      </dsp:txBody>
      <dsp:txXfrm>
        <a:off x="0" y="3712325"/>
        <a:ext cx="10515600" cy="637875"/>
      </dsp:txXfrm>
    </dsp:sp>
    <dsp:sp modelId="{DD2990C0-727E-4436-8019-BEF2F0835B01}">
      <dsp:nvSpPr>
        <dsp:cNvPr id="0" name=""/>
        <dsp:cNvSpPr/>
      </dsp:nvSpPr>
      <dsp:spPr>
        <a:xfrm>
          <a:off x="525780" y="3490925"/>
          <a:ext cx="7360920" cy="442800"/>
        </a:xfrm>
        <a:prstGeom prst="roundRec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Target</a:t>
          </a:r>
        </a:p>
      </dsp:txBody>
      <dsp:txXfrm>
        <a:off x="547396" y="3512541"/>
        <a:ext cx="7317688" cy="39956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0ECB92-C53B-47B6-8E3B-61BAED051732}">
      <dsp:nvSpPr>
        <dsp:cNvPr id="0" name=""/>
        <dsp:cNvSpPr/>
      </dsp:nvSpPr>
      <dsp:spPr>
        <a:xfrm>
          <a:off x="0" y="474957"/>
          <a:ext cx="10515600" cy="850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312420" rIns="816127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It drives repeat business, increases revenue, and fosters brand loyalty, helping McDonald’s achieve both objectives. </a:t>
          </a:r>
        </a:p>
      </dsp:txBody>
      <dsp:txXfrm>
        <a:off x="0" y="474957"/>
        <a:ext cx="10515600" cy="850500"/>
      </dsp:txXfrm>
    </dsp:sp>
    <dsp:sp modelId="{646330DC-5A5B-4E18-B81C-F3942F993DCD}">
      <dsp:nvSpPr>
        <dsp:cNvPr id="0" name=""/>
        <dsp:cNvSpPr/>
      </dsp:nvSpPr>
      <dsp:spPr>
        <a:xfrm>
          <a:off x="525780" y="138537"/>
          <a:ext cx="7360920" cy="4428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Why is important?</a:t>
          </a:r>
        </a:p>
      </dsp:txBody>
      <dsp:txXfrm>
        <a:off x="547396" y="160153"/>
        <a:ext cx="7317688" cy="399568"/>
      </dsp:txXfrm>
    </dsp:sp>
    <dsp:sp modelId="{14906A65-96A7-4364-9BD2-8D527AAF6067}">
      <dsp:nvSpPr>
        <dsp:cNvPr id="0" name=""/>
        <dsp:cNvSpPr/>
      </dsp:nvSpPr>
      <dsp:spPr>
        <a:xfrm>
          <a:off x="0" y="1512838"/>
          <a:ext cx="10515600" cy="850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2147871"/>
              <a:satOff val="-6164"/>
              <a:lumOff val="-987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312420" rIns="816127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Measure it by tracking the number of active loyalty program members, their purchase frequency, and average spend per member.</a:t>
          </a:r>
        </a:p>
      </dsp:txBody>
      <dsp:txXfrm>
        <a:off x="0" y="1512838"/>
        <a:ext cx="10515600" cy="850500"/>
      </dsp:txXfrm>
    </dsp:sp>
    <dsp:sp modelId="{18995420-5D9C-431C-AA55-3E33C96A3479}">
      <dsp:nvSpPr>
        <dsp:cNvPr id="0" name=""/>
        <dsp:cNvSpPr/>
      </dsp:nvSpPr>
      <dsp:spPr>
        <a:xfrm>
          <a:off x="525780" y="1291438"/>
          <a:ext cx="7360920" cy="442800"/>
        </a:xfrm>
        <a:prstGeom prst="roundRect">
          <a:avLst/>
        </a:prstGeom>
        <a:solidFill>
          <a:schemeClr val="accent2">
            <a:hueOff val="2147871"/>
            <a:satOff val="-6164"/>
            <a:lumOff val="-987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How are we measuring it?</a:t>
          </a:r>
        </a:p>
      </dsp:txBody>
      <dsp:txXfrm>
        <a:off x="547396" y="1313054"/>
        <a:ext cx="7317688" cy="399568"/>
      </dsp:txXfrm>
    </dsp:sp>
    <dsp:sp modelId="{AA77100D-C73D-4E9C-8785-96B5CBB01329}">
      <dsp:nvSpPr>
        <dsp:cNvPr id="0" name=""/>
        <dsp:cNvSpPr/>
      </dsp:nvSpPr>
      <dsp:spPr>
        <a:xfrm>
          <a:off x="0" y="2665737"/>
          <a:ext cx="10515600" cy="850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4295743"/>
              <a:satOff val="-12329"/>
              <a:lumOff val="-1973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312420" rIns="816127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Investing in CRM systems, app integrations, and marketing campaigns, along with staff training for program execution.</a:t>
          </a:r>
        </a:p>
      </dsp:txBody>
      <dsp:txXfrm>
        <a:off x="0" y="2665737"/>
        <a:ext cx="10515600" cy="850500"/>
      </dsp:txXfrm>
    </dsp:sp>
    <dsp:sp modelId="{C38A00F6-44EE-4B35-B9F4-60F54990AF27}">
      <dsp:nvSpPr>
        <dsp:cNvPr id="0" name=""/>
        <dsp:cNvSpPr/>
      </dsp:nvSpPr>
      <dsp:spPr>
        <a:xfrm>
          <a:off x="525780" y="2444338"/>
          <a:ext cx="7360920" cy="442800"/>
        </a:xfrm>
        <a:prstGeom prst="roundRect">
          <a:avLst/>
        </a:prstGeom>
        <a:solidFill>
          <a:schemeClr val="accent2">
            <a:hueOff val="4295743"/>
            <a:satOff val="-12329"/>
            <a:lumOff val="-1973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Cost/Effort</a:t>
          </a:r>
        </a:p>
      </dsp:txBody>
      <dsp:txXfrm>
        <a:off x="547396" y="2465954"/>
        <a:ext cx="7317688" cy="399568"/>
      </dsp:txXfrm>
    </dsp:sp>
    <dsp:sp modelId="{4EFB0790-307B-4341-BAFF-AE3704828B2F}">
      <dsp:nvSpPr>
        <dsp:cNvPr id="0" name=""/>
        <dsp:cNvSpPr/>
      </dsp:nvSpPr>
      <dsp:spPr>
        <a:xfrm>
          <a:off x="0" y="3818638"/>
          <a:ext cx="10515600" cy="6378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6443614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312420" rIns="816127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Increase loyalty program membership by 20% within the next 12 months.</a:t>
          </a:r>
        </a:p>
      </dsp:txBody>
      <dsp:txXfrm>
        <a:off x="0" y="3818638"/>
        <a:ext cx="10515600" cy="637875"/>
      </dsp:txXfrm>
    </dsp:sp>
    <dsp:sp modelId="{1FE2D8B2-26DF-480E-8AE5-08B06BB6C890}">
      <dsp:nvSpPr>
        <dsp:cNvPr id="0" name=""/>
        <dsp:cNvSpPr/>
      </dsp:nvSpPr>
      <dsp:spPr>
        <a:xfrm>
          <a:off x="525780" y="3597238"/>
          <a:ext cx="7360920" cy="442800"/>
        </a:xfrm>
        <a:prstGeom prst="roundRec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Target</a:t>
          </a:r>
        </a:p>
      </dsp:txBody>
      <dsp:txXfrm>
        <a:off x="547396" y="3618854"/>
        <a:ext cx="7317688" cy="399568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0ECB92-C53B-47B6-8E3B-61BAED051732}">
      <dsp:nvSpPr>
        <dsp:cNvPr id="0" name=""/>
        <dsp:cNvSpPr/>
      </dsp:nvSpPr>
      <dsp:spPr>
        <a:xfrm>
          <a:off x="0" y="355145"/>
          <a:ext cx="10515600" cy="7654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374904" rIns="816127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Ensures customer satisfaction and repeat business.</a:t>
          </a:r>
        </a:p>
      </dsp:txBody>
      <dsp:txXfrm>
        <a:off x="0" y="355145"/>
        <a:ext cx="10515600" cy="765450"/>
      </dsp:txXfrm>
    </dsp:sp>
    <dsp:sp modelId="{646330DC-5A5B-4E18-B81C-F3942F993DCD}">
      <dsp:nvSpPr>
        <dsp:cNvPr id="0" name=""/>
        <dsp:cNvSpPr/>
      </dsp:nvSpPr>
      <dsp:spPr>
        <a:xfrm>
          <a:off x="525780" y="89465"/>
          <a:ext cx="7360920" cy="5313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Why is important?</a:t>
          </a:r>
        </a:p>
      </dsp:txBody>
      <dsp:txXfrm>
        <a:off x="551719" y="115404"/>
        <a:ext cx="7309042" cy="479482"/>
      </dsp:txXfrm>
    </dsp:sp>
    <dsp:sp modelId="{2226D465-5646-4DD6-AF7E-C95FBB9A638E}">
      <dsp:nvSpPr>
        <dsp:cNvPr id="0" name=""/>
        <dsp:cNvSpPr/>
      </dsp:nvSpPr>
      <dsp:spPr>
        <a:xfrm>
          <a:off x="0" y="1483475"/>
          <a:ext cx="10515600" cy="7654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2147871"/>
              <a:satOff val="-6164"/>
              <a:lumOff val="-987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374904" rIns="816127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Time from order placement to delivery.</a:t>
          </a:r>
        </a:p>
      </dsp:txBody>
      <dsp:txXfrm>
        <a:off x="0" y="1483475"/>
        <a:ext cx="10515600" cy="765450"/>
      </dsp:txXfrm>
    </dsp:sp>
    <dsp:sp modelId="{83A1B1BE-F73B-4DF0-9818-C45EE502235E}">
      <dsp:nvSpPr>
        <dsp:cNvPr id="0" name=""/>
        <dsp:cNvSpPr/>
      </dsp:nvSpPr>
      <dsp:spPr>
        <a:xfrm>
          <a:off x="525780" y="1217795"/>
          <a:ext cx="7360920" cy="531360"/>
        </a:xfrm>
        <a:prstGeom prst="roundRect">
          <a:avLst/>
        </a:prstGeom>
        <a:solidFill>
          <a:schemeClr val="accent2">
            <a:hueOff val="2147871"/>
            <a:satOff val="-6164"/>
            <a:lumOff val="-987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How are we measuring it?</a:t>
          </a:r>
        </a:p>
      </dsp:txBody>
      <dsp:txXfrm>
        <a:off x="551719" y="1243734"/>
        <a:ext cx="7309042" cy="479482"/>
      </dsp:txXfrm>
    </dsp:sp>
    <dsp:sp modelId="{66D516AB-0C5C-4305-ACFB-F7A942EE68E0}">
      <dsp:nvSpPr>
        <dsp:cNvPr id="0" name=""/>
        <dsp:cNvSpPr/>
      </dsp:nvSpPr>
      <dsp:spPr>
        <a:xfrm>
          <a:off x="0" y="2611805"/>
          <a:ext cx="10515600" cy="7654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4295743"/>
              <a:satOff val="-12329"/>
              <a:lumOff val="-1973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374904" rIns="816127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Staff training, workflow, and tech upgrades.</a:t>
          </a:r>
        </a:p>
      </dsp:txBody>
      <dsp:txXfrm>
        <a:off x="0" y="2611805"/>
        <a:ext cx="10515600" cy="765450"/>
      </dsp:txXfrm>
    </dsp:sp>
    <dsp:sp modelId="{5734B010-6287-4E5E-A868-DA8C46497962}">
      <dsp:nvSpPr>
        <dsp:cNvPr id="0" name=""/>
        <dsp:cNvSpPr/>
      </dsp:nvSpPr>
      <dsp:spPr>
        <a:xfrm>
          <a:off x="525780" y="2346125"/>
          <a:ext cx="7360920" cy="531360"/>
        </a:xfrm>
        <a:prstGeom prst="roundRect">
          <a:avLst/>
        </a:prstGeom>
        <a:solidFill>
          <a:schemeClr val="accent2">
            <a:hueOff val="4295743"/>
            <a:satOff val="-12329"/>
            <a:lumOff val="-1973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Cost/Effort</a:t>
          </a:r>
        </a:p>
      </dsp:txBody>
      <dsp:txXfrm>
        <a:off x="551719" y="2372064"/>
        <a:ext cx="7309042" cy="479482"/>
      </dsp:txXfrm>
    </dsp:sp>
    <dsp:sp modelId="{48C73426-C332-43C6-B554-9B65404E9628}">
      <dsp:nvSpPr>
        <dsp:cNvPr id="0" name=""/>
        <dsp:cNvSpPr/>
      </dsp:nvSpPr>
      <dsp:spPr>
        <a:xfrm>
          <a:off x="0" y="3740135"/>
          <a:ext cx="10515600" cy="7654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6443614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374904" rIns="816127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Service time under 3 minutes.</a:t>
          </a:r>
        </a:p>
      </dsp:txBody>
      <dsp:txXfrm>
        <a:off x="0" y="3740135"/>
        <a:ext cx="10515600" cy="765450"/>
      </dsp:txXfrm>
    </dsp:sp>
    <dsp:sp modelId="{6FBCD30E-0157-4E1D-9F52-088A8B852C8E}">
      <dsp:nvSpPr>
        <dsp:cNvPr id="0" name=""/>
        <dsp:cNvSpPr/>
      </dsp:nvSpPr>
      <dsp:spPr>
        <a:xfrm>
          <a:off x="525780" y="3474455"/>
          <a:ext cx="7360920" cy="531360"/>
        </a:xfrm>
        <a:prstGeom prst="roundRec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Target</a:t>
          </a:r>
        </a:p>
      </dsp:txBody>
      <dsp:txXfrm>
        <a:off x="551719" y="3500394"/>
        <a:ext cx="7309042" cy="4794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55EF2A-2669-48B0-B541-8429B51C3D66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6AA5F2-B539-4649-B842-2CBBC54F4B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8066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3078F-2807-5F2C-647C-6F1C0A0530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9B664F-FD18-938B-A349-A3C386203C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5265F5-025B-9E63-5E2F-4619171F0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E161F-48CA-4D62-943F-245D159EEC02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B2237A-61C4-9C32-4643-885B55C2A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FA6036-6D9C-4537-EE56-0DE7B83CD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8AD70-550D-4825-96B7-10193E2DD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376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0EC1F-4A02-86CC-2563-D05BEE6BF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7E7BCD-8362-4454-5F77-406EEABA1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270F62-3C5C-3F8E-C1BA-EA659E6EA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E161F-48CA-4D62-943F-245D159EEC02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51987-3540-483B-67F9-155136923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1E3A5-FB94-ED33-A08A-2C769D683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8AD70-550D-4825-96B7-10193E2DD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676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402B56-4E76-CD64-61DB-D2A0E50CB5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B5E476-AF91-78F7-53D4-80FAA9C391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C947FE-7D9B-C240-AA99-1C369E293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E161F-48CA-4D62-943F-245D159EEC02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C749F9-836D-26DC-7199-BB755E4A4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34F719-B040-0110-C639-F74C3C3F6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8AD70-550D-4825-96B7-10193E2DD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7131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9311" y="943401"/>
            <a:ext cx="3229131" cy="2902553"/>
          </a:xfrm>
        </p:spPr>
        <p:txBody>
          <a:bodyPr anchor="b">
            <a:noAutofit/>
          </a:bodyPr>
          <a:lstStyle>
            <a:lvl1pPr algn="ctr">
              <a:defRPr sz="4800" spc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49312" y="4019203"/>
            <a:ext cx="3229132" cy="833846"/>
          </a:xfrm>
        </p:spPr>
        <p:txBody>
          <a:bodyPr>
            <a:normAutofit/>
          </a:bodyPr>
          <a:lstStyle>
            <a:lvl1pPr marL="0" indent="0" algn="ctr">
              <a:buNone/>
              <a:defRPr sz="1800" b="0" i="0">
                <a:solidFill>
                  <a:schemeClr val="bg1"/>
                </a:solidFill>
                <a:latin typeface="Futura Light" panose="020B0400000000000000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1117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ivider/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09800" y="2756452"/>
            <a:ext cx="7772400" cy="1912385"/>
          </a:xfrm>
        </p:spPr>
        <p:txBody>
          <a:bodyPr anchor="b">
            <a:normAutofit/>
          </a:bodyPr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This is a great headline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4787226"/>
            <a:ext cx="7772400" cy="800774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E4CB27F-E9FF-D2F9-1927-CC3186B4A1D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209800" y="1368063"/>
            <a:ext cx="7772400" cy="1270000"/>
          </a:xfrm>
        </p:spPr>
        <p:txBody>
          <a:bodyPr>
            <a:noAutofit/>
          </a:bodyPr>
          <a:lstStyle>
            <a:lvl1pPr marL="0" indent="0" algn="ctr">
              <a:buNone/>
              <a:defRPr sz="8000" b="1">
                <a:solidFill>
                  <a:srgbClr val="BEE5F7"/>
                </a:solidFill>
                <a:latin typeface="FUTURA MEDIUM" panose="020B0602020204020303" pitchFamily="34" charset="-79"/>
                <a:cs typeface="FUTURA MEDIUM" panose="020B0602020204020303" pitchFamily="34" charset="-79"/>
              </a:defRPr>
            </a:lvl1pPr>
            <a:lvl2pPr marL="457200" indent="0" algn="ctr">
              <a:buNone/>
              <a:defRPr sz="8000" b="1"/>
            </a:lvl2pPr>
            <a:lvl3pPr marL="914400" indent="0" algn="ctr">
              <a:buNone/>
              <a:defRPr sz="8000" b="1"/>
            </a:lvl3pPr>
            <a:lvl4pPr marL="1371600" indent="0" algn="ctr">
              <a:buNone/>
              <a:defRPr sz="8000" b="1"/>
            </a:lvl4pPr>
            <a:lvl5pPr marL="1828800" indent="0" algn="ctr">
              <a:buNone/>
              <a:defRPr sz="8000" b="1"/>
            </a:lvl5pPr>
          </a:lstStyle>
          <a:p>
            <a:pPr lvl="0"/>
            <a:r>
              <a:rPr lang="en-GB" dirty="0"/>
              <a:t>01</a:t>
            </a:r>
            <a:endParaRPr lang="en-BA" dirty="0"/>
          </a:p>
        </p:txBody>
      </p:sp>
    </p:spTree>
    <p:extLst>
      <p:ext uri="{BB962C8B-B14F-4D97-AF65-F5344CB8AC3E}">
        <p14:creationId xmlns:p14="http://schemas.microsoft.com/office/powerpoint/2010/main" val="32218568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7387" y="1198833"/>
            <a:ext cx="3339172" cy="4460334"/>
          </a:xfrm>
        </p:spPr>
        <p:txBody>
          <a:bodyPr anchor="ctr">
            <a:noAutofit/>
          </a:bodyPr>
          <a:lstStyle>
            <a:lvl1pPr algn="l">
              <a:defRPr sz="480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6070" y="1198833"/>
            <a:ext cx="5818543" cy="4460334"/>
          </a:xfrm>
        </p:spPr>
        <p:txBody>
          <a:bodyPr anchor="ctr"/>
          <a:lstStyle>
            <a:lvl1pPr>
              <a:defRPr b="0" i="0">
                <a:solidFill>
                  <a:srgbClr val="232A39"/>
                </a:solidFill>
                <a:latin typeface="Futura Light" panose="020B0400000000000000" pitchFamily="34" charset="0"/>
              </a:defRPr>
            </a:lvl1pPr>
            <a:lvl2pPr>
              <a:defRPr b="0" i="0">
                <a:solidFill>
                  <a:srgbClr val="232A39"/>
                </a:solidFill>
                <a:latin typeface="Futura Light" panose="020B0400000000000000" pitchFamily="34" charset="0"/>
              </a:defRPr>
            </a:lvl2pPr>
            <a:lvl3pPr>
              <a:defRPr b="0" i="0">
                <a:solidFill>
                  <a:srgbClr val="232A39"/>
                </a:solidFill>
                <a:latin typeface="Futura Light" panose="020B0400000000000000" pitchFamily="34" charset="0"/>
              </a:defRPr>
            </a:lvl3pPr>
            <a:lvl4pPr>
              <a:defRPr b="0" i="0">
                <a:solidFill>
                  <a:srgbClr val="232A39"/>
                </a:solidFill>
                <a:latin typeface="Futura Light" panose="020B0400000000000000" pitchFamily="34" charset="0"/>
              </a:defRPr>
            </a:lvl4pPr>
            <a:lvl5pPr>
              <a:defRPr b="0" i="0">
                <a:solidFill>
                  <a:srgbClr val="232A39"/>
                </a:solidFill>
                <a:latin typeface="Futura Light" panose="020B0400000000000000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2650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297C72-0E3E-DF1F-AFE5-B787E2EF0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pPr/>
              <a:t>1/17/2025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D6A3C5-89FA-12F4-167F-9236E38C8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11C1A3-344D-1BC1-20D8-94D859CAC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3462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0472" y="1491194"/>
            <a:ext cx="4695193" cy="2541881"/>
          </a:xfrm>
        </p:spPr>
        <p:txBody>
          <a:bodyPr anchor="t">
            <a:noAutofit/>
          </a:bodyPr>
          <a:lstStyle>
            <a:lvl1pPr algn="l">
              <a:defRPr sz="480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10473" y="4033075"/>
            <a:ext cx="4695192" cy="551687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2283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61619"/>
            <a:ext cx="10515600" cy="1282286"/>
          </a:xfrm>
        </p:spPr>
        <p:txBody>
          <a:bodyPr/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133599"/>
            <a:ext cx="5181600" cy="4043363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33599"/>
            <a:ext cx="5181600" cy="404336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6792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85960"/>
            <a:ext cx="10515600" cy="1022351"/>
          </a:xfrm>
        </p:spPr>
        <p:txBody>
          <a:bodyPr/>
          <a:lstStyle>
            <a:lvl1pPr>
              <a:defRPr sz="48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908312"/>
            <a:ext cx="5157787" cy="95415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862470"/>
            <a:ext cx="5157787" cy="3327193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908312"/>
            <a:ext cx="5183188" cy="95415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862470"/>
            <a:ext cx="5183188" cy="332719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6119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0394" y="1963978"/>
            <a:ext cx="3531547" cy="2437520"/>
          </a:xfrm>
        </p:spPr>
        <p:txBody>
          <a:bodyPr/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B931F48F-C704-2D8D-3F30-A1DBEBAD47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0394" y="4401497"/>
            <a:ext cx="3531546" cy="512417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15C249A0-D761-3AD8-A0ED-C296450717B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30394" y="693978"/>
            <a:ext cx="3531546" cy="1270000"/>
          </a:xfrm>
        </p:spPr>
        <p:txBody>
          <a:bodyPr>
            <a:noAutofit/>
          </a:bodyPr>
          <a:lstStyle>
            <a:lvl1pPr marL="0" indent="0" algn="ctr">
              <a:buNone/>
              <a:defRPr sz="8000" b="1">
                <a:solidFill>
                  <a:srgbClr val="BEE5F7"/>
                </a:solidFill>
                <a:latin typeface="FUTURA MEDIUM" panose="020B0602020204020303" pitchFamily="34" charset="-79"/>
                <a:cs typeface="FUTURA MEDIUM" panose="020B0602020204020303" pitchFamily="34" charset="-79"/>
              </a:defRPr>
            </a:lvl1pPr>
            <a:lvl2pPr marL="457200" indent="0" algn="ctr">
              <a:buNone/>
              <a:defRPr sz="8000" b="1"/>
            </a:lvl2pPr>
            <a:lvl3pPr marL="914400" indent="0" algn="ctr">
              <a:buNone/>
              <a:defRPr sz="8000" b="1"/>
            </a:lvl3pPr>
            <a:lvl4pPr marL="1371600" indent="0" algn="ctr">
              <a:buNone/>
              <a:defRPr sz="8000" b="1"/>
            </a:lvl4pPr>
            <a:lvl5pPr marL="1828800" indent="0" algn="ctr">
              <a:buNone/>
              <a:defRPr sz="8000" b="1"/>
            </a:lvl5pPr>
          </a:lstStyle>
          <a:p>
            <a:pPr lvl="0"/>
            <a:r>
              <a:rPr lang="en-GB" dirty="0"/>
              <a:t>01</a:t>
            </a:r>
            <a:endParaRPr lang="en-BA" dirty="0"/>
          </a:p>
        </p:txBody>
      </p:sp>
    </p:spTree>
    <p:extLst>
      <p:ext uri="{BB962C8B-B14F-4D97-AF65-F5344CB8AC3E}">
        <p14:creationId xmlns:p14="http://schemas.microsoft.com/office/powerpoint/2010/main" val="3507040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DBAEA-9004-F717-713B-CF0B02868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D8A422-2A2E-AE7E-6095-6AEEB72F2C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8EE25C-8FB6-0C18-A53A-145507670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E161F-48CA-4D62-943F-245D159EEC02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AC8C88-A05A-B002-A13E-41D6EC248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30D2F4-A1F3-5BD4-16BB-571D7E0D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8AD70-550D-4825-96B7-10193E2DD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12786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cent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53C88F7-387A-CDAA-8A64-44FB58C0900C}"/>
              </a:ext>
            </a:extLst>
          </p:cNvPr>
          <p:cNvSpPr txBox="1"/>
          <p:nvPr userDrawn="1"/>
        </p:nvSpPr>
        <p:spPr>
          <a:xfrm>
            <a:off x="9499600" y="12954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BA" dirty="0"/>
          </a:p>
        </p:txBody>
      </p:sp>
      <p:sp>
        <p:nvSpPr>
          <p:cNvPr id="40" name="Text Placeholder 12">
            <a:extLst>
              <a:ext uri="{FF2B5EF4-FFF2-40B4-BE49-F238E27FC236}">
                <a16:creationId xmlns:a16="http://schemas.microsoft.com/office/drawing/2014/main" id="{578BF577-E399-E26C-775E-72C4678C5B1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90779" y="3118786"/>
            <a:ext cx="1766595" cy="1117600"/>
          </a:xfrm>
        </p:spPr>
        <p:txBody>
          <a:bodyPr anchor="ctr">
            <a:normAutofit/>
          </a:bodyPr>
          <a:lstStyle>
            <a:lvl1pPr marL="0" indent="0" algn="ctr">
              <a:buNone/>
              <a:defRPr lang="en-BA" sz="5000" b="1" kern="1200" dirty="0">
                <a:solidFill>
                  <a:srgbClr val="BEE5F7"/>
                </a:solidFill>
                <a:latin typeface="FUTURA MEDIUM" panose="020B0602020204020303" pitchFamily="34" charset="-79"/>
                <a:ea typeface="Open Sans" panose="020B0606030504020204" pitchFamily="34" charset="0"/>
                <a:cs typeface="FUTURA MEDIUM" panose="020B0602020204020303" pitchFamily="34" charset="-79"/>
              </a:defRPr>
            </a:lvl1pPr>
          </a:lstStyle>
          <a:p>
            <a:pPr lvl="0"/>
            <a:r>
              <a:rPr lang="en-BA" dirty="0"/>
              <a:t>10%</a:t>
            </a:r>
          </a:p>
        </p:txBody>
      </p:sp>
      <p:sp>
        <p:nvSpPr>
          <p:cNvPr id="41" name="Text Placeholder 14">
            <a:extLst>
              <a:ext uri="{FF2B5EF4-FFF2-40B4-BE49-F238E27FC236}">
                <a16:creationId xmlns:a16="http://schemas.microsoft.com/office/drawing/2014/main" id="{349308C3-F706-947B-4AE4-3F7A54D54D9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90779" y="4317772"/>
            <a:ext cx="1766595" cy="1158107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BA" dirty="0"/>
              <a:t>Sample Text</a:t>
            </a:r>
          </a:p>
        </p:txBody>
      </p:sp>
      <p:sp>
        <p:nvSpPr>
          <p:cNvPr id="42" name="Text Placeholder 14">
            <a:extLst>
              <a:ext uri="{FF2B5EF4-FFF2-40B4-BE49-F238E27FC236}">
                <a16:creationId xmlns:a16="http://schemas.microsoft.com/office/drawing/2014/main" id="{18C0B6BB-47E3-ABD3-A94E-CB9CFF17F2B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08405" y="1987466"/>
            <a:ext cx="9284994" cy="64452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pPr lvl="0"/>
            <a:r>
              <a:rPr lang="en-BA" dirty="0"/>
              <a:t>Sample Text</a:t>
            </a:r>
          </a:p>
        </p:txBody>
      </p:sp>
      <p:sp>
        <p:nvSpPr>
          <p:cNvPr id="43" name="Text Placeholder 12">
            <a:extLst>
              <a:ext uri="{FF2B5EF4-FFF2-40B4-BE49-F238E27FC236}">
                <a16:creationId xmlns:a16="http://schemas.microsoft.com/office/drawing/2014/main" id="{45353941-5EE7-2025-56FD-75044C91CB4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169400" y="2224678"/>
            <a:ext cx="2184400" cy="1117600"/>
          </a:xfrm>
        </p:spPr>
        <p:txBody>
          <a:bodyPr anchor="ctr">
            <a:normAutofit/>
          </a:bodyPr>
          <a:lstStyle>
            <a:lvl1pPr marL="0" indent="0" algn="ctr">
              <a:buNone/>
              <a:defRPr lang="en-BA" sz="5000" b="1" kern="1200" dirty="0">
                <a:solidFill>
                  <a:srgbClr val="BEE5F7"/>
                </a:solidFill>
                <a:latin typeface="FUTURA MEDIUM" panose="020B0602020204020303" pitchFamily="34" charset="-79"/>
                <a:ea typeface="Open Sans" panose="020B0606030504020204" pitchFamily="34" charset="0"/>
                <a:cs typeface="FUTURA MEDIUM" panose="020B0602020204020303" pitchFamily="34" charset="-79"/>
              </a:defRPr>
            </a:lvl1pPr>
          </a:lstStyle>
          <a:p>
            <a:pPr lvl="0"/>
            <a:r>
              <a:rPr lang="en-BA" dirty="0"/>
              <a:t>10%</a:t>
            </a:r>
          </a:p>
        </p:txBody>
      </p:sp>
      <p:sp>
        <p:nvSpPr>
          <p:cNvPr id="44" name="Text Placeholder 14">
            <a:extLst>
              <a:ext uri="{FF2B5EF4-FFF2-40B4-BE49-F238E27FC236}">
                <a16:creationId xmlns:a16="http://schemas.microsoft.com/office/drawing/2014/main" id="{8237E762-A53F-6EEB-CD42-DB63DF38DC5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157995" y="3533669"/>
            <a:ext cx="2184400" cy="644525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BA" dirty="0"/>
              <a:t>Sample Text</a:t>
            </a:r>
          </a:p>
        </p:txBody>
      </p:sp>
      <p:sp>
        <p:nvSpPr>
          <p:cNvPr id="45" name="Text Placeholder 12">
            <a:extLst>
              <a:ext uri="{FF2B5EF4-FFF2-40B4-BE49-F238E27FC236}">
                <a16:creationId xmlns:a16="http://schemas.microsoft.com/office/drawing/2014/main" id="{5CB2A083-D512-4623-21DA-E191A42FF6AE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499931" y="4253074"/>
            <a:ext cx="2184400" cy="1117600"/>
          </a:xfrm>
        </p:spPr>
        <p:txBody>
          <a:bodyPr anchor="ctr">
            <a:normAutofit/>
          </a:bodyPr>
          <a:lstStyle>
            <a:lvl1pPr marL="0" indent="0" algn="ctr">
              <a:buNone/>
              <a:defRPr lang="en-BA" sz="5000" b="1" kern="1200" dirty="0">
                <a:solidFill>
                  <a:srgbClr val="BEE5F7"/>
                </a:solidFill>
                <a:latin typeface="FUTURA MEDIUM" panose="020B0602020204020303" pitchFamily="34" charset="-79"/>
                <a:ea typeface="Open Sans" panose="020B0606030504020204" pitchFamily="34" charset="0"/>
                <a:cs typeface="FUTURA MEDIUM" panose="020B0602020204020303" pitchFamily="34" charset="-79"/>
              </a:defRPr>
            </a:lvl1pPr>
          </a:lstStyle>
          <a:p>
            <a:pPr lvl="0"/>
            <a:r>
              <a:rPr lang="en-BA" dirty="0"/>
              <a:t>10%</a:t>
            </a:r>
          </a:p>
        </p:txBody>
      </p:sp>
      <p:sp>
        <p:nvSpPr>
          <p:cNvPr id="46" name="Text Placeholder 14">
            <a:extLst>
              <a:ext uri="{FF2B5EF4-FFF2-40B4-BE49-F238E27FC236}">
                <a16:creationId xmlns:a16="http://schemas.microsoft.com/office/drawing/2014/main" id="{7AEF4919-05A2-2DC9-FA6F-BF98A59A69B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488526" y="5429157"/>
            <a:ext cx="2184400" cy="644525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BA" dirty="0"/>
              <a:t>Sample Text</a:t>
            </a:r>
          </a:p>
        </p:txBody>
      </p:sp>
      <p:sp>
        <p:nvSpPr>
          <p:cNvPr id="47" name="Title 46">
            <a:extLst>
              <a:ext uri="{FF2B5EF4-FFF2-40B4-BE49-F238E27FC236}">
                <a16:creationId xmlns:a16="http://schemas.microsoft.com/office/drawing/2014/main" id="{0B13F002-C1FF-508D-465C-27D5C1569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01790"/>
            <a:ext cx="10515600" cy="929148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GB" dirty="0"/>
              <a:t>Click to edit Master title style</a:t>
            </a:r>
            <a:endParaRPr lang="en-BA" dirty="0"/>
          </a:p>
        </p:txBody>
      </p:sp>
    </p:spTree>
    <p:extLst>
      <p:ext uri="{BB962C8B-B14F-4D97-AF65-F5344CB8AC3E}">
        <p14:creationId xmlns:p14="http://schemas.microsoft.com/office/powerpoint/2010/main" val="425969591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FB6A9B-E22E-1F47-71DF-E045E99F9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pPr/>
              <a:t>1/17/2025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E8B2CF-1E7C-BC5C-40CF-03449B7B2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01E3D7-76AA-3B39-A858-457418742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F8183430-91AD-A885-39B7-0E003ACA2A0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569390" y="5161003"/>
            <a:ext cx="1053215" cy="1096886"/>
          </a:xfrm>
        </p:spPr>
        <p:txBody>
          <a:bodyPr>
            <a:noAutofit/>
          </a:bodyPr>
          <a:lstStyle>
            <a:lvl1pPr marL="0" indent="0">
              <a:buNone/>
              <a:defRPr sz="20000">
                <a:solidFill>
                  <a:srgbClr val="BEE5F7"/>
                </a:solidFill>
                <a:latin typeface="ONE PIECE" panose="02000000000000000000" pitchFamily="2" charset="0"/>
              </a:defRPr>
            </a:lvl1pPr>
            <a:lvl2pPr marL="457200" indent="0">
              <a:buNone/>
              <a:defRPr sz="10000">
                <a:solidFill>
                  <a:schemeClr val="tx1"/>
                </a:solidFill>
              </a:defRPr>
            </a:lvl2pPr>
            <a:lvl3pPr marL="914400" indent="0">
              <a:buNone/>
              <a:defRPr sz="10000">
                <a:solidFill>
                  <a:schemeClr val="tx1"/>
                </a:solidFill>
              </a:defRPr>
            </a:lvl3pPr>
            <a:lvl4pPr marL="1371600" indent="0">
              <a:buNone/>
              <a:defRPr sz="10000">
                <a:solidFill>
                  <a:schemeClr val="tx1"/>
                </a:solidFill>
              </a:defRPr>
            </a:lvl4pPr>
            <a:lvl5pPr marL="1828800" indent="0">
              <a:buNone/>
              <a:defRPr sz="100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 dirty="0"/>
              <a:t>“</a:t>
            </a:r>
          </a:p>
        </p:txBody>
      </p:sp>
      <p:sp>
        <p:nvSpPr>
          <p:cNvPr id="2" name="Text Placeholder 19">
            <a:extLst>
              <a:ext uri="{FF2B5EF4-FFF2-40B4-BE49-F238E27FC236}">
                <a16:creationId xmlns:a16="http://schemas.microsoft.com/office/drawing/2014/main" id="{37566035-F4DE-0703-96C1-2C215A60CE2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569390" y="700210"/>
            <a:ext cx="1053215" cy="1204111"/>
          </a:xfrm>
        </p:spPr>
        <p:txBody>
          <a:bodyPr>
            <a:noAutofit/>
          </a:bodyPr>
          <a:lstStyle>
            <a:lvl1pPr marL="0" indent="0">
              <a:buNone/>
              <a:defRPr sz="20000">
                <a:solidFill>
                  <a:srgbClr val="BEE5F7"/>
                </a:solidFill>
                <a:latin typeface="ONE PIECE" panose="02000000000000000000" pitchFamily="2" charset="0"/>
              </a:defRPr>
            </a:lvl1pPr>
            <a:lvl2pPr marL="457200" indent="0">
              <a:buNone/>
              <a:defRPr sz="10000">
                <a:solidFill>
                  <a:schemeClr val="tx1"/>
                </a:solidFill>
              </a:defRPr>
            </a:lvl2pPr>
            <a:lvl3pPr marL="914400" indent="0">
              <a:buNone/>
              <a:defRPr sz="10000">
                <a:solidFill>
                  <a:schemeClr val="tx1"/>
                </a:solidFill>
              </a:defRPr>
            </a:lvl3pPr>
            <a:lvl4pPr marL="1371600" indent="0">
              <a:buNone/>
              <a:defRPr sz="10000">
                <a:solidFill>
                  <a:schemeClr val="tx1"/>
                </a:solidFill>
              </a:defRPr>
            </a:lvl4pPr>
            <a:lvl5pPr marL="1828800" indent="0">
              <a:buNone/>
              <a:defRPr sz="100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 dirty="0"/>
              <a:t>“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416D8B2-F808-67C7-E918-16EA259624B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38200" y="1904321"/>
            <a:ext cx="10515600" cy="2964542"/>
          </a:xfrm>
        </p:spPr>
        <p:txBody>
          <a:bodyPr anchor="ctr">
            <a:normAutofit/>
          </a:bodyPr>
          <a:lstStyle>
            <a:lvl1pPr marL="0" indent="0" algn="ctr">
              <a:buNone/>
              <a:defRPr sz="3600" b="0" i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defRPr>
            </a:lvl1pPr>
            <a:lvl2pPr marL="457200" indent="0" algn="ctr">
              <a:buNone/>
              <a:defRPr sz="3200" b="0" i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defRPr>
            </a:lvl2pPr>
            <a:lvl3pPr marL="914400" indent="0" algn="ctr">
              <a:buNone/>
              <a:defRPr sz="2800" b="0" i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defRPr>
            </a:lvl3pPr>
            <a:lvl4pPr marL="1371600" indent="0" algn="ctr">
              <a:buNone/>
              <a:defRPr sz="2400" b="0" i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defRPr>
            </a:lvl4pPr>
            <a:lvl5pPr marL="1828800" indent="0" algn="ctr">
              <a:buNone/>
              <a:defRPr sz="2400" b="0" i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BA" dirty="0"/>
          </a:p>
        </p:txBody>
      </p:sp>
    </p:spTree>
    <p:extLst>
      <p:ext uri="{BB962C8B-B14F-4D97-AF65-F5344CB8AC3E}">
        <p14:creationId xmlns:p14="http://schemas.microsoft.com/office/powerpoint/2010/main" val="288493185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Nu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39F3C-0B46-FDCF-A90E-54C9109990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546684"/>
            <a:ext cx="10515600" cy="1325563"/>
          </a:xfrm>
        </p:spPr>
        <p:txBody>
          <a:bodyPr>
            <a:noAutofit/>
          </a:bodyPr>
          <a:lstStyle>
            <a:lvl1pPr>
              <a:defRPr sz="6600">
                <a:solidFill>
                  <a:schemeClr val="bg1"/>
                </a:solidFill>
              </a:defRPr>
            </a:lvl1pPr>
          </a:lstStyle>
          <a:p>
            <a:r>
              <a:rPr lang="en-US" sz="9600" dirty="0"/>
              <a:t>1 320 500 500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D854E8-6C92-7C8F-8FFD-72FA6BD57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pPr/>
              <a:t>1/17/2025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4C4AD9-5462-3406-6F57-23AEE1668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E56353-C766-5803-A196-637E2D911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1083EA5-CA27-E185-D5AD-130BD467588A}"/>
              </a:ext>
            </a:extLst>
          </p:cNvPr>
          <p:cNvCxnSpPr/>
          <p:nvPr userDrawn="1"/>
        </p:nvCxnSpPr>
        <p:spPr>
          <a:xfrm>
            <a:off x="6096000" y="3200458"/>
            <a:ext cx="0" cy="1295400"/>
          </a:xfrm>
          <a:prstGeom prst="line">
            <a:avLst/>
          </a:prstGeom>
          <a:ln w="38100">
            <a:solidFill>
              <a:srgbClr val="BEE5F7"/>
            </a:solidFill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AC4FDC9-4150-1B77-A91B-F0FDF90F67C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600209" y="4849840"/>
            <a:ext cx="9169388" cy="576263"/>
          </a:xfrm>
        </p:spPr>
        <p:txBody>
          <a:bodyPr>
            <a:no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sz="2800" b="0" dirty="0"/>
              <a:t>Big numbers catch your audience’s attention!</a:t>
            </a:r>
          </a:p>
        </p:txBody>
      </p:sp>
    </p:spTree>
    <p:extLst>
      <p:ext uri="{BB962C8B-B14F-4D97-AF65-F5344CB8AC3E}">
        <p14:creationId xmlns:p14="http://schemas.microsoft.com/office/powerpoint/2010/main" val="392095800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3605B-5E4A-F69A-5CEC-BA8AD68D5D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97000" y="1496031"/>
            <a:ext cx="9296400" cy="983208"/>
          </a:xfrm>
        </p:spPr>
        <p:txBody>
          <a:bodyPr/>
          <a:lstStyle>
            <a:lvl1pPr>
              <a:defRPr spc="300"/>
            </a:lvl1pPr>
          </a:lstStyle>
          <a:p>
            <a:r>
              <a:rPr lang="en-GB" dirty="0"/>
              <a:t>Table of Contents</a:t>
            </a:r>
            <a:endParaRPr lang="en-BA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8B9972-5F6A-EAE4-03F7-7FBA8E7BC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pPr/>
              <a:t>1/17/2025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B14322-2607-4586-D9DE-009F6DB34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DC227C-47A8-6110-CD3E-C66249004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5C43B5A5-9E0B-D8B0-5366-B49C87F3DB5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08405" y="3229429"/>
            <a:ext cx="2184400" cy="1117600"/>
          </a:xfrm>
        </p:spPr>
        <p:txBody>
          <a:bodyPr anchor="ctr">
            <a:normAutofit/>
          </a:bodyPr>
          <a:lstStyle>
            <a:lvl1pPr marL="0" indent="0" algn="ctr">
              <a:buNone/>
              <a:defRPr lang="en-BA" sz="7000" b="1" kern="1200" dirty="0">
                <a:solidFill>
                  <a:srgbClr val="BEE5F7"/>
                </a:solidFill>
                <a:latin typeface="FUTURA MEDIUM" panose="020B0602020204020303" pitchFamily="34" charset="-79"/>
                <a:ea typeface="Open Sans" panose="020B0606030504020204" pitchFamily="34" charset="0"/>
                <a:cs typeface="FUTURA MEDIUM" panose="020B0602020204020303" pitchFamily="34" charset="-79"/>
              </a:defRPr>
            </a:lvl1pPr>
          </a:lstStyle>
          <a:p>
            <a:pPr lvl="0"/>
            <a:r>
              <a:rPr lang="en-BA" dirty="0"/>
              <a:t>01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C5BB349-05BC-7752-0098-827C6879F3B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97000" y="4538420"/>
            <a:ext cx="2184400" cy="644525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EFEFE"/>
                </a:solidFill>
              </a:defRPr>
            </a:lvl1pPr>
          </a:lstStyle>
          <a:p>
            <a:pPr lvl="0"/>
            <a:r>
              <a:rPr lang="en-BA" dirty="0"/>
              <a:t>Sample Text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ACDF793C-6B45-6F02-943B-559A9F23A04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964405" y="3229429"/>
            <a:ext cx="2184400" cy="1117600"/>
          </a:xfrm>
        </p:spPr>
        <p:txBody>
          <a:bodyPr anchor="ctr">
            <a:normAutofit/>
          </a:bodyPr>
          <a:lstStyle>
            <a:lvl1pPr marL="0" indent="0" algn="ctr">
              <a:buNone/>
              <a:defRPr lang="en-BA" sz="7000" b="1" kern="1200" dirty="0">
                <a:solidFill>
                  <a:srgbClr val="BEE5F7"/>
                </a:solidFill>
                <a:latin typeface="FUTURA MEDIUM" panose="020B0602020204020303" pitchFamily="34" charset="-79"/>
                <a:ea typeface="Open Sans" panose="020B0606030504020204" pitchFamily="34" charset="0"/>
                <a:cs typeface="FUTURA MEDIUM" panose="020B0602020204020303" pitchFamily="34" charset="-79"/>
              </a:defRPr>
            </a:lvl1pPr>
          </a:lstStyle>
          <a:p>
            <a:pPr lvl="0"/>
            <a:r>
              <a:rPr lang="en-BA" dirty="0"/>
              <a:t>02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6B517031-A255-DEEE-8B3E-C7D950801FD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953000" y="4538420"/>
            <a:ext cx="2184400" cy="644525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EFEFE"/>
                </a:solidFill>
              </a:defRPr>
            </a:lvl1pPr>
          </a:lstStyle>
          <a:p>
            <a:pPr lvl="0"/>
            <a:r>
              <a:rPr lang="en-BA" dirty="0"/>
              <a:t>Sample Text</a:t>
            </a:r>
          </a:p>
        </p:txBody>
      </p:sp>
      <p:sp>
        <p:nvSpPr>
          <p:cNvPr id="18" name="Text Placeholder 12">
            <a:extLst>
              <a:ext uri="{FF2B5EF4-FFF2-40B4-BE49-F238E27FC236}">
                <a16:creationId xmlns:a16="http://schemas.microsoft.com/office/drawing/2014/main" id="{250A2F5E-1437-30DC-2422-779D82CFB3B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520405" y="3229429"/>
            <a:ext cx="2184400" cy="1117600"/>
          </a:xfrm>
        </p:spPr>
        <p:txBody>
          <a:bodyPr anchor="ctr">
            <a:normAutofit/>
          </a:bodyPr>
          <a:lstStyle>
            <a:lvl1pPr marL="0" indent="0" algn="ctr">
              <a:buNone/>
              <a:defRPr lang="en-BA" sz="7000" b="1" kern="1200" dirty="0">
                <a:solidFill>
                  <a:srgbClr val="BEE5F7"/>
                </a:solidFill>
                <a:latin typeface="FUTURA MEDIUM" panose="020B0602020204020303" pitchFamily="34" charset="-79"/>
                <a:ea typeface="Open Sans" panose="020B0606030504020204" pitchFamily="34" charset="0"/>
                <a:cs typeface="FUTURA MEDIUM" panose="020B0602020204020303" pitchFamily="34" charset="-79"/>
              </a:defRPr>
            </a:lvl1pPr>
          </a:lstStyle>
          <a:p>
            <a:pPr lvl="0"/>
            <a:r>
              <a:rPr lang="en-BA" dirty="0"/>
              <a:t>03</a:t>
            </a:r>
          </a:p>
        </p:txBody>
      </p:sp>
      <p:sp>
        <p:nvSpPr>
          <p:cNvPr id="19" name="Text Placeholder 14">
            <a:extLst>
              <a:ext uri="{FF2B5EF4-FFF2-40B4-BE49-F238E27FC236}">
                <a16:creationId xmlns:a16="http://schemas.microsoft.com/office/drawing/2014/main" id="{A3378FB7-5A7B-A36C-4A42-DA1C24AA654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509000" y="4538420"/>
            <a:ext cx="2184400" cy="644525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EFEFE"/>
                </a:solidFill>
              </a:defRPr>
            </a:lvl1pPr>
          </a:lstStyle>
          <a:p>
            <a:pPr lvl="0"/>
            <a:r>
              <a:rPr lang="en-BA" dirty="0"/>
              <a:t>Sample Text</a:t>
            </a:r>
          </a:p>
        </p:txBody>
      </p:sp>
    </p:spTree>
    <p:extLst>
      <p:ext uri="{BB962C8B-B14F-4D97-AF65-F5344CB8AC3E}">
        <p14:creationId xmlns:p14="http://schemas.microsoft.com/office/powerpoint/2010/main" val="47498734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Bullet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3605B-5E4A-F69A-5CEC-BA8AD68D5D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08405" y="1315673"/>
            <a:ext cx="9296400" cy="983208"/>
          </a:xfrm>
        </p:spPr>
        <p:txBody>
          <a:bodyPr/>
          <a:lstStyle>
            <a:lvl1pPr>
              <a:defRPr sz="6000"/>
            </a:lvl1pPr>
          </a:lstStyle>
          <a:p>
            <a:r>
              <a:rPr lang="en-GB" dirty="0"/>
              <a:t>Bullet Points</a:t>
            </a:r>
            <a:endParaRPr lang="en-BA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8B9972-5F6A-EAE4-03F7-7FBA8E7BC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pPr/>
              <a:t>1/17/2025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B14322-2607-4586-D9DE-009F6DB34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DC227C-47A8-6110-CD3E-C66249004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5C43B5A5-9E0B-D8B0-5366-B49C87F3DB5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08405" y="3250128"/>
            <a:ext cx="2184400" cy="1117600"/>
          </a:xfrm>
        </p:spPr>
        <p:txBody>
          <a:bodyPr anchor="ctr">
            <a:normAutofit/>
          </a:bodyPr>
          <a:lstStyle>
            <a:lvl1pPr marL="0" indent="0" algn="ctr">
              <a:buNone/>
              <a:defRPr lang="en-BA" sz="7000" b="1" kern="1200" dirty="0">
                <a:solidFill>
                  <a:srgbClr val="BEE5F7"/>
                </a:solidFill>
                <a:latin typeface="FUTURA MEDIUM" panose="020B0602020204020303" pitchFamily="34" charset="-79"/>
                <a:ea typeface="Open Sans" panose="020B0606030504020204" pitchFamily="34" charset="0"/>
                <a:cs typeface="FUTURA MEDIUM" panose="020B0602020204020303" pitchFamily="34" charset="-79"/>
              </a:defRPr>
            </a:lvl1pPr>
          </a:lstStyle>
          <a:p>
            <a:pPr lvl="0"/>
            <a:r>
              <a:rPr lang="en-BA" dirty="0"/>
              <a:t>01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C5BB349-05BC-7752-0098-827C6879F3B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97000" y="4559119"/>
            <a:ext cx="2184400" cy="644525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BA" dirty="0"/>
              <a:t>Sample Text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ACDF793C-6B45-6F02-943B-559A9F23A04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964405" y="3728853"/>
            <a:ext cx="2184400" cy="1117600"/>
          </a:xfrm>
        </p:spPr>
        <p:txBody>
          <a:bodyPr anchor="ctr">
            <a:normAutofit/>
          </a:bodyPr>
          <a:lstStyle>
            <a:lvl1pPr marL="0" indent="0" algn="ctr">
              <a:buNone/>
              <a:defRPr lang="en-BA" sz="7000" b="1" kern="1200" dirty="0">
                <a:solidFill>
                  <a:srgbClr val="BEE5F7"/>
                </a:solidFill>
                <a:latin typeface="FUTURA MEDIUM" panose="020B0602020204020303" pitchFamily="34" charset="-79"/>
                <a:ea typeface="Open Sans" panose="020B0606030504020204" pitchFamily="34" charset="0"/>
                <a:cs typeface="FUTURA MEDIUM" panose="020B0602020204020303" pitchFamily="34" charset="-79"/>
              </a:defRPr>
            </a:lvl1pPr>
          </a:lstStyle>
          <a:p>
            <a:pPr lvl="0"/>
            <a:r>
              <a:rPr lang="en-BA" dirty="0"/>
              <a:t>02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6B517031-A255-DEEE-8B3E-C7D950801FD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953000" y="5037844"/>
            <a:ext cx="2184400" cy="644525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BA" dirty="0"/>
              <a:t>Sample Text</a:t>
            </a:r>
          </a:p>
        </p:txBody>
      </p:sp>
      <p:sp>
        <p:nvSpPr>
          <p:cNvPr id="18" name="Text Placeholder 12">
            <a:extLst>
              <a:ext uri="{FF2B5EF4-FFF2-40B4-BE49-F238E27FC236}">
                <a16:creationId xmlns:a16="http://schemas.microsoft.com/office/drawing/2014/main" id="{250A2F5E-1437-30DC-2422-779D82CFB3B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520405" y="3250128"/>
            <a:ext cx="2184400" cy="1117600"/>
          </a:xfrm>
        </p:spPr>
        <p:txBody>
          <a:bodyPr anchor="ctr">
            <a:normAutofit/>
          </a:bodyPr>
          <a:lstStyle>
            <a:lvl1pPr marL="0" indent="0" algn="ctr">
              <a:buNone/>
              <a:defRPr lang="en-BA" sz="7000" b="1" kern="1200" dirty="0">
                <a:solidFill>
                  <a:srgbClr val="BEE5F7"/>
                </a:solidFill>
                <a:latin typeface="FUTURA MEDIUM" panose="020B0602020204020303" pitchFamily="34" charset="-79"/>
                <a:ea typeface="Open Sans" panose="020B0606030504020204" pitchFamily="34" charset="0"/>
                <a:cs typeface="FUTURA MEDIUM" panose="020B0602020204020303" pitchFamily="34" charset="-79"/>
              </a:defRPr>
            </a:lvl1pPr>
          </a:lstStyle>
          <a:p>
            <a:pPr lvl="0"/>
            <a:r>
              <a:rPr lang="en-BA" dirty="0"/>
              <a:t>03</a:t>
            </a:r>
          </a:p>
        </p:txBody>
      </p:sp>
      <p:sp>
        <p:nvSpPr>
          <p:cNvPr id="19" name="Text Placeholder 14">
            <a:extLst>
              <a:ext uri="{FF2B5EF4-FFF2-40B4-BE49-F238E27FC236}">
                <a16:creationId xmlns:a16="http://schemas.microsoft.com/office/drawing/2014/main" id="{A3378FB7-5A7B-A36C-4A42-DA1C24AA654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509000" y="4559119"/>
            <a:ext cx="2184400" cy="644525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BA" dirty="0"/>
              <a:t>Sample Text</a:t>
            </a:r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965CE8D1-6E81-EB7C-E007-F1A179C4FC3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08406" y="2320980"/>
            <a:ext cx="9284994" cy="50281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pPr lvl="0"/>
            <a:r>
              <a:rPr lang="en-BA" dirty="0"/>
              <a:t>Sample Text</a:t>
            </a:r>
          </a:p>
        </p:txBody>
      </p:sp>
    </p:spTree>
    <p:extLst>
      <p:ext uri="{BB962C8B-B14F-4D97-AF65-F5344CB8AC3E}">
        <p14:creationId xmlns:p14="http://schemas.microsoft.com/office/powerpoint/2010/main" val="402719662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Bullet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3605B-5E4A-F69A-5CEC-BA8AD68D5D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70511" y="946576"/>
            <a:ext cx="9890187" cy="1143344"/>
          </a:xfrm>
        </p:spPr>
        <p:txBody>
          <a:bodyPr/>
          <a:lstStyle>
            <a:lvl1pPr>
              <a:defRPr sz="6000"/>
            </a:lvl1pPr>
          </a:lstStyle>
          <a:p>
            <a:r>
              <a:rPr lang="en-GB" dirty="0"/>
              <a:t>Bullet Points</a:t>
            </a:r>
            <a:endParaRPr lang="en-BA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8B9972-5F6A-EAE4-03F7-7FBA8E7BC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pPr/>
              <a:t>1/17/2025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B14322-2607-4586-D9DE-009F6DB34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DC227C-47A8-6110-CD3E-C66249004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5C43B5A5-9E0B-D8B0-5366-B49C87F3DB5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58813" y="2758415"/>
            <a:ext cx="2184400" cy="1117600"/>
          </a:xfrm>
        </p:spPr>
        <p:txBody>
          <a:bodyPr anchor="ctr">
            <a:normAutofit/>
          </a:bodyPr>
          <a:lstStyle>
            <a:lvl1pPr marL="0" indent="0" algn="ctr">
              <a:buNone/>
              <a:defRPr lang="en-BA" sz="7000" b="1" kern="1200" dirty="0">
                <a:solidFill>
                  <a:srgbClr val="BEE5F7"/>
                </a:solidFill>
                <a:latin typeface="FUTURA MEDIUM" panose="020B0602020204020303" pitchFamily="34" charset="-79"/>
                <a:ea typeface="Open Sans" panose="020B0606030504020204" pitchFamily="34" charset="0"/>
                <a:cs typeface="FUTURA MEDIUM" panose="020B0602020204020303" pitchFamily="34" charset="-79"/>
              </a:defRPr>
            </a:lvl1pPr>
          </a:lstStyle>
          <a:p>
            <a:pPr lvl="0"/>
            <a:r>
              <a:rPr lang="en-BA" dirty="0"/>
              <a:t>01</a:t>
            </a:r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965CE8D1-6E81-EB7C-E007-F1A179C4FC3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70511" y="1989075"/>
            <a:ext cx="9878053" cy="414269"/>
          </a:xfrm>
        </p:spPr>
        <p:txBody>
          <a:bodyPr>
            <a:noAutofit/>
          </a:bodyPr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en-BA" dirty="0"/>
              <a:t>Sample Text</a:t>
            </a:r>
          </a:p>
        </p:txBody>
      </p:sp>
      <p:sp>
        <p:nvSpPr>
          <p:cNvPr id="28" name="Text Placeholder 14">
            <a:extLst>
              <a:ext uri="{FF2B5EF4-FFF2-40B4-BE49-F238E27FC236}">
                <a16:creationId xmlns:a16="http://schemas.microsoft.com/office/drawing/2014/main" id="{F86B7A75-0E50-63E8-09D7-6015707A08F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581400" y="2758415"/>
            <a:ext cx="2503194" cy="114334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BA" dirty="0"/>
              <a:t>Sample Text</a:t>
            </a:r>
          </a:p>
        </p:txBody>
      </p:sp>
      <p:sp>
        <p:nvSpPr>
          <p:cNvPr id="29" name="Text Placeholder 12">
            <a:extLst>
              <a:ext uri="{FF2B5EF4-FFF2-40B4-BE49-F238E27FC236}">
                <a16:creationId xmlns:a16="http://schemas.microsoft.com/office/drawing/2014/main" id="{86DCE465-1F6E-EC0F-B833-B6301D9E762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158813" y="4645355"/>
            <a:ext cx="2184400" cy="1117600"/>
          </a:xfrm>
        </p:spPr>
        <p:txBody>
          <a:bodyPr anchor="ctr">
            <a:normAutofit/>
          </a:bodyPr>
          <a:lstStyle>
            <a:lvl1pPr marL="0" indent="0" algn="ctr">
              <a:buNone/>
              <a:defRPr lang="en-BA" sz="7000" b="1" kern="1200" dirty="0">
                <a:solidFill>
                  <a:srgbClr val="BEE5F7"/>
                </a:solidFill>
                <a:latin typeface="FUTURA MEDIUM" panose="020B0602020204020303" pitchFamily="34" charset="-79"/>
                <a:ea typeface="Open Sans" panose="020B0606030504020204" pitchFamily="34" charset="0"/>
                <a:cs typeface="FUTURA MEDIUM" panose="020B0602020204020303" pitchFamily="34" charset="-79"/>
              </a:defRPr>
            </a:lvl1pPr>
          </a:lstStyle>
          <a:p>
            <a:pPr lvl="0"/>
            <a:r>
              <a:rPr lang="en-BA" dirty="0"/>
              <a:t>03</a:t>
            </a:r>
          </a:p>
        </p:txBody>
      </p:sp>
      <p:sp>
        <p:nvSpPr>
          <p:cNvPr id="30" name="Text Placeholder 14">
            <a:extLst>
              <a:ext uri="{FF2B5EF4-FFF2-40B4-BE49-F238E27FC236}">
                <a16:creationId xmlns:a16="http://schemas.microsoft.com/office/drawing/2014/main" id="{B1DE8F84-FCC5-B3F8-29FF-DD9F79502EA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581400" y="4645355"/>
            <a:ext cx="2503194" cy="114334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BA" dirty="0"/>
              <a:t>Sample Text</a:t>
            </a:r>
          </a:p>
        </p:txBody>
      </p:sp>
      <p:sp>
        <p:nvSpPr>
          <p:cNvPr id="31" name="Text Placeholder 12">
            <a:extLst>
              <a:ext uri="{FF2B5EF4-FFF2-40B4-BE49-F238E27FC236}">
                <a16:creationId xmlns:a16="http://schemas.microsoft.com/office/drawing/2014/main" id="{11BD4F97-7446-D1DC-3422-53F2CE14B07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345594" y="2758415"/>
            <a:ext cx="2184400" cy="1117600"/>
          </a:xfrm>
        </p:spPr>
        <p:txBody>
          <a:bodyPr anchor="ctr">
            <a:normAutofit/>
          </a:bodyPr>
          <a:lstStyle>
            <a:lvl1pPr marL="0" indent="0" algn="ctr">
              <a:buNone/>
              <a:defRPr lang="en-BA" sz="7000" b="1" kern="1200" dirty="0">
                <a:solidFill>
                  <a:srgbClr val="BEE5F7"/>
                </a:solidFill>
                <a:latin typeface="FUTURA MEDIUM" panose="020B0602020204020303" pitchFamily="34" charset="-79"/>
                <a:ea typeface="Open Sans" panose="020B0606030504020204" pitchFamily="34" charset="0"/>
                <a:cs typeface="FUTURA MEDIUM" panose="020B0602020204020303" pitchFamily="34" charset="-79"/>
              </a:defRPr>
            </a:lvl1pPr>
          </a:lstStyle>
          <a:p>
            <a:pPr lvl="0"/>
            <a:r>
              <a:rPr lang="en-BA" dirty="0"/>
              <a:t>02</a:t>
            </a:r>
          </a:p>
        </p:txBody>
      </p:sp>
      <p:sp>
        <p:nvSpPr>
          <p:cNvPr id="32" name="Text Placeholder 14">
            <a:extLst>
              <a:ext uri="{FF2B5EF4-FFF2-40B4-BE49-F238E27FC236}">
                <a16:creationId xmlns:a16="http://schemas.microsoft.com/office/drawing/2014/main" id="{2A02CF6B-67EF-14E6-AF39-9FF9A901CFA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529995" y="2758415"/>
            <a:ext cx="2503194" cy="114334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BA" dirty="0"/>
              <a:t>Sample Text</a:t>
            </a:r>
          </a:p>
        </p:txBody>
      </p:sp>
      <p:sp>
        <p:nvSpPr>
          <p:cNvPr id="33" name="Text Placeholder 12">
            <a:extLst>
              <a:ext uri="{FF2B5EF4-FFF2-40B4-BE49-F238E27FC236}">
                <a16:creationId xmlns:a16="http://schemas.microsoft.com/office/drawing/2014/main" id="{31D41ECE-7255-4E90-FC66-BE8E90C5752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345594" y="4645355"/>
            <a:ext cx="2184400" cy="1117600"/>
          </a:xfrm>
        </p:spPr>
        <p:txBody>
          <a:bodyPr anchor="ctr">
            <a:normAutofit/>
          </a:bodyPr>
          <a:lstStyle>
            <a:lvl1pPr marL="0" indent="0" algn="ctr">
              <a:buNone/>
              <a:defRPr lang="en-BA" sz="7000" b="1" kern="1200" dirty="0">
                <a:solidFill>
                  <a:srgbClr val="BEE5F7"/>
                </a:solidFill>
                <a:latin typeface="FUTURA MEDIUM" panose="020B0602020204020303" pitchFamily="34" charset="-79"/>
                <a:ea typeface="Open Sans" panose="020B0606030504020204" pitchFamily="34" charset="0"/>
                <a:cs typeface="FUTURA MEDIUM" panose="020B0602020204020303" pitchFamily="34" charset="-79"/>
              </a:defRPr>
            </a:lvl1pPr>
          </a:lstStyle>
          <a:p>
            <a:pPr lvl="0"/>
            <a:r>
              <a:rPr lang="en-BA" dirty="0"/>
              <a:t>04</a:t>
            </a:r>
          </a:p>
        </p:txBody>
      </p:sp>
      <p:sp>
        <p:nvSpPr>
          <p:cNvPr id="34" name="Text Placeholder 14">
            <a:extLst>
              <a:ext uri="{FF2B5EF4-FFF2-40B4-BE49-F238E27FC236}">
                <a16:creationId xmlns:a16="http://schemas.microsoft.com/office/drawing/2014/main" id="{63D80AF5-2F23-598B-DA49-DD0EDD0370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529995" y="4645355"/>
            <a:ext cx="2503194" cy="114334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BA" dirty="0"/>
              <a:t>Sample Text</a:t>
            </a:r>
          </a:p>
        </p:txBody>
      </p:sp>
    </p:spTree>
    <p:extLst>
      <p:ext uri="{BB962C8B-B14F-4D97-AF65-F5344CB8AC3E}">
        <p14:creationId xmlns:p14="http://schemas.microsoft.com/office/powerpoint/2010/main" val="73436112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our Bullet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3605B-5E4A-F69A-5CEC-BA8AD68D5D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37386" y="1375385"/>
            <a:ext cx="3450943" cy="1143345"/>
          </a:xfrm>
        </p:spPr>
        <p:txBody>
          <a:bodyPr/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Bullet Points</a:t>
            </a:r>
            <a:endParaRPr lang="en-BA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8B9972-5F6A-EAE4-03F7-7FBA8E7BC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pPr/>
              <a:t>1/17/2025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B14322-2607-4586-D9DE-009F6DB34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DC227C-47A8-6110-CD3E-C66249004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5C43B5A5-9E0B-D8B0-5366-B49C87F3DB5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891167" y="1369316"/>
            <a:ext cx="2184400" cy="1117600"/>
          </a:xfrm>
        </p:spPr>
        <p:txBody>
          <a:bodyPr anchor="ctr">
            <a:normAutofit/>
          </a:bodyPr>
          <a:lstStyle>
            <a:lvl1pPr marL="0" indent="0" algn="ctr">
              <a:buNone/>
              <a:defRPr lang="en-BA" sz="7000" b="1" kern="1200" dirty="0">
                <a:solidFill>
                  <a:srgbClr val="BEE5F7"/>
                </a:solidFill>
                <a:latin typeface="FUTURA MEDIUM" panose="020B0602020204020303" pitchFamily="34" charset="-79"/>
                <a:ea typeface="Open Sans" panose="020B0606030504020204" pitchFamily="34" charset="0"/>
                <a:cs typeface="FUTURA MEDIUM" panose="020B0602020204020303" pitchFamily="34" charset="-79"/>
              </a:defRPr>
            </a:lvl1pPr>
          </a:lstStyle>
          <a:p>
            <a:pPr lvl="0"/>
            <a:r>
              <a:rPr lang="en-BA" dirty="0"/>
              <a:t>01</a:t>
            </a:r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965CE8D1-6E81-EB7C-E007-F1A179C4FC3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70512" y="2599163"/>
            <a:ext cx="2695848" cy="695503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BA" dirty="0"/>
              <a:t>Sample Text</a:t>
            </a:r>
          </a:p>
        </p:txBody>
      </p:sp>
      <p:sp>
        <p:nvSpPr>
          <p:cNvPr id="28" name="Text Placeholder 14">
            <a:extLst>
              <a:ext uri="{FF2B5EF4-FFF2-40B4-BE49-F238E27FC236}">
                <a16:creationId xmlns:a16="http://schemas.microsoft.com/office/drawing/2014/main" id="{F86B7A75-0E50-63E8-09D7-6015707A08F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881363" y="2566532"/>
            <a:ext cx="2194204" cy="1143345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BA" dirty="0"/>
              <a:t>Sample Text</a:t>
            </a:r>
          </a:p>
        </p:txBody>
      </p:sp>
      <p:sp>
        <p:nvSpPr>
          <p:cNvPr id="31" name="Text Placeholder 12">
            <a:extLst>
              <a:ext uri="{FF2B5EF4-FFF2-40B4-BE49-F238E27FC236}">
                <a16:creationId xmlns:a16="http://schemas.microsoft.com/office/drawing/2014/main" id="{11BD4F97-7446-D1DC-3422-53F2CE14B07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625340" y="1371815"/>
            <a:ext cx="2184400" cy="1117600"/>
          </a:xfrm>
        </p:spPr>
        <p:txBody>
          <a:bodyPr anchor="ctr">
            <a:normAutofit/>
          </a:bodyPr>
          <a:lstStyle>
            <a:lvl1pPr marL="0" indent="0" algn="ctr">
              <a:buNone/>
              <a:defRPr lang="en-BA" sz="7000" b="1" kern="1200" dirty="0">
                <a:solidFill>
                  <a:srgbClr val="BEE5F7"/>
                </a:solidFill>
                <a:latin typeface="FUTURA MEDIUM" panose="020B0602020204020303" pitchFamily="34" charset="-79"/>
                <a:ea typeface="Open Sans" panose="020B0606030504020204" pitchFamily="34" charset="0"/>
                <a:cs typeface="FUTURA MEDIUM" panose="020B0602020204020303" pitchFamily="34" charset="-79"/>
              </a:defRPr>
            </a:lvl1pPr>
          </a:lstStyle>
          <a:p>
            <a:pPr lvl="0"/>
            <a:r>
              <a:rPr lang="en-BA" dirty="0"/>
              <a:t>02</a:t>
            </a:r>
          </a:p>
        </p:txBody>
      </p:sp>
      <p:sp>
        <p:nvSpPr>
          <p:cNvPr id="26" name="Text Placeholder 14">
            <a:extLst>
              <a:ext uri="{FF2B5EF4-FFF2-40B4-BE49-F238E27FC236}">
                <a16:creationId xmlns:a16="http://schemas.microsoft.com/office/drawing/2014/main" id="{1FF50082-D24B-BD3E-099D-F5DC7F4EB048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579586" y="2566532"/>
            <a:ext cx="2194204" cy="1143345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BA" dirty="0"/>
              <a:t>Sample Text</a:t>
            </a:r>
          </a:p>
        </p:txBody>
      </p:sp>
      <p:sp>
        <p:nvSpPr>
          <p:cNvPr id="27" name="Text Placeholder 12">
            <a:extLst>
              <a:ext uri="{FF2B5EF4-FFF2-40B4-BE49-F238E27FC236}">
                <a16:creationId xmlns:a16="http://schemas.microsoft.com/office/drawing/2014/main" id="{70FCBA20-6208-20E8-8B86-4733213A610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891167" y="4010916"/>
            <a:ext cx="2184400" cy="1117600"/>
          </a:xfrm>
        </p:spPr>
        <p:txBody>
          <a:bodyPr anchor="ctr">
            <a:normAutofit/>
          </a:bodyPr>
          <a:lstStyle>
            <a:lvl1pPr marL="0" indent="0" algn="ctr">
              <a:buNone/>
              <a:defRPr lang="en-BA" sz="7000" b="1" kern="1200" dirty="0">
                <a:solidFill>
                  <a:srgbClr val="BEE5F7"/>
                </a:solidFill>
                <a:latin typeface="FUTURA MEDIUM" panose="020B0602020204020303" pitchFamily="34" charset="-79"/>
                <a:ea typeface="Open Sans" panose="020B0606030504020204" pitchFamily="34" charset="0"/>
                <a:cs typeface="FUTURA MEDIUM" panose="020B0602020204020303" pitchFamily="34" charset="-79"/>
              </a:defRPr>
            </a:lvl1pPr>
          </a:lstStyle>
          <a:p>
            <a:pPr lvl="0"/>
            <a:r>
              <a:rPr lang="en-BA" dirty="0"/>
              <a:t>04</a:t>
            </a:r>
          </a:p>
        </p:txBody>
      </p:sp>
      <p:sp>
        <p:nvSpPr>
          <p:cNvPr id="35" name="Text Placeholder 14">
            <a:extLst>
              <a:ext uri="{FF2B5EF4-FFF2-40B4-BE49-F238E27FC236}">
                <a16:creationId xmlns:a16="http://schemas.microsoft.com/office/drawing/2014/main" id="{FE189179-D9A8-9E04-2A5D-0BC0959A1BB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881363" y="5208132"/>
            <a:ext cx="2194204" cy="1143345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BA" dirty="0"/>
              <a:t>Sample Text</a:t>
            </a:r>
          </a:p>
        </p:txBody>
      </p:sp>
      <p:sp>
        <p:nvSpPr>
          <p:cNvPr id="36" name="Text Placeholder 12">
            <a:extLst>
              <a:ext uri="{FF2B5EF4-FFF2-40B4-BE49-F238E27FC236}">
                <a16:creationId xmlns:a16="http://schemas.microsoft.com/office/drawing/2014/main" id="{FC4B6345-D8F2-BB59-9A18-DEF79B96F0AE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625340" y="4013415"/>
            <a:ext cx="2184400" cy="1117600"/>
          </a:xfrm>
        </p:spPr>
        <p:txBody>
          <a:bodyPr anchor="ctr">
            <a:normAutofit/>
          </a:bodyPr>
          <a:lstStyle>
            <a:lvl1pPr marL="0" indent="0" algn="ctr">
              <a:buNone/>
              <a:defRPr lang="en-BA" sz="7000" b="1" kern="1200" dirty="0">
                <a:solidFill>
                  <a:srgbClr val="BEE5F7"/>
                </a:solidFill>
                <a:latin typeface="FUTURA MEDIUM" panose="020B0602020204020303" pitchFamily="34" charset="-79"/>
                <a:ea typeface="Open Sans" panose="020B0606030504020204" pitchFamily="34" charset="0"/>
                <a:cs typeface="FUTURA MEDIUM" panose="020B0602020204020303" pitchFamily="34" charset="-79"/>
              </a:defRPr>
            </a:lvl1pPr>
          </a:lstStyle>
          <a:p>
            <a:pPr lvl="0"/>
            <a:r>
              <a:rPr lang="en-BA" dirty="0"/>
              <a:t>05</a:t>
            </a:r>
          </a:p>
        </p:txBody>
      </p:sp>
      <p:sp>
        <p:nvSpPr>
          <p:cNvPr id="37" name="Text Placeholder 14">
            <a:extLst>
              <a:ext uri="{FF2B5EF4-FFF2-40B4-BE49-F238E27FC236}">
                <a16:creationId xmlns:a16="http://schemas.microsoft.com/office/drawing/2014/main" id="{51B992BE-4D1F-656A-831F-2DED9A42BA30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579586" y="5208132"/>
            <a:ext cx="2194204" cy="1143345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BA" dirty="0"/>
              <a:t>Sample Text</a:t>
            </a:r>
          </a:p>
        </p:txBody>
      </p:sp>
      <p:sp>
        <p:nvSpPr>
          <p:cNvPr id="38" name="Text Placeholder 12">
            <a:extLst>
              <a:ext uri="{FF2B5EF4-FFF2-40B4-BE49-F238E27FC236}">
                <a16:creationId xmlns:a16="http://schemas.microsoft.com/office/drawing/2014/main" id="{852D8948-611A-4BDE-8645-60B4C0C7524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147190" y="4010916"/>
            <a:ext cx="2184400" cy="1117600"/>
          </a:xfrm>
        </p:spPr>
        <p:txBody>
          <a:bodyPr anchor="ctr">
            <a:normAutofit/>
          </a:bodyPr>
          <a:lstStyle>
            <a:lvl1pPr marL="0" indent="0" algn="ctr">
              <a:buNone/>
              <a:defRPr lang="en-BA" sz="7000" b="1" kern="1200" dirty="0">
                <a:solidFill>
                  <a:srgbClr val="BEE5F7"/>
                </a:solidFill>
                <a:latin typeface="FUTURA MEDIUM" panose="020B0602020204020303" pitchFamily="34" charset="-79"/>
                <a:ea typeface="Open Sans" panose="020B0606030504020204" pitchFamily="34" charset="0"/>
                <a:cs typeface="FUTURA MEDIUM" panose="020B0602020204020303" pitchFamily="34" charset="-79"/>
              </a:defRPr>
            </a:lvl1pPr>
          </a:lstStyle>
          <a:p>
            <a:pPr lvl="0"/>
            <a:r>
              <a:rPr lang="en-BA" dirty="0"/>
              <a:t>03</a:t>
            </a:r>
          </a:p>
        </p:txBody>
      </p:sp>
      <p:sp>
        <p:nvSpPr>
          <p:cNvPr id="39" name="Text Placeholder 14">
            <a:extLst>
              <a:ext uri="{FF2B5EF4-FFF2-40B4-BE49-F238E27FC236}">
                <a16:creationId xmlns:a16="http://schemas.microsoft.com/office/drawing/2014/main" id="{FC640694-EC23-E40F-A62D-B5A3455D347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137386" y="5208132"/>
            <a:ext cx="2194204" cy="1143345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BA" dirty="0"/>
              <a:t>Sample Text</a:t>
            </a:r>
          </a:p>
        </p:txBody>
      </p:sp>
    </p:spTree>
    <p:extLst>
      <p:ext uri="{BB962C8B-B14F-4D97-AF65-F5344CB8AC3E}">
        <p14:creationId xmlns:p14="http://schemas.microsoft.com/office/powerpoint/2010/main" val="227785500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94084"/>
            <a:ext cx="3932237" cy="2863516"/>
          </a:xfrm>
        </p:spPr>
        <p:txBody>
          <a:bodyPr anchor="ctr"/>
          <a:lstStyle>
            <a:lvl1pPr>
              <a:defRPr sz="48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794083"/>
            <a:ext cx="6172200" cy="506696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657600"/>
            <a:ext cx="3932237" cy="22113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46548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90336"/>
            <a:ext cx="3932237" cy="2439987"/>
          </a:xfrm>
        </p:spPr>
        <p:txBody>
          <a:bodyPr anchor="ctr"/>
          <a:lstStyle>
            <a:lvl1pPr>
              <a:defRPr sz="48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890337"/>
            <a:ext cx="6172200" cy="497071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429000"/>
            <a:ext cx="3932237" cy="24399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947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0A6E3-28EE-9446-2B16-1834483B0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AEAB77-0269-A890-060B-4EB9C12A9B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7C19B6-929A-8B44-DB6C-F7239D71E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E161F-48CA-4D62-943F-245D159EEC02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72B1A5-BDED-26BF-8268-C20FB3896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C1F4E5-1DD4-7379-B869-BCE031338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8AD70-550D-4825-96B7-10193E2DD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684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FA10A-9204-11D2-E662-B0067599E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1789BA-E99B-EBA8-E27B-2193F71F7B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466436-DB47-9301-4066-700D865FC7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3C7FE8-0F29-A55B-5A67-A9AE241FA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E161F-48CA-4D62-943F-245D159EEC02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049334-FFF7-FC92-2F84-407051FF3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050FF6-97D5-EFAE-1AC3-C80465FA1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8AD70-550D-4825-96B7-10193E2DD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7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4E612-552F-3A66-E48F-D6C7D6222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C3DC0C-CF42-557D-9FBF-050231A528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7B5838-5FEE-F14A-7805-2E1BC4DA13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0989AF-5325-05CD-E246-9894123ADA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BFA30B-088F-E0F4-2FCB-D532D418A2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2397FE-3146-8EFE-01E9-DF8C3F86D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E161F-48CA-4D62-943F-245D159EEC02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47D583-5435-87C0-6550-880B0103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DEBFDF-17FB-FAB6-C985-90C46C799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8AD70-550D-4825-96B7-10193E2DD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252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F7F06-1BFA-E84D-C898-24E10E6FC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4A4769-2423-9295-0D94-0B1091613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E161F-48CA-4D62-943F-245D159EEC02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90CA63-C1F1-4D13-23A0-8D799BF48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4382BD-6361-8C0B-3C02-8C57EB824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8AD70-550D-4825-96B7-10193E2DD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128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5BE304-8262-61CC-2B06-764536E21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E161F-48CA-4D62-943F-245D159EEC02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C3BD70-16EF-2F42-FC14-3902E89F1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E69DA8-9B5F-490F-A732-F32F65D9F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8AD70-550D-4825-96B7-10193E2DD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698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5FDB2-EE3B-BAEA-DADE-B5DA3132C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7CF7A4-042F-7E84-5F6C-388A092A59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969A0D-7503-4E96-D6A2-04780D8B79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107A2D-9634-6606-ABA2-08271373D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E161F-48CA-4D62-943F-245D159EEC02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FB251D-BF1B-3AE4-CBEC-A8BB82892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2FB363-1F3D-CD86-A668-288E6FD2A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8AD70-550D-4825-96B7-10193E2DD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834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9CBAD-2C98-1A8C-BB50-88C8AD542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EA5DF5-00D4-393A-55B7-35D72BEDE1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F52884-1DBE-E052-DDAB-D0D562BBA7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0A9820-2A39-2824-6C79-00D559BFB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E161F-48CA-4D62-943F-245D159EEC02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B8F4A2-57C0-0269-C262-281836442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D4F4D1-6A71-EECF-F946-49C33B071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8AD70-550D-4825-96B7-10193E2DD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985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27ACFD-3277-66AE-5984-9AFA1FDDD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EFF26B-EA7C-DA2B-84C7-25436EAFD8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639EB5-BC07-D121-2A75-6F14E125FF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A5E161F-48CA-4D62-943F-245D159EEC02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339365-EBC0-4E50-CEEC-47C65F7790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19147D-FB7D-1FF3-5B8B-F6444903FF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D68AD70-550D-4825-96B7-10193E2DD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711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7000">
              <a:schemeClr val="bg1"/>
            </a:gs>
            <a:gs pos="99000">
              <a:schemeClr val="tx1">
                <a:alpha val="7657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8189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3184071"/>
            <a:ext cx="10515600" cy="29928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276D79ED-3FA7-4EF8-964B-EB8BCFAB02F8}" type="datetimeFigureOut">
              <a:rPr lang="en-US" smtClean="0"/>
              <a:pPr/>
              <a:t>1/17/2025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C6F12CB2-7F2C-47B9-AE70-22A94B49F2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518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800" b="1" kern="1200">
          <a:solidFill>
            <a:srgbClr val="FEFEFE"/>
          </a:solidFill>
          <a:latin typeface="FUTURA MEDIUM" panose="020B0602020204020303" pitchFamily="34" charset="-79"/>
          <a:ea typeface="Helvetica Neue" panose="02000503000000020004" pitchFamily="2" charset="0"/>
          <a:cs typeface="FUTURA MEDIUM" panose="020B0602020204020303" pitchFamily="34" charset="-79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Futura Light" panose="020B0400000000000000" pitchFamily="34" charset="0"/>
          <a:ea typeface="Open Sans" panose="020B0606030504020204" pitchFamily="34" charset="0"/>
          <a:cs typeface="Futura Medium" panose="020B0602020204020303" pitchFamily="34" charset="-79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Futura Light" panose="020B0400000000000000" pitchFamily="34" charset="0"/>
          <a:ea typeface="Open Sans" panose="020B0606030504020204" pitchFamily="34" charset="0"/>
          <a:cs typeface="Futura Medium" panose="020B0602020204020303" pitchFamily="34" charset="-79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Futura Light" panose="020B0400000000000000" pitchFamily="34" charset="0"/>
          <a:ea typeface="Open Sans" panose="020B0606030504020204" pitchFamily="34" charset="0"/>
          <a:cs typeface="Futura Medium" panose="020B0602020204020303" pitchFamily="34" charset="-79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Futura Light" panose="020B0400000000000000" pitchFamily="34" charset="0"/>
          <a:ea typeface="Open Sans" panose="020B0606030504020204" pitchFamily="34" charset="0"/>
          <a:cs typeface="Futura Medium" panose="020B0602020204020303" pitchFamily="34" charset="-79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Futura Light" panose="020B0400000000000000" pitchFamily="34" charset="0"/>
          <a:ea typeface="Open Sans" panose="020B0606030504020204" pitchFamily="34" charset="0"/>
          <a:cs typeface="Futura Medium" panose="020B0602020204020303" pitchFamily="34" charset="-79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5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5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F9D4228-06F1-647C-D740-8A397162F318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3482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9A023B1-50AA-CF8B-D8DB-D835D15220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7264" y="2130552"/>
            <a:ext cx="9144000" cy="2387600"/>
          </a:xfrm>
        </p:spPr>
        <p:txBody>
          <a:bodyPr/>
          <a:lstStyle/>
          <a:p>
            <a:pPr algn="r"/>
            <a:r>
              <a:rPr lang="en-US" b="1" dirty="0">
                <a:solidFill>
                  <a:schemeClr val="bg1"/>
                </a:solidFill>
              </a:rPr>
              <a:t>McDonald’s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Case Study</a:t>
            </a:r>
          </a:p>
        </p:txBody>
      </p:sp>
    </p:spTree>
    <p:extLst>
      <p:ext uri="{BB962C8B-B14F-4D97-AF65-F5344CB8AC3E}">
        <p14:creationId xmlns:p14="http://schemas.microsoft.com/office/powerpoint/2010/main" val="8131860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D37D83-74F7-4A7A-0238-ABEAB0BE95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103658D-0A5F-EB60-AE82-97F011F6DF63}"/>
              </a:ext>
            </a:extLst>
          </p:cNvPr>
          <p:cNvSpPr/>
          <p:nvPr/>
        </p:nvSpPr>
        <p:spPr>
          <a:xfrm>
            <a:off x="7159752" y="438913"/>
            <a:ext cx="4194048" cy="859535"/>
          </a:xfrm>
          <a:prstGeom prst="roundRect">
            <a:avLst/>
          </a:prstGeom>
          <a:gradFill flip="none" rotWithShape="1">
            <a:gsLst>
              <a:gs pos="0">
                <a:srgbClr val="FFC000">
                  <a:lumMod val="67000"/>
                </a:srgbClr>
              </a:gs>
              <a:gs pos="48000">
                <a:srgbClr val="FFC000">
                  <a:lumMod val="97000"/>
                  <a:lumOff val="3000"/>
                </a:srgbClr>
              </a:gs>
              <a:gs pos="100000">
                <a:srgbClr val="FFC000">
                  <a:lumMod val="60000"/>
                  <a:lumOff val="40000"/>
                </a:srgbClr>
              </a:gs>
            </a:gsLst>
            <a:lin ang="16200000" scaled="1"/>
            <a:tileRect/>
          </a:gradFill>
          <a:ln>
            <a:noFill/>
          </a:ln>
          <a:effectLst/>
        </p:spPr>
        <p:txBody>
          <a:bodyPr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Operational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92F4D0-9D47-F9F0-2792-129073AE0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KPI: Service Speed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CD5D31D-6524-DD95-EE56-E441AC8453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8045906"/>
              </p:ext>
            </p:extLst>
          </p:nvPr>
        </p:nvGraphicFramePr>
        <p:xfrm>
          <a:off x="838200" y="1581912"/>
          <a:ext cx="10515600" cy="45950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95578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" grpId="0"/>
      <p:bldGraphic spid="4" grpId="0">
        <p:bldAsOne/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EB5084-F31C-9779-F663-FA78A6E602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1D0CBE5-03B2-DCFD-FEE9-5601DEF7F450}"/>
              </a:ext>
            </a:extLst>
          </p:cNvPr>
          <p:cNvSpPr/>
          <p:nvPr/>
        </p:nvSpPr>
        <p:spPr>
          <a:xfrm>
            <a:off x="7159752" y="438913"/>
            <a:ext cx="4194048" cy="859535"/>
          </a:xfrm>
          <a:prstGeom prst="roundRect">
            <a:avLst/>
          </a:prstGeom>
          <a:gradFill flip="none" rotWithShape="1">
            <a:gsLst>
              <a:gs pos="0">
                <a:srgbClr val="FFC000">
                  <a:lumMod val="67000"/>
                </a:srgbClr>
              </a:gs>
              <a:gs pos="48000">
                <a:srgbClr val="FFC000">
                  <a:lumMod val="97000"/>
                  <a:lumOff val="3000"/>
                </a:srgbClr>
              </a:gs>
              <a:gs pos="100000">
                <a:srgbClr val="FFC000">
                  <a:lumMod val="60000"/>
                  <a:lumOff val="40000"/>
                </a:srgbClr>
              </a:gs>
            </a:gsLst>
            <a:lin ang="16200000" scaled="1"/>
            <a:tileRect/>
          </a:gradFill>
          <a:ln>
            <a:noFill/>
          </a:ln>
          <a:effectLst/>
        </p:spPr>
        <p:txBody>
          <a:bodyPr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Operational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4058CC-23B3-EA7E-9C27-F7896BDBD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KPI: Order Accuracy Rate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3F1B23C-0DCE-41DA-9B7F-7FC9AC1917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7485344"/>
              </p:ext>
            </p:extLst>
          </p:nvPr>
        </p:nvGraphicFramePr>
        <p:xfrm>
          <a:off x="838200" y="1581912"/>
          <a:ext cx="10515600" cy="45950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09405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/>
      <p:bldGraphic spid="4" grpId="0">
        <p:bldAsOne/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EED428B-1372-70EA-D96E-2587DFB2C1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0C52803-9BFE-149F-6FE3-B1A980887C6F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3482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5BF21B7-89EB-10D6-E00C-5A45F91927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7264" y="2130552"/>
            <a:ext cx="9144000" cy="2387600"/>
          </a:xfrm>
        </p:spPr>
        <p:txBody>
          <a:bodyPr/>
          <a:lstStyle/>
          <a:p>
            <a:pPr algn="r"/>
            <a:r>
              <a:rPr lang="en-US" b="1" dirty="0">
                <a:solidFill>
                  <a:schemeClr val="bg1"/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423513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7000">
              <a:schemeClr val="bg1"/>
            </a:gs>
            <a:gs pos="99000">
              <a:schemeClr val="bg2"/>
            </a:gs>
          </a:gsLst>
          <a:lin ang="5400000" scaled="1"/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2785B0F-353D-20DC-D94B-3BC5215FC0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2ED5412-D0D6-805A-C82D-A1809A693928}"/>
              </a:ext>
            </a:extLst>
          </p:cNvPr>
          <p:cNvSpPr txBox="1"/>
          <p:nvPr/>
        </p:nvSpPr>
        <p:spPr>
          <a:xfrm>
            <a:off x="920951" y="806119"/>
            <a:ext cx="44903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utura" panose="020B0602020204020303" pitchFamily="34" charset="-79"/>
                <a:ea typeface="+mn-ea"/>
                <a:cs typeface="Futura" panose="020B0602020204020303" pitchFamily="34" charset="-79"/>
              </a:rPr>
              <a:t>Objective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7321CFFB-E8A1-54C9-383C-65315F3C1D4D}"/>
              </a:ext>
            </a:extLst>
          </p:cNvPr>
          <p:cNvSpPr/>
          <p:nvPr/>
        </p:nvSpPr>
        <p:spPr>
          <a:xfrm>
            <a:off x="5780313" y="1045030"/>
            <a:ext cx="5490736" cy="53669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  <a:effectLst>
            <a:innerShdw blurRad="116122">
              <a:schemeClr val="bg2">
                <a:alpha val="84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BA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5208EABC-B0BA-F658-D7C3-BEF5A889DEAC}"/>
              </a:ext>
            </a:extLst>
          </p:cNvPr>
          <p:cNvSpPr/>
          <p:nvPr/>
        </p:nvSpPr>
        <p:spPr>
          <a:xfrm>
            <a:off x="5780313" y="1045029"/>
            <a:ext cx="2741895" cy="53669"/>
          </a:xfrm>
          <a:prstGeom prst="roundRect">
            <a:avLst>
              <a:gd name="adj" fmla="val 50000"/>
            </a:avLst>
          </a:prstGeom>
          <a:solidFill>
            <a:srgbClr val="FFBE0D"/>
          </a:solidFill>
          <a:ln>
            <a:noFill/>
          </a:ln>
          <a:effectLst>
            <a:innerShdw blurRad="116122">
              <a:schemeClr val="bg2">
                <a:alpha val="84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BA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4020E9A-A881-C3E9-9B4B-DF84D1158FC4}"/>
              </a:ext>
            </a:extLst>
          </p:cNvPr>
          <p:cNvSpPr txBox="1">
            <a:spLocks/>
          </p:cNvSpPr>
          <p:nvPr/>
        </p:nvSpPr>
        <p:spPr>
          <a:xfrm>
            <a:off x="693004" y="2177591"/>
            <a:ext cx="9436608" cy="107702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bg1"/>
                </a:solidFill>
                <a:latin typeface="Futura Light" panose="020B0400000000000000" pitchFamily="34" charset="0"/>
                <a:ea typeface="Open Sans" panose="020B0606030504020204" pitchFamily="34" charset="0"/>
                <a:cs typeface="Futura Medium" panose="020B0602020204020303" pitchFamily="34" charset="-79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Futura Light" panose="020B0400000000000000" pitchFamily="34" charset="0"/>
                <a:ea typeface="Open Sans" panose="020B0606030504020204" pitchFamily="34" charset="0"/>
                <a:cs typeface="Futura Medium" panose="020B0602020204020303" pitchFamily="34" charset="-79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Futura Light" panose="020B0400000000000000" pitchFamily="34" charset="0"/>
                <a:ea typeface="Open Sans" panose="020B0606030504020204" pitchFamily="34" charset="0"/>
                <a:cs typeface="Futura Medium" panose="020B0602020204020303" pitchFamily="34" charset="-79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Futura Light" panose="020B0400000000000000" pitchFamily="34" charset="0"/>
                <a:ea typeface="Open Sans" panose="020B0606030504020204" pitchFamily="34" charset="0"/>
                <a:cs typeface="Futura Medium" panose="020B0602020204020303" pitchFamily="34" charset="-79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Futura Light" panose="020B0400000000000000" pitchFamily="34" charset="0"/>
                <a:ea typeface="Open Sans" panose="020B0606030504020204" pitchFamily="34" charset="0"/>
                <a:cs typeface="Futura Medium" panose="020B0602020204020303" pitchFamily="34" charset="-79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  <a:latin typeface="Aptos" panose="020B0004020202020204" pitchFamily="34" charset="0"/>
              </a:rPr>
              <a:t>Increase McDonald’s revenue by 12% year over year.</a:t>
            </a:r>
          </a:p>
          <a:p>
            <a:r>
              <a:rPr lang="en-US" sz="2400" dirty="0">
                <a:solidFill>
                  <a:schemeClr val="tx1"/>
                </a:solidFill>
                <a:latin typeface="Aptos" panose="020B0004020202020204" pitchFamily="34" charset="0"/>
              </a:rPr>
              <a:t>Be the Canadian’s preferred fast-food chain.</a:t>
            </a:r>
          </a:p>
          <a:p>
            <a:endParaRPr lang="en-US" sz="2400" dirty="0">
              <a:solidFill>
                <a:schemeClr val="tx1"/>
              </a:solidFill>
              <a:latin typeface="Aptos" panose="020B0004020202020204" pitchFamily="34" charset="0"/>
            </a:endParaRPr>
          </a:p>
        </p:txBody>
      </p:sp>
      <p:pic>
        <p:nvPicPr>
          <p:cNvPr id="10" name="Picture 2" descr="Trend Arrow (Up) 3D Model $9 - .3ds .obj .fbx .max - Free3D">
            <a:extLst>
              <a:ext uri="{FF2B5EF4-FFF2-40B4-BE49-F238E27FC236}">
                <a16:creationId xmlns:a16="http://schemas.microsoft.com/office/drawing/2014/main" id="{E3559366-A872-0E4F-F0B9-9BCE8FE698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5917" r="94000">
                        <a14:foregroundMark x1="94000" y1="17750" x2="92583" y2="48500"/>
                        <a14:foregroundMark x1="10000" y1="71083" x2="5917" y2="759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7708" y="2074718"/>
            <a:ext cx="3429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993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7000">
              <a:schemeClr val="bg1"/>
            </a:gs>
            <a:gs pos="99000">
              <a:schemeClr val="bg2"/>
            </a:gs>
          </a:gsLst>
          <a:lin ang="5400000" scaled="1"/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78862CA-43F0-215F-CA5B-CF096BFD22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EF2C4B02-A2D8-7E82-420A-3AEC3923CC8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15073999"/>
              </p:ext>
            </p:extLst>
          </p:nvPr>
        </p:nvGraphicFramePr>
        <p:xfrm>
          <a:off x="2276761" y="507999"/>
          <a:ext cx="9301019" cy="62160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Rectangle: Diagonal Corners Rounded 1">
            <a:extLst>
              <a:ext uri="{FF2B5EF4-FFF2-40B4-BE49-F238E27FC236}">
                <a16:creationId xmlns:a16="http://schemas.microsoft.com/office/drawing/2014/main" id="{610F8FD9-5B02-A8C7-A91E-F7BD1D4BED8D}"/>
              </a:ext>
            </a:extLst>
          </p:cNvPr>
          <p:cNvSpPr/>
          <p:nvPr/>
        </p:nvSpPr>
        <p:spPr>
          <a:xfrm>
            <a:off x="703705" y="886693"/>
            <a:ext cx="3146113" cy="1200726"/>
          </a:xfrm>
          <a:prstGeom prst="round2Diag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Which strategy</a:t>
            </a:r>
          </a:p>
          <a:p>
            <a:pPr algn="ctr"/>
            <a:r>
              <a:rPr lang="en-US" sz="2400" dirty="0"/>
              <a:t>should we use?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4E2876B2-671B-0F7A-AD8D-5AD96155E25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67424228"/>
              </p:ext>
            </p:extLst>
          </p:nvPr>
        </p:nvGraphicFramePr>
        <p:xfrm>
          <a:off x="2276760" y="507998"/>
          <a:ext cx="9301019" cy="62160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723418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AsOne/>
      </p:bldGraphic>
      <p:bldP spid="2" grpId="0" animBg="1"/>
      <p:bldGraphic spid="3" grpId="0">
        <p:bldAsOne/>
      </p:bldGraphic>
      <p:bldGraphic spid="3" grpId="1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7000">
              <a:schemeClr val="bg1"/>
            </a:gs>
            <a:gs pos="99000">
              <a:schemeClr val="bg2"/>
            </a:gs>
          </a:gsLst>
          <a:lin ang="5400000" scaled="1"/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2FF0ADF-C611-29BD-60A7-A19E226987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B4B9109-7200-B1E9-E3EC-1B0F7C9B2866}"/>
              </a:ext>
            </a:extLst>
          </p:cNvPr>
          <p:cNvSpPr txBox="1"/>
          <p:nvPr/>
        </p:nvSpPr>
        <p:spPr>
          <a:xfrm>
            <a:off x="920951" y="806119"/>
            <a:ext cx="61107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utura" panose="020B0602020204020303" pitchFamily="34" charset="-79"/>
                <a:ea typeface="+mn-ea"/>
                <a:cs typeface="Futura" panose="020B0602020204020303" pitchFamily="34" charset="-79"/>
              </a:rPr>
              <a:t>Balanced Scorecard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303F9CDF-88C4-E20A-16B3-D25E2BD2E8F0}"/>
              </a:ext>
            </a:extLst>
          </p:cNvPr>
          <p:cNvSpPr/>
          <p:nvPr/>
        </p:nvSpPr>
        <p:spPr>
          <a:xfrm>
            <a:off x="5780313" y="1045030"/>
            <a:ext cx="5490736" cy="53669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  <a:effectLst>
            <a:innerShdw blurRad="116122">
              <a:schemeClr val="bg2">
                <a:alpha val="84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BA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23973B72-F31B-AE28-4930-6C7D92FBA2B1}"/>
              </a:ext>
            </a:extLst>
          </p:cNvPr>
          <p:cNvSpPr/>
          <p:nvPr/>
        </p:nvSpPr>
        <p:spPr>
          <a:xfrm>
            <a:off x="5780313" y="1045029"/>
            <a:ext cx="2741895" cy="53669"/>
          </a:xfrm>
          <a:prstGeom prst="roundRect">
            <a:avLst>
              <a:gd name="adj" fmla="val 50000"/>
            </a:avLst>
          </a:prstGeom>
          <a:solidFill>
            <a:srgbClr val="FFBE0D"/>
          </a:solidFill>
          <a:ln>
            <a:noFill/>
          </a:ln>
          <a:effectLst>
            <a:innerShdw blurRad="116122">
              <a:schemeClr val="bg2">
                <a:alpha val="84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BA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6325A089-229F-D33A-1A4A-6CA6E90919B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62172770"/>
              </p:ext>
            </p:extLst>
          </p:nvPr>
        </p:nvGraphicFramePr>
        <p:xfrm>
          <a:off x="1967992" y="1591056"/>
          <a:ext cx="8062976" cy="49600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86331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Graphic spid="2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75C92-DA46-A999-A082-A1072C06E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KPI: Revenue Growth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9E2331E-5B15-B793-4C51-C60F0944F7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8835344"/>
              </p:ext>
            </p:extLst>
          </p:nvPr>
        </p:nvGraphicFramePr>
        <p:xfrm>
          <a:off x="838200" y="1581912"/>
          <a:ext cx="10515600" cy="45950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D7DF940-8BDB-53FE-4CD0-A2500FC79D6C}"/>
              </a:ext>
            </a:extLst>
          </p:cNvPr>
          <p:cNvSpPr/>
          <p:nvPr/>
        </p:nvSpPr>
        <p:spPr>
          <a:xfrm>
            <a:off x="7159752" y="438912"/>
            <a:ext cx="4194048" cy="859536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Financial</a:t>
            </a:r>
          </a:p>
        </p:txBody>
      </p:sp>
    </p:spTree>
    <p:extLst>
      <p:ext uri="{BB962C8B-B14F-4D97-AF65-F5344CB8AC3E}">
        <p14:creationId xmlns:p14="http://schemas.microsoft.com/office/powerpoint/2010/main" val="2511011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4" grpId="0">
        <p:bldAsOne/>
      </p:bldGraphic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4E6B7B-AF96-72AE-604B-E185A250FB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5A5FA-D0DA-D74E-4D1B-A2BD526DB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KPI: Profit Margin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CECA714-05D3-46C8-3955-5DB98C0137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3545473"/>
              </p:ext>
            </p:extLst>
          </p:nvPr>
        </p:nvGraphicFramePr>
        <p:xfrm>
          <a:off x="838200" y="1581912"/>
          <a:ext cx="10515600" cy="45950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F20E655-E9EE-A7FC-9438-65ECB809EF27}"/>
              </a:ext>
            </a:extLst>
          </p:cNvPr>
          <p:cNvSpPr/>
          <p:nvPr/>
        </p:nvSpPr>
        <p:spPr>
          <a:xfrm>
            <a:off x="7159752" y="438912"/>
            <a:ext cx="4194048" cy="859536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Financial</a:t>
            </a:r>
          </a:p>
        </p:txBody>
      </p:sp>
    </p:spTree>
    <p:extLst>
      <p:ext uri="{BB962C8B-B14F-4D97-AF65-F5344CB8AC3E}">
        <p14:creationId xmlns:p14="http://schemas.microsoft.com/office/powerpoint/2010/main" val="2478108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4" grpId="0">
        <p:bldAsOne/>
      </p:bldGraphic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7AD576-9C96-DB1E-D483-7A3BCE544C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FE59A-8001-F774-31C2-725094355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KPI: Employee Productivity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7CD3A55-6E8A-B51A-94B8-D607A381F2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0806688"/>
              </p:ext>
            </p:extLst>
          </p:nvPr>
        </p:nvGraphicFramePr>
        <p:xfrm>
          <a:off x="838200" y="1581912"/>
          <a:ext cx="10515600" cy="45950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1F7EAD6-B652-33CD-9E2A-85FF635B0DE7}"/>
              </a:ext>
            </a:extLst>
          </p:cNvPr>
          <p:cNvSpPr/>
          <p:nvPr/>
        </p:nvSpPr>
        <p:spPr>
          <a:xfrm>
            <a:off x="7159752" y="438912"/>
            <a:ext cx="4194048" cy="859536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2579110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4" grpId="0">
        <p:bldAsOne/>
      </p:bldGraphic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21F9EA-DB1B-BAC7-7011-93811FB9F3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447862A-0C6B-1B72-B075-E56AF87B296C}"/>
              </a:ext>
            </a:extLst>
          </p:cNvPr>
          <p:cNvSpPr/>
          <p:nvPr/>
        </p:nvSpPr>
        <p:spPr>
          <a:xfrm>
            <a:off x="7159752" y="438912"/>
            <a:ext cx="4194048" cy="859536"/>
          </a:xfrm>
          <a:prstGeom prst="roundRect">
            <a:avLst/>
          </a:prstGeom>
          <a:gradFill flip="none" rotWithShape="1">
            <a:gsLst>
              <a:gs pos="0">
                <a:srgbClr val="A5A5A5">
                  <a:lumMod val="67000"/>
                </a:srgbClr>
              </a:gs>
              <a:gs pos="48000">
                <a:srgbClr val="A5A5A5">
                  <a:lumMod val="97000"/>
                  <a:lumOff val="3000"/>
                </a:srgbClr>
              </a:gs>
              <a:gs pos="100000">
                <a:srgbClr val="A5A5A5">
                  <a:lumMod val="60000"/>
                  <a:lumOff val="40000"/>
                </a:srgbClr>
              </a:gs>
            </a:gsLst>
            <a:lin ang="16200000" scaled="1"/>
            <a:tileRect/>
          </a:gradFill>
          <a:ln>
            <a:noFill/>
          </a:ln>
          <a:effectLst/>
        </p:spPr>
        <p:txBody>
          <a:bodyPr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Customer Related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A65554-F0F4-66B9-5C9A-9A8DD81CD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KPI: Customer Satisfaction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88353E0-7BA8-7C7A-0DDE-79C596DEC2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5792073"/>
              </p:ext>
            </p:extLst>
          </p:nvPr>
        </p:nvGraphicFramePr>
        <p:xfrm>
          <a:off x="838200" y="1581912"/>
          <a:ext cx="10515600" cy="45950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96405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" grpId="0"/>
      <p:bldGraphic spid="4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9F17EC-74C4-C83E-F7A1-D0769D6098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A22D897-DB48-9754-4776-A4931C305AFD}"/>
              </a:ext>
            </a:extLst>
          </p:cNvPr>
          <p:cNvSpPr/>
          <p:nvPr/>
        </p:nvSpPr>
        <p:spPr>
          <a:xfrm>
            <a:off x="7159752" y="438912"/>
            <a:ext cx="4194048" cy="859536"/>
          </a:xfrm>
          <a:prstGeom prst="roundRect">
            <a:avLst/>
          </a:prstGeom>
          <a:gradFill flip="none" rotWithShape="1">
            <a:gsLst>
              <a:gs pos="0">
                <a:srgbClr val="A5A5A5">
                  <a:lumMod val="67000"/>
                </a:srgbClr>
              </a:gs>
              <a:gs pos="48000">
                <a:srgbClr val="A5A5A5">
                  <a:lumMod val="97000"/>
                  <a:lumOff val="3000"/>
                </a:srgbClr>
              </a:gs>
              <a:gs pos="100000">
                <a:srgbClr val="A5A5A5">
                  <a:lumMod val="60000"/>
                  <a:lumOff val="40000"/>
                </a:srgbClr>
              </a:gs>
            </a:gsLst>
            <a:lin ang="16200000" scaled="1"/>
            <a:tileRect/>
          </a:gradFill>
          <a:ln>
            <a:noFill/>
          </a:ln>
          <a:effectLst/>
        </p:spPr>
        <p:txBody>
          <a:bodyPr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Customer Related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6EE9FA-2391-9A89-7D62-D10AA9EAC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KPI: Customer Loyalty </a:t>
            </a:r>
            <a:br>
              <a:rPr lang="en-US" dirty="0"/>
            </a:br>
            <a:r>
              <a:rPr lang="en-US" dirty="0"/>
              <a:t>Program Membership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7C9A88D-942F-CC07-7D20-B5775E9E0F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3714529"/>
              </p:ext>
            </p:extLst>
          </p:nvPr>
        </p:nvGraphicFramePr>
        <p:xfrm>
          <a:off x="838200" y="1581912"/>
          <a:ext cx="10515600" cy="45950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03531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" grpId="0"/>
      <p:bldGraphic spid="4" grpId="0">
        <p:bldAsOne/>
      </p:bldGraphic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1_Office Theme">
  <a:themeElements>
    <a:clrScheme name="Custom 8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FF2600"/>
      </a:hlink>
      <a:folHlink>
        <a:srgbClr val="954F72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0" id="{A4ED7585-4E00-AF49-8AA2-3488C58EF919}" vid="{80B2A3F6-1CC5-C345-B925-18F2EACB1167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549</TotalTime>
  <Words>631</Words>
  <Application>Microsoft Office PowerPoint</Application>
  <PresentationFormat>Widescreen</PresentationFormat>
  <Paragraphs>104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4" baseType="lpstr">
      <vt:lpstr>Aptos</vt:lpstr>
      <vt:lpstr>Aptos Display</vt:lpstr>
      <vt:lpstr>Arial</vt:lpstr>
      <vt:lpstr>Futura</vt:lpstr>
      <vt:lpstr>Futura Light</vt:lpstr>
      <vt:lpstr>FUTURA MEDIUM</vt:lpstr>
      <vt:lpstr>FUTURA MEDIUM</vt:lpstr>
      <vt:lpstr>ONE PIECE</vt:lpstr>
      <vt:lpstr>Open Sans</vt:lpstr>
      <vt:lpstr>Trebuchet MS</vt:lpstr>
      <vt:lpstr>Office Theme</vt:lpstr>
      <vt:lpstr>1_Office Theme</vt:lpstr>
      <vt:lpstr>McDonald’s Case Study</vt:lpstr>
      <vt:lpstr>PowerPoint Presentation</vt:lpstr>
      <vt:lpstr>PowerPoint Presentation</vt:lpstr>
      <vt:lpstr>PowerPoint Presentation</vt:lpstr>
      <vt:lpstr>KPI: Revenue Growth</vt:lpstr>
      <vt:lpstr>KPI: Profit Margin</vt:lpstr>
      <vt:lpstr>KPI: Employee Productivity</vt:lpstr>
      <vt:lpstr>KPI: Customer Satisfaction</vt:lpstr>
      <vt:lpstr>KPI: Customer Loyalty  Program Membership </vt:lpstr>
      <vt:lpstr>KPI: Service Speed</vt:lpstr>
      <vt:lpstr>KPI: Order Accuracy Rate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Jesus Medina</dc:creator>
  <cp:lastModifiedBy>TUF</cp:lastModifiedBy>
  <cp:revision>6</cp:revision>
  <dcterms:created xsi:type="dcterms:W3CDTF">2025-01-10T21:36:19Z</dcterms:created>
  <dcterms:modified xsi:type="dcterms:W3CDTF">2025-01-17T18:33:44Z</dcterms:modified>
</cp:coreProperties>
</file>