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60" r:id="rId6"/>
    <p:sldId id="262" r:id="rId7"/>
    <p:sldId id="263" r:id="rId8"/>
    <p:sldId id="261" r:id="rId9"/>
    <p:sldId id="265" r:id="rId10"/>
    <p:sldId id="266" r:id="rId11"/>
    <p:sldId id="268" r:id="rId12"/>
    <p:sldId id="269" r:id="rId13"/>
    <p:sldId id="267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D4B8-9433-7882-EF69-212FC0B2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BA24-0A49-50B4-9E82-F51642CE8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A1FC-6835-4CB6-F99C-9AEADF93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89DF-DA1A-3F70-8883-4817B01C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2F97A-B809-06E5-D779-79EA1E0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F7C7-3966-8963-E77A-1E4B7FD4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778E-831E-2BF3-D1D8-01182E45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3A9D-FDB0-2985-E37E-FED49C10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3EB8-C747-99B2-10E3-0BEDCC31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BB9E-F0FA-0B29-AB8C-7FF8E20A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5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60E3B-B2AD-E79C-0559-5EA93FF8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D00B-93B9-313A-0376-28615DFF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5C7E-D800-FA88-BBA2-574B230E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92DB-DCDF-B82D-7015-4CF31242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21AC-F80F-6F16-CDDD-C74ED5B8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8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8F79-D459-FDCE-1384-8E00B9BB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3308-6AA0-FC33-272A-22AE3309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6C18-3D71-B260-BDAF-F6BB22CC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A075-A05F-FFAF-8C4A-6B54113C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62DB-20C6-BCBB-BED0-EF9D7B0B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E5D7-5895-D203-B03E-C1E5ECC0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5915-5A7B-086E-F7E4-3E9BE886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BC43-FEC4-E6AA-AC0B-8E20AD3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F0B5-9DCB-1C43-CAFB-08CB41F0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0953-9E96-B9CF-C1BC-939B84C9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8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F359-6070-2CED-1429-B7AE646E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741D-CC9F-01C1-1F67-058D7CD8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AE209-C8FD-A702-2F96-30CFDE80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E8148-C6CE-3B54-C687-BDA9B1C6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5B39-53AB-6A79-1581-C56DAA52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443A4-0B4B-3CAB-24CD-82680B44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3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85B7-1863-1F79-9644-BF2DB569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486E-C88E-A6B0-3CA1-AFF18DCC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8A345-2CB6-1A7B-9B99-13FE1BF6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60DC9-9B28-D8E4-FA54-A405E2825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89215-95E0-8182-D09E-F1FFBEF12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E6C39-FCFF-05C4-2700-F5EFE9A6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826C2-5ED3-B602-6B78-B1FE62CB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7AB23-1A1F-DE5F-E84F-E673BB85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A3DD-D1EB-9869-F3F0-0245F642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BA733-591F-AA10-0D53-BFBF72A2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FDC39-EC0F-91A0-ED2B-DEBF1496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01D5D-31FE-8947-E30F-4B0A7515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DBAF8-F58A-1038-0E89-EA82A180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AA654-4D0D-9E88-C6EE-2AE06E4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A5F23-B8CA-06EB-7A16-3167147E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0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49C6-EACD-AD1D-2CB0-2CA5BA20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02E9-594D-9827-691B-B4A48106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5A100-B3F2-83E0-DF35-3A642245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4E8B-B5DD-E185-327C-394EE5A0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619E4-EBA6-B3E2-B18F-AF6EFEE5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A5BD8-FA61-4F7A-9540-3D966758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3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61E1-66E3-6799-36C9-A8C12B8C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17E26-4C79-2422-B471-A00590E3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6EEE-61CA-AF9B-5D44-FE8CB8624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E013-4082-ADF2-61EC-8BC6A19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7F297-E3E1-F091-432A-C9C46730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162F6-64C5-63BC-6DCC-5758620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C990F-69CF-03CC-267E-79896527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A1FE8-EAAC-9932-5C3E-EC3EB6E7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0084-D8DF-6913-8A77-C81B59E1E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C172-DB52-49A1-9E90-EFC485A1DAF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0AFE-0B58-AE51-DB5B-780906461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1F8E-295B-0798-F995-5150EFD92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4B16-860B-4044-A5BC-886934129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51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E205-3587-1EAE-E067-60A5D676C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01"/>
            <a:ext cx="1219200" cy="510171"/>
          </a:xfrm>
        </p:spPr>
        <p:txBody>
          <a:bodyPr>
            <a:normAutofit/>
          </a:bodyPr>
          <a:lstStyle/>
          <a:p>
            <a:r>
              <a:rPr lang="en-IN" sz="24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2A2E1-99B8-7526-D4F2-CAD707A28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9355" y="6305266"/>
            <a:ext cx="3007560" cy="433663"/>
          </a:xfr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Pratima Vishwakarma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3D89B-7D48-1777-BA3C-3E59F9E3F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10652" r="1124" b="7756"/>
          <a:stretch/>
        </p:blipFill>
        <p:spPr>
          <a:xfrm>
            <a:off x="234101" y="837422"/>
            <a:ext cx="11723797" cy="518315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4156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252AE-2457-B5EE-1B6E-64D1D30E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66"/>
            <a:ext cx="12192000" cy="64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7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76A08-F0FC-5175-0AAB-1882129E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25"/>
            <a:ext cx="12192000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1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A5430-9FE2-A558-E1C9-222DF0427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77"/>
            <a:ext cx="12192000" cy="64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3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45146-A781-8F92-19DE-C71B4BFC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1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596413-DC54-56AA-7B2B-45C3DB20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25"/>
            <a:ext cx="12192000" cy="64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1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58CA-562B-57BF-564B-1596FBF10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50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53D20-906E-82EE-AF17-A678B70DF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054359"/>
            <a:ext cx="11560628" cy="33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8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2687E-A853-0E73-A8D8-76B284427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01"/>
            <a:ext cx="12192000" cy="6477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98038-3DEF-E7D7-80D4-DBA71F9CC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7A37C7-68CF-681E-8A11-E3A380EDE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15"/>
            <a:ext cx="12192000" cy="64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1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66991-B2C6-7837-2702-23915F5D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A8DEB-C42F-BB3F-11B3-6B6156F51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53"/>
            <a:ext cx="12192000" cy="65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64EA-F7F6-1B82-FF36-85E7B1B1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F6D14-AD69-BE70-1050-487D56174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CBD83-3462-F211-F16B-54D9A9093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53"/>
            <a:ext cx="12192000" cy="65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CF6C7-CE79-5A23-16B1-275FE18A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3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Pratima Vishwakarma</dc:creator>
  <cp:lastModifiedBy>Pratima Vishwakarma</cp:lastModifiedBy>
  <cp:revision>2</cp:revision>
  <cp:lastPrinted>2023-07-30T18:50:29Z</cp:lastPrinted>
  <dcterms:created xsi:type="dcterms:W3CDTF">2023-07-28T16:05:12Z</dcterms:created>
  <dcterms:modified xsi:type="dcterms:W3CDTF">2023-07-30T19:25:46Z</dcterms:modified>
</cp:coreProperties>
</file>