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6" r:id="rId3"/>
    <p:sldId id="260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062F-29E8-4225-81DA-848A032F714C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502D-D0C5-4968-8AE0-13035D341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274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062F-29E8-4225-81DA-848A032F714C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502D-D0C5-4968-8AE0-13035D341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524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062F-29E8-4225-81DA-848A032F714C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502D-D0C5-4968-8AE0-13035D34137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2319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062F-29E8-4225-81DA-848A032F714C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502D-D0C5-4968-8AE0-13035D341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422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062F-29E8-4225-81DA-848A032F714C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502D-D0C5-4968-8AE0-13035D34137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1924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062F-29E8-4225-81DA-848A032F714C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502D-D0C5-4968-8AE0-13035D341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623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062F-29E8-4225-81DA-848A032F714C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502D-D0C5-4968-8AE0-13035D341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650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062F-29E8-4225-81DA-848A032F714C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502D-D0C5-4968-8AE0-13035D341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169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062F-29E8-4225-81DA-848A032F714C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502D-D0C5-4968-8AE0-13035D341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863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062F-29E8-4225-81DA-848A032F714C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502D-D0C5-4968-8AE0-13035D341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26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062F-29E8-4225-81DA-848A032F714C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502D-D0C5-4968-8AE0-13035D341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30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062F-29E8-4225-81DA-848A032F714C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502D-D0C5-4968-8AE0-13035D341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254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062F-29E8-4225-81DA-848A032F714C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502D-D0C5-4968-8AE0-13035D341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35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062F-29E8-4225-81DA-848A032F714C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502D-D0C5-4968-8AE0-13035D341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776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062F-29E8-4225-81DA-848A032F714C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502D-D0C5-4968-8AE0-13035D341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179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062F-29E8-4225-81DA-848A032F714C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502D-D0C5-4968-8AE0-13035D341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52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7062F-29E8-4225-81DA-848A032F714C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D73502D-D0C5-4968-8AE0-13035D341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232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BDA85C-2CB3-EA96-A97A-08A8F1C27272}"/>
              </a:ext>
            </a:extLst>
          </p:cNvPr>
          <p:cNvSpPr txBox="1"/>
          <p:nvPr/>
        </p:nvSpPr>
        <p:spPr>
          <a:xfrm>
            <a:off x="2591578" y="1819670"/>
            <a:ext cx="6097554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6600" b="0" i="0" u="none" strike="noStrike" dirty="0">
                <a:effectLst/>
                <a:latin typeface="Calibri" panose="020F0502020204030204" pitchFamily="34" charset="0"/>
              </a:rPr>
              <a:t>Telecom Churn Predictive ML Model</a:t>
            </a:r>
            <a:endParaRPr lang="en-US" sz="6600" b="0" dirty="0">
              <a:effectLst/>
            </a:endParaRPr>
          </a:p>
          <a:p>
            <a:br>
              <a:rPr lang="en-US" sz="6600" dirty="0"/>
            </a:b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2162912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BC2D9-CF13-8BDA-E8BE-9E423F187F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4000" b="0" i="0" u="none" strike="noStrike" dirty="0"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Customer Churn:-</a:t>
            </a:r>
            <a:br>
              <a:rPr lang="en-IN" b="0" dirty="0">
                <a:solidFill>
                  <a:srgbClr val="002060"/>
                </a:solidFill>
                <a:effectLst/>
              </a:rPr>
            </a:br>
            <a:br>
              <a:rPr lang="en-IN" dirty="0">
                <a:solidFill>
                  <a:srgbClr val="002060"/>
                </a:solidFill>
              </a:rPr>
            </a:b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9A5FC4-041C-1CF1-7074-F6ECCB7EA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8098" y="2137130"/>
            <a:ext cx="9144000" cy="3862453"/>
          </a:xfrm>
        </p:spPr>
        <p:txBody>
          <a:bodyPr>
            <a:normAutofit/>
          </a:bodyPr>
          <a:lstStyle/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Loss of customers is called “customer churn”</a:t>
            </a: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Indicators of customer churn: lack of activity in the network over a period of time by a prepaid customer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Objective: To trace this lack of activity in future for each active customer and provide a customized strategy to retain them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spcBef>
                <a:spcPts val="1000"/>
              </a:spcBef>
              <a:spcAft>
                <a:spcPts val="0"/>
              </a:spcAft>
            </a:pPr>
            <a:r>
              <a:rPr lang="en-US" sz="1800" i="0" u="none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Churn prediction is a supervised ML model where the behavior of existing customers can be labelled as churner or non-churner.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br>
              <a:rPr lang="en-US" b="0" dirty="0">
                <a:effectLst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1742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101EC-1DF6-6DB6-52FA-C9F23F272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Customer Life Cycle:-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7202969-3479-86CE-D820-71D72BC91836}"/>
              </a:ext>
            </a:extLst>
          </p:cNvPr>
          <p:cNvSpPr/>
          <p:nvPr/>
        </p:nvSpPr>
        <p:spPr>
          <a:xfrm>
            <a:off x="1775304" y="1592622"/>
            <a:ext cx="1526696" cy="11912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New Customer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EF50840-4664-209B-3216-0E6C6FFA4BA3}"/>
              </a:ext>
            </a:extLst>
          </p:cNvPr>
          <p:cNvSpPr/>
          <p:nvPr/>
        </p:nvSpPr>
        <p:spPr>
          <a:xfrm>
            <a:off x="4312816" y="3037114"/>
            <a:ext cx="1856792" cy="7837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Active</a:t>
            </a:r>
          </a:p>
          <a:p>
            <a:pPr algn="ctr"/>
            <a:r>
              <a:rPr lang="en-IN" dirty="0"/>
              <a:t>Customer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9AA67E-4A5E-6ADE-E21F-74C6F02EEE79}"/>
              </a:ext>
            </a:extLst>
          </p:cNvPr>
          <p:cNvSpPr/>
          <p:nvPr/>
        </p:nvSpPr>
        <p:spPr>
          <a:xfrm>
            <a:off x="6837680" y="4023360"/>
            <a:ext cx="2021840" cy="944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Inactive</a:t>
            </a:r>
          </a:p>
          <a:p>
            <a:pPr algn="ctr"/>
            <a:r>
              <a:rPr lang="en-IN" dirty="0"/>
              <a:t>Customer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9806164-29A2-C93D-FBAE-4AD6AE479AC6}"/>
              </a:ext>
            </a:extLst>
          </p:cNvPr>
          <p:cNvSpPr/>
          <p:nvPr/>
        </p:nvSpPr>
        <p:spPr>
          <a:xfrm>
            <a:off x="8859520" y="5608320"/>
            <a:ext cx="2082800" cy="7829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Churner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48A7A1C-F017-C8F7-3A65-8F215F640AB3}"/>
              </a:ext>
            </a:extLst>
          </p:cNvPr>
          <p:cNvCxnSpPr/>
          <p:nvPr/>
        </p:nvCxnSpPr>
        <p:spPr>
          <a:xfrm>
            <a:off x="3434080" y="2499360"/>
            <a:ext cx="782320" cy="7721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97A13D7-86A5-59DF-CDF1-04AC2DA80431}"/>
              </a:ext>
            </a:extLst>
          </p:cNvPr>
          <p:cNvCxnSpPr/>
          <p:nvPr/>
        </p:nvCxnSpPr>
        <p:spPr>
          <a:xfrm>
            <a:off x="6169608" y="3942080"/>
            <a:ext cx="586792" cy="4572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BCB5939-BBB9-7B63-0995-FCFD4382E2EC}"/>
              </a:ext>
            </a:extLst>
          </p:cNvPr>
          <p:cNvCxnSpPr/>
          <p:nvPr/>
        </p:nvCxnSpPr>
        <p:spPr>
          <a:xfrm rot="16200000" flipH="1">
            <a:off x="8895080" y="5085080"/>
            <a:ext cx="568960" cy="3352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751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4A3E5A-BF12-94C1-995A-044E38A94583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>
                <a:effectLst/>
              </a:rPr>
              <a:t> 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1FE5DD-07E2-D91C-217C-0C8F9D5BD583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>
                <a:effectLst/>
              </a:rPr>
              <a:t> 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E7D6EE1-D53F-BFCC-57B3-29BBFB905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235" y="1330960"/>
            <a:ext cx="8929530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28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256C6E-CA85-ECBE-82F9-FE92AC023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280" y="548640"/>
            <a:ext cx="8331200" cy="536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991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238073-C60E-F6EB-0AD7-E65D7F132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640" y="1036320"/>
            <a:ext cx="723392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378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E5D1B7-DFF5-9730-1088-5CBDAD185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080" y="1056640"/>
            <a:ext cx="7416799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340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DA8006-BA23-5BFC-4738-33F4A8E29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20" y="975360"/>
            <a:ext cx="9032240" cy="520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2558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</TotalTime>
  <Words>98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PowerPoint Presentation</vt:lpstr>
      <vt:lpstr>Customer Churn:-  </vt:lpstr>
      <vt:lpstr>Customer Life Cycle:-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Pratima Vishwakarma</dc:creator>
  <cp:lastModifiedBy>Pratima Vishwakarma</cp:lastModifiedBy>
  <cp:revision>1</cp:revision>
  <dcterms:created xsi:type="dcterms:W3CDTF">2023-06-12T15:09:10Z</dcterms:created>
  <dcterms:modified xsi:type="dcterms:W3CDTF">2023-06-12T15:27:09Z</dcterms:modified>
</cp:coreProperties>
</file>