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31"/>
  </p:normalViewPr>
  <p:slideViewPr>
    <p:cSldViewPr snapToGrid="0" snapToObjects="1">
      <p:cViewPr varScale="1">
        <p:scale>
          <a:sx n="173" d="100"/>
          <a:sy n="173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F5F-7982-814F-892A-2F6497755D68}" type="datetimeFigureOut">
              <a:rPr kumimoji="1" lang="ko-KR" altLang="en-US" smtClean="0"/>
              <a:t>2018. 3. 23.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5AC-32B1-124A-875A-A0A2028D1F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85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F5F-7982-814F-892A-2F6497755D68}" type="datetimeFigureOut">
              <a:rPr kumimoji="1" lang="ko-KR" altLang="en-US" smtClean="0"/>
              <a:t>2018. 3. 23.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5AC-32B1-124A-875A-A0A2028D1F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504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F5F-7982-814F-892A-2F6497755D68}" type="datetimeFigureOut">
              <a:rPr kumimoji="1" lang="ko-KR" altLang="en-US" smtClean="0"/>
              <a:t>2018. 3. 23.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5AC-32B1-124A-875A-A0A2028D1F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0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F5F-7982-814F-892A-2F6497755D68}" type="datetimeFigureOut">
              <a:rPr kumimoji="1" lang="ko-KR" altLang="en-US" smtClean="0"/>
              <a:t>2018. 3. 23.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5AC-32B1-124A-875A-A0A2028D1F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62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F5F-7982-814F-892A-2F6497755D68}" type="datetimeFigureOut">
              <a:rPr kumimoji="1" lang="ko-KR" altLang="en-US" smtClean="0"/>
              <a:t>2018. 3. 23.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5AC-32B1-124A-875A-A0A2028D1F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61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F5F-7982-814F-892A-2F6497755D68}" type="datetimeFigureOut">
              <a:rPr kumimoji="1" lang="ko-KR" altLang="en-US" smtClean="0"/>
              <a:t>2018. 3. 23.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5AC-32B1-124A-875A-A0A2028D1F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2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F5F-7982-814F-892A-2F6497755D68}" type="datetimeFigureOut">
              <a:rPr kumimoji="1" lang="ko-KR" altLang="en-US" smtClean="0"/>
              <a:t>2018. 3. 23.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5AC-32B1-124A-875A-A0A2028D1F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29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F5F-7982-814F-892A-2F6497755D68}" type="datetimeFigureOut">
              <a:rPr kumimoji="1" lang="ko-KR" altLang="en-US" smtClean="0"/>
              <a:t>2018. 3. 23.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5AC-32B1-124A-875A-A0A2028D1F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302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F5F-7982-814F-892A-2F6497755D68}" type="datetimeFigureOut">
              <a:rPr kumimoji="1" lang="ko-KR" altLang="en-US" smtClean="0"/>
              <a:t>2018. 3. 23.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5AC-32B1-124A-875A-A0A2028D1F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707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F5F-7982-814F-892A-2F6497755D68}" type="datetimeFigureOut">
              <a:rPr kumimoji="1" lang="ko-KR" altLang="en-US" smtClean="0"/>
              <a:t>2018. 3. 23.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5AC-32B1-124A-875A-A0A2028D1F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20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F5F-7982-814F-892A-2F6497755D68}" type="datetimeFigureOut">
              <a:rPr kumimoji="1" lang="ko-KR" altLang="en-US" smtClean="0"/>
              <a:t>2018. 3. 23.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5AC-32B1-124A-875A-A0A2028D1F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719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07F5F-7982-814F-892A-2F6497755D68}" type="datetimeFigureOut">
              <a:rPr kumimoji="1" lang="ko-KR" altLang="en-US" smtClean="0"/>
              <a:t>2018. 3. 23.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CC5AC-32B1-124A-875A-A0A2028D1F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06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74001" y="409483"/>
            <a:ext cx="10604631" cy="5817590"/>
            <a:chOff x="874001" y="409483"/>
            <a:chExt cx="10604631" cy="58175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0869" y="811161"/>
              <a:ext cx="8465830" cy="5051323"/>
            </a:xfrm>
            <a:prstGeom prst="rect">
              <a:avLst/>
            </a:prstGeom>
          </p:spPr>
        </p:pic>
        <p:sp>
          <p:nvSpPr>
            <p:cNvPr id="5" name="텍스트 상자 4"/>
            <p:cNvSpPr txBox="1"/>
            <p:nvPr/>
          </p:nvSpPr>
          <p:spPr>
            <a:xfrm>
              <a:off x="878813" y="2066601"/>
              <a:ext cx="6383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smtClean="0">
                  <a:latin typeface="Source Sans Pro" charset="0"/>
                  <a:ea typeface="Source Sans Pro" charset="0"/>
                  <a:cs typeface="Source Sans Pro" charset="0"/>
                </a:rPr>
                <a:t>Toolbox</a:t>
              </a:r>
              <a:endParaRPr kumimoji="1" lang="ko-KR" altLang="en-US" sz="10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874001" y="981854"/>
              <a:ext cx="696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1000" dirty="0" smtClean="0">
                  <a:latin typeface="Source Sans Pro" charset="0"/>
                  <a:ea typeface="Source Sans Pro" charset="0"/>
                  <a:cs typeface="Source Sans Pro" charset="0"/>
                </a:rPr>
                <a:t>Working</a:t>
              </a:r>
            </a:p>
            <a:p>
              <a:pPr algn="r"/>
              <a:r>
                <a:rPr kumimoji="1" lang="en-US" altLang="ko-KR" sz="1000" dirty="0" smtClean="0">
                  <a:latin typeface="Source Sans Pro" charset="0"/>
                  <a:ea typeface="Source Sans Pro" charset="0"/>
                  <a:cs typeface="Source Sans Pro" charset="0"/>
                </a:rPr>
                <a:t>Diagrams</a:t>
              </a:r>
              <a:endParaRPr kumimoji="1" lang="ko-KR" altLang="en-US" sz="10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7" name="텍스트 상자 6"/>
            <p:cNvSpPr txBox="1"/>
            <p:nvPr/>
          </p:nvSpPr>
          <p:spPr>
            <a:xfrm>
              <a:off x="3016238" y="409484"/>
              <a:ext cx="7312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 err="1" smtClean="0">
                  <a:latin typeface="Source Sans Pro" charset="0"/>
                  <a:ea typeface="Source Sans Pro" charset="0"/>
                  <a:cs typeface="Source Sans Pro" charset="0"/>
                </a:rPr>
                <a:t>QuickEdit</a:t>
              </a:r>
              <a:endParaRPr kumimoji="1" lang="en-US" altLang="ko-KR" sz="1000" dirty="0" smtClean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8" name="텍스트 상자 7"/>
            <p:cNvSpPr txBox="1"/>
            <p:nvPr/>
          </p:nvSpPr>
          <p:spPr>
            <a:xfrm>
              <a:off x="10453895" y="1060933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smtClean="0">
                  <a:latin typeface="Source Sans Pro" charset="0"/>
                  <a:ea typeface="Source Sans Pro" charset="0"/>
                  <a:cs typeface="Source Sans Pro" charset="0"/>
                </a:rPr>
                <a:t>Model</a:t>
              </a:r>
            </a:p>
            <a:p>
              <a:r>
                <a:rPr kumimoji="1" lang="en-US" altLang="ko-KR" sz="1000" dirty="0" smtClean="0">
                  <a:latin typeface="Source Sans Pro" charset="0"/>
                  <a:ea typeface="Source Sans Pro" charset="0"/>
                  <a:cs typeface="Source Sans Pro" charset="0"/>
                </a:rPr>
                <a:t>Explorer</a:t>
              </a:r>
            </a:p>
          </p:txBody>
        </p:sp>
        <p:sp>
          <p:nvSpPr>
            <p:cNvPr id="9" name="텍스트 상자 8"/>
            <p:cNvSpPr txBox="1"/>
            <p:nvPr/>
          </p:nvSpPr>
          <p:spPr>
            <a:xfrm>
              <a:off x="10453895" y="1902390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 smtClean="0">
                  <a:latin typeface="Source Sans Pro" charset="0"/>
                  <a:ea typeface="Source Sans Pro" charset="0"/>
                  <a:cs typeface="Source Sans Pro" charset="0"/>
                </a:rPr>
                <a:t>Editors</a:t>
              </a:r>
            </a:p>
            <a:p>
              <a:r>
                <a:rPr kumimoji="1" lang="en-US" altLang="ko-KR" sz="1000" dirty="0" smtClean="0">
                  <a:latin typeface="Source Sans Pro" charset="0"/>
                  <a:ea typeface="Source Sans Pro" charset="0"/>
                  <a:cs typeface="Source Sans Pro" charset="0"/>
                </a:rPr>
                <a:t>Holder</a:t>
              </a: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10472294" y="2303011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 smtClean="0">
                  <a:latin typeface="Source Sans Pro" charset="0"/>
                  <a:ea typeface="Source Sans Pro" charset="0"/>
                  <a:cs typeface="Source Sans Pro" charset="0"/>
                </a:rPr>
                <a:t>Style</a:t>
              </a:r>
            </a:p>
            <a:p>
              <a:r>
                <a:rPr kumimoji="1" lang="en-US" altLang="ko-KR" sz="1000" dirty="0" smtClean="0">
                  <a:latin typeface="Source Sans Pro" charset="0"/>
                  <a:ea typeface="Source Sans Pro" charset="0"/>
                  <a:cs typeface="Source Sans Pro" charset="0"/>
                </a:rPr>
                <a:t>Editor</a:t>
              </a:r>
            </a:p>
          </p:txBody>
        </p:sp>
        <p:sp>
          <p:nvSpPr>
            <p:cNvPr id="11" name="텍스트 상자 10"/>
            <p:cNvSpPr txBox="1"/>
            <p:nvPr/>
          </p:nvSpPr>
          <p:spPr>
            <a:xfrm>
              <a:off x="10453895" y="3755295"/>
              <a:ext cx="667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 smtClean="0">
                  <a:latin typeface="Source Sans Pro" charset="0"/>
                  <a:ea typeface="Source Sans Pro" charset="0"/>
                  <a:cs typeface="Source Sans Pro" charset="0"/>
                </a:rPr>
                <a:t>Property</a:t>
              </a:r>
            </a:p>
            <a:p>
              <a:r>
                <a:rPr kumimoji="1" lang="en-US" altLang="ko-KR" sz="1000" dirty="0" smtClean="0">
                  <a:latin typeface="Source Sans Pro" charset="0"/>
                  <a:ea typeface="Source Sans Pro" charset="0"/>
                  <a:cs typeface="Source Sans Pro" charset="0"/>
                </a:rPr>
                <a:t>Editor</a:t>
              </a:r>
            </a:p>
          </p:txBody>
        </p:sp>
        <p:sp>
          <p:nvSpPr>
            <p:cNvPr id="12" name="텍스트 상자 11"/>
            <p:cNvSpPr txBox="1"/>
            <p:nvPr/>
          </p:nvSpPr>
          <p:spPr>
            <a:xfrm>
              <a:off x="10436360" y="5207579"/>
              <a:ext cx="1042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 smtClean="0">
                  <a:latin typeface="Source Sans Pro" charset="0"/>
                  <a:ea typeface="Source Sans Pro" charset="0"/>
                  <a:cs typeface="Source Sans Pro" charset="0"/>
                </a:rPr>
                <a:t>Documentation</a:t>
              </a:r>
            </a:p>
            <a:p>
              <a:r>
                <a:rPr kumimoji="1" lang="en-US" altLang="ko-KR" sz="1000" dirty="0" smtClean="0">
                  <a:latin typeface="Source Sans Pro" charset="0"/>
                  <a:ea typeface="Source Sans Pro" charset="0"/>
                  <a:cs typeface="Source Sans Pro" charset="0"/>
                </a:rPr>
                <a:t>Editor</a:t>
              </a: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5648940" y="5980852"/>
              <a:ext cx="7296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 err="1" smtClean="0">
                  <a:latin typeface="Source Sans Pro" charset="0"/>
                  <a:ea typeface="Source Sans Pro" charset="0"/>
                  <a:cs typeface="Source Sans Pro" charset="0"/>
                </a:rPr>
                <a:t>Statusbar</a:t>
              </a:r>
              <a:endParaRPr kumimoji="1" lang="en-US" altLang="ko-KR" sz="1000" dirty="0" smtClean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4" name="텍스트 상자 13"/>
            <p:cNvSpPr txBox="1"/>
            <p:nvPr/>
          </p:nvSpPr>
          <p:spPr>
            <a:xfrm>
              <a:off x="6983504" y="431008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 smtClean="0">
                  <a:latin typeface="Source Sans Pro" charset="0"/>
                  <a:ea typeface="Source Sans Pro" charset="0"/>
                  <a:cs typeface="Source Sans Pro" charset="0"/>
                </a:rPr>
                <a:t>Toolbar</a:t>
              </a:r>
            </a:p>
          </p:txBody>
        </p:sp>
        <p:sp>
          <p:nvSpPr>
            <p:cNvPr id="15" name="텍스트 상자 14"/>
            <p:cNvSpPr txBox="1"/>
            <p:nvPr/>
          </p:nvSpPr>
          <p:spPr>
            <a:xfrm>
              <a:off x="7203349" y="5980852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 smtClean="0">
                  <a:latin typeface="Source Sans Pro" charset="0"/>
                  <a:ea typeface="Source Sans Pro" charset="0"/>
                  <a:cs typeface="Source Sans Pro" charset="0"/>
                </a:rPr>
                <a:t>Bottom Panel</a:t>
              </a:r>
            </a:p>
          </p:txBody>
        </p:sp>
        <p:sp>
          <p:nvSpPr>
            <p:cNvPr id="16" name="텍스트 상자 15"/>
            <p:cNvSpPr txBox="1"/>
            <p:nvPr/>
          </p:nvSpPr>
          <p:spPr>
            <a:xfrm>
              <a:off x="2121401" y="550409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smtClean="0">
                  <a:latin typeface="Source Sans Pro" charset="0"/>
                  <a:ea typeface="Source Sans Pro" charset="0"/>
                  <a:cs typeface="Source Sans Pro" charset="0"/>
                </a:rPr>
                <a:t>Sidebar</a:t>
              </a:r>
              <a:endParaRPr kumimoji="1" lang="ko-KR" altLang="en-US" sz="10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8616003" y="554118"/>
              <a:ext cx="7312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 smtClean="0">
                  <a:latin typeface="Source Sans Pro" charset="0"/>
                  <a:ea typeface="Source Sans Pro" charset="0"/>
                  <a:cs typeface="Source Sans Pro" charset="0"/>
                </a:rPr>
                <a:t>Navigator</a:t>
              </a:r>
              <a:endParaRPr kumimoji="1" lang="ko-KR" altLang="en-US" sz="10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V="1">
              <a:off x="1570024" y="1129067"/>
              <a:ext cx="263741" cy="6840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1512557" y="2128535"/>
              <a:ext cx="321208" cy="10039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7" idx="2"/>
            </p:cNvCxnSpPr>
            <p:nvPr/>
          </p:nvCxnSpPr>
          <p:spPr>
            <a:xfrm>
              <a:off x="3381883" y="655705"/>
              <a:ext cx="187791" cy="66593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7292243" y="692793"/>
              <a:ext cx="519583" cy="5046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텍스트 상자 32"/>
            <p:cNvSpPr txBox="1"/>
            <p:nvPr/>
          </p:nvSpPr>
          <p:spPr>
            <a:xfrm>
              <a:off x="4797419" y="409483"/>
              <a:ext cx="9124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 smtClean="0">
                  <a:latin typeface="Source Sans Pro" charset="0"/>
                  <a:ea typeface="Source Sans Pro" charset="0"/>
                  <a:cs typeface="Source Sans Pro" charset="0"/>
                </a:rPr>
                <a:t>Diagram Area</a:t>
              </a:r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5247595" y="643212"/>
              <a:ext cx="0" cy="55426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8" idx="1"/>
            </p:cNvCxnSpPr>
            <p:nvPr/>
          </p:nvCxnSpPr>
          <p:spPr>
            <a:xfrm flipH="1">
              <a:off x="10080523" y="1260988"/>
              <a:ext cx="373372" cy="15661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1773040" y="789636"/>
              <a:ext cx="1337895" cy="489586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22672" y="794554"/>
              <a:ext cx="2238776" cy="489586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41" name="직선 화살표 연결선 40"/>
            <p:cNvCxnSpPr>
              <a:stCxn id="9" idx="1"/>
            </p:cNvCxnSpPr>
            <p:nvPr/>
          </p:nvCxnSpPr>
          <p:spPr>
            <a:xfrm flipH="1">
              <a:off x="10128227" y="2102445"/>
              <a:ext cx="325668" cy="1264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 flipV="1">
              <a:off x="10080523" y="2429051"/>
              <a:ext cx="391772" cy="7401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11" idx="1"/>
            </p:cNvCxnSpPr>
            <p:nvPr/>
          </p:nvCxnSpPr>
          <p:spPr>
            <a:xfrm flipH="1">
              <a:off x="10145762" y="3955350"/>
              <a:ext cx="308133" cy="8049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10128227" y="5411478"/>
              <a:ext cx="308133" cy="8049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15" idx="0"/>
            </p:cNvCxnSpPr>
            <p:nvPr/>
          </p:nvCxnSpPr>
          <p:spPr>
            <a:xfrm flipH="1" flipV="1">
              <a:off x="7600981" y="4035844"/>
              <a:ext cx="77018" cy="19450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5969612" y="5773993"/>
              <a:ext cx="8849" cy="27284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9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</Words>
  <Application>Microsoft Macintosh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Source Sans Pro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Minkyu Lee</dc:creator>
  <cp:lastModifiedBy>Minkyu Lee</cp:lastModifiedBy>
  <cp:revision>9</cp:revision>
  <dcterms:created xsi:type="dcterms:W3CDTF">2018-03-23T05:21:40Z</dcterms:created>
  <dcterms:modified xsi:type="dcterms:W3CDTF">2018-03-23T07:50:04Z</dcterms:modified>
</cp:coreProperties>
</file>