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04-Apr-24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04-Apr-24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04-Apr-24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04-Apr-24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04-Apr-24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04-Apr-24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04-Apr-24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04-Apr-24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04-Apr-24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04-Apr-24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04-Apr-24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endParaRPr b="1" dirty="0" sz="3200" lang="en-US">
              <a:solidFill>
                <a:schemeClr val="accent1">
                  <a:lumMod val="75000"/>
                </a:schemeClr>
              </a:solidFill>
              <a:latin typeface="Arial"/>
              <a:cs typeface="Arial"/>
            </a:endParaRPr>
          </a:p>
        </p:txBody>
      </p:sp>
      <p:sp>
        <p:nvSpPr>
          <p:cNvPr id="1048591" name="TextBox 3"/>
          <p:cNvSpPr txBox="1"/>
          <p:nvPr/>
        </p:nvSpPr>
        <p:spPr>
          <a:xfrm>
            <a:off x="1778001" y="4586365"/>
            <a:ext cx="8712200" cy="1005839"/>
          </a:xfrm>
          <a:prstGeom prst="rect"/>
          <a:noFill/>
        </p:spPr>
        <p:txBody>
          <a:bodyPr anchor="t" bIns="45720" lIns="91440" rIns="91440" rtlCol="0" tIns="45720" wrap="square">
            <a:spAutoFit/>
          </a:bodyPr>
          <a:p>
            <a:pPr algn="ctr"/>
            <a:r>
              <a:rPr b="1" dirty="0" sz="2000" lang="en-US">
                <a:solidFill>
                  <a:schemeClr val="accent1">
                    <a:lumMod val="75000"/>
                  </a:schemeClr>
                </a:solidFill>
                <a:latin typeface="Arial" pitchFamily="34" charset="0"/>
                <a:cs typeface="Arial" pitchFamily="34" charset="0"/>
              </a:rPr>
              <a:t>Presented By:</a:t>
            </a:r>
          </a:p>
          <a:p>
            <a:pPr algn="ctr"/>
            <a:r>
              <a:rPr b="1" dirty="0" sz="2000" lang="en-US">
                <a:solidFill>
                  <a:schemeClr val="accent1">
                    <a:lumMod val="75000"/>
                  </a:schemeClr>
                </a:solidFill>
                <a:latin typeface="Arial"/>
                <a:cs typeface="Arial"/>
              </a:rPr>
              <a:t>1. </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j</a:t>
            </a:r>
            <a:r>
              <a:rPr b="1" dirty="0" sz="2000" lang="en-US" smtClean="0">
                <a:solidFill>
                  <a:schemeClr val="accent1">
                    <a:lumMod val="75000"/>
                  </a:schemeClr>
                </a:solidFill>
                <a:latin typeface="Arial"/>
                <a:cs typeface="Arial"/>
              </a:rPr>
              <a:t>u</a:t>
            </a:r>
            <a:r>
              <a:rPr b="1" dirty="0" sz="2000" lang="en-US" smtClean="0">
                <a:solidFill>
                  <a:schemeClr val="accent1">
                    <a:lumMod val="75000"/>
                  </a:schemeClr>
                </a:solidFill>
                <a:latin typeface="Arial"/>
                <a:cs typeface="Arial"/>
              </a:rPr>
              <a:t>l</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K</a:t>
            </a:r>
            <a:r>
              <a:rPr b="1" dirty="0" sz="2000" lang="en-US" smtClean="0">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M.P.Nachiuthu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Engineering </a:t>
            </a:r>
            <a:r>
              <a:rPr b="1" dirty="0" sz="2000" lang="en-US" smtClean="0">
                <a:solidFill>
                  <a:schemeClr val="accent1">
                    <a:lumMod val="75000"/>
                  </a:schemeClr>
                </a:solidFill>
                <a:latin typeface="Arial"/>
                <a:cs typeface="Arial"/>
              </a:rPr>
              <a:t>College-</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C</a:t>
            </a:r>
            <a:r>
              <a:rPr b="1" dirty="0" sz="2000" lang="en-US" smtClean="0">
                <a:solidFill>
                  <a:schemeClr val="accent1">
                    <a:lumMod val="75000"/>
                  </a:schemeClr>
                </a:solidFill>
                <a:latin typeface="Arial"/>
                <a:cs typeface="Arial"/>
              </a:rPr>
              <a:t>o</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p</a:t>
            </a:r>
            <a:r>
              <a:rPr b="1" dirty="0" sz="2000" lang="en-US" smtClean="0">
                <a:solidFill>
                  <a:schemeClr val="accent1">
                    <a:lumMod val="75000"/>
                  </a:schemeClr>
                </a:solidFill>
                <a:latin typeface="Arial"/>
                <a:cs typeface="Arial"/>
              </a:rPr>
              <a:t>u</a:t>
            </a:r>
            <a:r>
              <a:rPr b="1" dirty="0" sz="2000" lang="en-US" smtClean="0">
                <a:solidFill>
                  <a:schemeClr val="accent1">
                    <a:lumMod val="75000"/>
                  </a:schemeClr>
                </a:solidFill>
                <a:latin typeface="Arial"/>
                <a:cs typeface="Arial"/>
              </a:rPr>
              <a:t>ter </a:t>
            </a:r>
            <a:r>
              <a:rPr b="1" dirty="0" sz="2000" lang="en-US" smtClean="0">
                <a:solidFill>
                  <a:schemeClr val="accent1">
                    <a:lumMod val="75000"/>
                  </a:schemeClr>
                </a:solidFill>
                <a:latin typeface="Arial"/>
                <a:cs typeface="Arial"/>
              </a:rPr>
              <a:t>science </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Websites like </a:t>
            </a:r>
            <a:r>
              <a:rPr b="0" dirty="0" sz="2400" i="0" lang="en-US" err="1">
                <a:solidFill>
                  <a:srgbClr val="0D0D0D"/>
                </a:solidFill>
                <a:effectLst/>
                <a:latin typeface="Times New Roman" pitchFamily="18" charset="0"/>
                <a:cs typeface="Times New Roman" pitchFamily="18" charset="0"/>
              </a:rPr>
              <a:t>SecurityFocus</a:t>
            </a:r>
            <a:r>
              <a:rPr b="0" dirty="0" sz="2400" i="0" lang="en-US">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Blogs and forums dedicated to cybersecurity, such as Reddit's r/</a:t>
            </a:r>
            <a:r>
              <a:rPr b="0" dirty="0" sz="2400" i="0" lang="en-US" err="1">
                <a:solidFill>
                  <a:srgbClr val="0D0D0D"/>
                </a:solidFill>
                <a:effectLst/>
                <a:latin typeface="Times New Roman" pitchFamily="18" charset="0"/>
                <a:cs typeface="Times New Roman" pitchFamily="18" charset="0"/>
              </a:rPr>
              <a:t>netsec</a:t>
            </a:r>
            <a:r>
              <a:rPr b="0" dirty="0" sz="2400" i="0" lang="en-US">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b="0" dirty="0" sz="2400" i="0" lang="en-IN">
                <a:solidFill>
                  <a:srgbClr val="0D0D0D"/>
                </a:solidFill>
                <a:effectLst/>
                <a:latin typeface="Times New Roman" pitchFamily="18" charset="0"/>
                <a:cs typeface="Times New Roman" pitchFamily="18" charset="0"/>
              </a:rPr>
              <a:t>Look into reputable anti-keylogger software solutions such as </a:t>
            </a:r>
            <a:r>
              <a:rPr b="0" dirty="0" sz="2400" i="0" lang="en-IN" err="1">
                <a:solidFill>
                  <a:srgbClr val="0D0D0D"/>
                </a:solidFill>
                <a:effectLst/>
                <a:latin typeface="Times New Roman" pitchFamily="18" charset="0"/>
                <a:cs typeface="Times New Roman" pitchFamily="18" charset="0"/>
              </a:rPr>
              <a:t>SpyShelter</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Zemana</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AntiLogger</a:t>
            </a:r>
            <a:r>
              <a:rPr b="0" dirty="0" sz="2400" i="0" lang="en-IN">
                <a:solidFill>
                  <a:srgbClr val="0D0D0D"/>
                </a:solidFill>
                <a:effectLst/>
                <a:latin typeface="Times New Roman" pitchFamily="18" charset="0"/>
                <a:cs typeface="Times New Roman" pitchFamily="18" charset="0"/>
              </a:rPr>
              <a:t>, and </a:t>
            </a:r>
            <a:r>
              <a:rPr b="0" dirty="0" sz="2400" i="0" lang="en-IN" err="1">
                <a:solidFill>
                  <a:srgbClr val="0D0D0D"/>
                </a:solidFill>
                <a:effectLst/>
                <a:latin typeface="Times New Roman" pitchFamily="18" charset="0"/>
                <a:cs typeface="Times New Roman" pitchFamily="18" charset="0"/>
              </a:rPr>
              <a:t>KeyScrambler</a:t>
            </a:r>
            <a:r>
              <a:rPr b="0" dirty="0" sz="2400" i="0" lang="en-IN">
                <a:solidFill>
                  <a:srgbClr val="0D0D0D"/>
                </a:solidFill>
                <a:effectLst/>
                <a:latin typeface="Times New Roman" pitchFamily="18" charset="0"/>
                <a:cs typeface="Times New Roman" pitchFamily="18" charset="0"/>
              </a:rPr>
              <a:t>. These tools can help prevent keyloggers from capturing sensitive information.</a:t>
            </a:r>
            <a:r>
              <a:rPr dirty="0" sz="2400" lang="en-IN">
                <a:solidFill>
                  <a:srgbClr val="0F0F0F"/>
                </a:solidFill>
                <a:latin typeface="Times New Roman" pitchFamily="18" charset="0"/>
                <a:ea typeface="+mn-lt"/>
                <a:cs typeface="Times New Roman" pitchFamily="18" charset="0"/>
              </a:rPr>
              <a:t>.</a:t>
            </a:r>
            <a:endParaRPr dirty="0" sz="240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9"/>
            <a:ext cx="10515600" cy="825832"/>
          </a:xfrm>
        </p:spPr>
        <p:txBody>
          <a:bodyPr>
            <a:normAutofit fontScale="90000"/>
          </a:bodyPr>
          <a:p>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sz="3600" lang="en-US" smtClean="0">
                <a:solidFill>
                  <a:srgbClr val="00B0F0"/>
                </a:solidFill>
                <a:latin typeface="Arial" panose="020B0604020202020204" pitchFamily="34" charset="0"/>
                <a:cs typeface="Arial" panose="020B0604020202020204" pitchFamily="34" charset="0"/>
              </a:rPr>
              <a:t>OUTLINE</a:t>
            </a:r>
            <a:endParaRPr b="1" dirty="0" sz="3600" lang="en-US">
              <a:solidFill>
                <a:srgbClr val="00B0F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400" lang="en-US">
                <a:latin typeface="Times New Roman" pitchFamily="18" charset="0"/>
                <a:ea typeface="+mn-lt"/>
                <a:cs typeface="Times New Roman" pitchFamily="18" charset="0"/>
              </a:rPr>
              <a: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Problem Statement </a:t>
            </a:r>
          </a:p>
          <a:p>
            <a:pPr indent="-305435" marL="305435"/>
            <a:r>
              <a:rPr b="1" dirty="0" sz="2400" lang="en-US">
                <a:latin typeface="Times New Roman" pitchFamily="18" charset="0"/>
                <a:ea typeface="+mn-lt"/>
                <a:cs typeface="Times New Roman" pitchFamily="18" charset="0"/>
              </a:rPr>
              <a:t>Proposed System/Solution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System Development Approach </a:t>
            </a:r>
            <a:r>
              <a:rPr dirty="0" sz="2400" lang="en-US">
                <a:latin typeface="Times New Roman" pitchFamily="18" charset="0"/>
                <a:ea typeface="+mn-lt"/>
                <a:cs typeface="Times New Roman" pitchFamily="18" charset="0"/>
              </a:rPr>
              <a:t>(Technology Used) </a:t>
            </a:r>
          </a:p>
          <a:p>
            <a:pPr indent="-305435" marL="305435"/>
            <a:r>
              <a:rPr b="1" dirty="0" sz="2400" lang="en-US">
                <a:latin typeface="Times New Roman" pitchFamily="18" charset="0"/>
                <a:ea typeface="+mn-lt"/>
                <a:cs typeface="Times New Roman" pitchFamily="18" charset="0"/>
              </a:rPr>
              <a:t>Algorithm &amp; Deployment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Result (Output Image)</a:t>
            </a:r>
          </a:p>
          <a:p>
            <a:pPr indent="-305435" marL="305435"/>
            <a:r>
              <a:rPr b="1" dirty="0" sz="2400" lang="en-US">
                <a:latin typeface="Times New Roman" pitchFamily="18" charset="0"/>
                <a:ea typeface="+mn-lt"/>
                <a:cs typeface="Times New Roman" pitchFamily="18" charset="0"/>
              </a:rPr>
              <a:t>Conclusion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Future Scope</a:t>
            </a:r>
          </a:p>
          <a:p>
            <a:pPr indent="-305435" marL="305435"/>
            <a:r>
              <a:rPr b="1" dirty="0" sz="2400" lang="en-US">
                <a:latin typeface="Times New Roman" pitchFamily="18" charset="0"/>
                <a:ea typeface="+mn-lt"/>
                <a:cs typeface="Times New Roman" pitchFamily="18" charset="0"/>
              </a:rPr>
              <a:t>References</a:t>
            </a:r>
            <a:endParaRPr dirty="0" sz="2400" lang="en-US">
              <a:latin typeface="Times New Roman" pitchFamily="18" charset="0"/>
              <a:cs typeface="Times New Roman" pitchFamily="18" charset="0"/>
            </a:endParaRPr>
          </a:p>
          <a:p>
            <a:pPr indent="-305435" marL="305435"/>
            <a:endParaRPr dirty="0" sz="240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l"/>
            <a:r>
              <a:rPr b="0" dirty="0" i="0" lang="en-US">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b="0" dirty="0" i="0" lang="en-US">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b="1" dirty="0" i="0" lang="en-US">
                <a:solidFill>
                  <a:srgbClr val="0D0D0D"/>
                </a:solidFill>
                <a:effectLst/>
                <a:latin typeface="Times New Roman" pitchFamily="18" charset="0"/>
                <a:cs typeface="Times New Roman" pitchFamily="18" charset="0"/>
              </a:rPr>
              <a:t>Detection and Prevention:</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b="1" dirty="0" i="0" lang="en-US">
                <a:solidFill>
                  <a:srgbClr val="0D0D0D"/>
                </a:solidFill>
                <a:effectLst/>
                <a:latin typeface="Times New Roman" pitchFamily="18" charset="0"/>
                <a:cs typeface="Times New Roman" pitchFamily="18" charset="0"/>
              </a:rPr>
              <a:t>User Education and Awareness:</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indent="-305435" marL="305435"/>
            <a:endParaRPr dirty="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endParaRPr b="1" dirty="0" sz="1600" lang="en-IN">
              <a:latin typeface="Times New Roman" pitchFamily="18" charset="0"/>
              <a:cs typeface="Times New Roman" pitchFamily="18" charset="0"/>
            </a:endParaRPr>
          </a:p>
          <a:p>
            <a:pPr algn="l"/>
            <a:r>
              <a:rPr b="0" dirty="0" sz="1600" i="0" lang="en-US">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b="1" dirty="0" sz="1600" i="0" lang="en-US">
                <a:solidFill>
                  <a:srgbClr val="0D0D0D"/>
                </a:solidFill>
                <a:effectLst/>
                <a:latin typeface="Times New Roman" pitchFamily="18" charset="0"/>
                <a:cs typeface="Times New Roman" pitchFamily="18" charset="0"/>
              </a:rPr>
              <a:t>Endpoint Security Software</a:t>
            </a:r>
            <a:r>
              <a:rPr b="0" dirty="0" sz="1600" i="0" lang="en-US">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b="1" dirty="0" sz="1600" i="0" lang="en-US">
                <a:solidFill>
                  <a:srgbClr val="0D0D0D"/>
                </a:solidFill>
                <a:effectLst/>
                <a:latin typeface="Times New Roman" pitchFamily="18" charset="0"/>
                <a:cs typeface="Times New Roman" pitchFamily="18" charset="0"/>
              </a:rPr>
              <a:t>User Education and Awareness</a:t>
            </a:r>
            <a:r>
              <a:rPr b="0" dirty="0" sz="1600" i="0" lang="en-US">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b="1" dirty="0" sz="1600" i="0" lang="en-US">
                <a:solidFill>
                  <a:srgbClr val="0D0D0D"/>
                </a:solidFill>
                <a:effectLst/>
                <a:latin typeface="Times New Roman" pitchFamily="18" charset="0"/>
                <a:cs typeface="Times New Roman" pitchFamily="18" charset="0"/>
              </a:rPr>
              <a:t>Implement Multi-factor Authentication (MFA)</a:t>
            </a:r>
            <a:r>
              <a:rPr b="0" dirty="0" sz="1600" i="0" lang="en-US">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b="1" dirty="0" sz="1600" i="0" lang="en-US">
                <a:solidFill>
                  <a:srgbClr val="0D0D0D"/>
                </a:solidFill>
                <a:effectLst/>
                <a:latin typeface="Times New Roman" pitchFamily="18" charset="0"/>
                <a:cs typeface="Times New Roman" pitchFamily="18" charset="0"/>
              </a:rPr>
              <a:t>Regular Software Updates and Patch Management</a:t>
            </a:r>
            <a:r>
              <a:rPr b="0" dirty="0" sz="1600" i="0" lang="en-US">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b="1" dirty="0" sz="1600" i="0" lang="en-US">
                <a:solidFill>
                  <a:srgbClr val="0D0D0D"/>
                </a:solidFill>
                <a:effectLst/>
                <a:latin typeface="Times New Roman" pitchFamily="18" charset="0"/>
                <a:cs typeface="Times New Roman" pitchFamily="18" charset="0"/>
              </a:rPr>
              <a:t>Network Monitoring and Intrusion Detection Systems (IDS)</a:t>
            </a:r>
            <a:r>
              <a:rPr b="0" dirty="0" sz="1600" i="0" lang="en-US">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indent="0" marL="0">
              <a:buNone/>
            </a:pPr>
            <a:endParaRPr dirty="0" sz="1600" lang="en-IN">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algn="l"/>
            <a:r>
              <a:rPr b="0" dirty="0" sz="2000" i="0" lang="en-US">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b="1" dirty="0" sz="2000" i="0" lang="en-US">
                <a:solidFill>
                  <a:srgbClr val="0D0D0D"/>
                </a:solidFill>
                <a:effectLst/>
                <a:latin typeface="Times New Roman" pitchFamily="18" charset="0"/>
                <a:cs typeface="Times New Roman" pitchFamily="18" charset="0"/>
              </a:rPr>
              <a:t>Define the Purpose</a:t>
            </a:r>
            <a:r>
              <a:rPr b="0" dirty="0" sz="2000" i="0" lang="en-US">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b="1" dirty="0" sz="2000" i="0" lang="en-US">
                <a:solidFill>
                  <a:srgbClr val="0D0D0D"/>
                </a:solidFill>
                <a:effectLst/>
                <a:latin typeface="Times New Roman" pitchFamily="18" charset="0"/>
                <a:cs typeface="Times New Roman" pitchFamily="18" charset="0"/>
              </a:rPr>
              <a:t>Legal and Ethical Considerations</a:t>
            </a:r>
            <a:r>
              <a:rPr b="0" dirty="0" sz="2000" i="0" lang="en-US">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b="1" dirty="0" sz="2000" i="0" lang="en-US">
                <a:solidFill>
                  <a:srgbClr val="0D0D0D"/>
                </a:solidFill>
                <a:effectLst/>
                <a:latin typeface="Times New Roman" pitchFamily="18" charset="0"/>
                <a:cs typeface="Times New Roman" pitchFamily="18" charset="0"/>
              </a:rPr>
              <a:t>Selecting the Right Keylogger</a:t>
            </a:r>
            <a:r>
              <a:rPr b="0" dirty="0" sz="2000" i="0" lang="en-US">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92857" lnSpcReduction="20000"/>
          </a:bodyPr>
          <a:p>
            <a:pPr indent="-305435" marL="305435"/>
            <a:r>
              <a:rPr dirty="0" sz="1400" lang="en-IN">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Algorithm Selection:</a:t>
            </a:r>
            <a:endParaRPr dirty="0" sz="1400" lang="en-IN">
              <a:latin typeface="Times New Roman" pitchFamily="18" charset="0"/>
              <a:cs typeface="Times New Roman" pitchFamily="18" charset="0"/>
            </a:endParaRPr>
          </a:p>
          <a:p>
            <a:pPr algn="l"/>
            <a:r>
              <a:rPr dirty="0" i="0" lang="en-US">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indent="-305435" marL="305435"/>
            <a:r>
              <a:rPr b="1" dirty="0" sz="1400" lang="en-IN">
                <a:latin typeface="Times New Roman" pitchFamily="18" charset="0"/>
                <a:ea typeface="+mn-lt"/>
                <a:cs typeface="Times New Roman" pitchFamily="18" charset="0"/>
              </a:rPr>
              <a:t>Data Input:</a:t>
            </a:r>
            <a:endParaRPr dirty="0" sz="1400" lang="en-IN">
              <a:latin typeface="Times New Roman" pitchFamily="18" charset="0"/>
              <a:cs typeface="Times New Roman" pitchFamily="18" charset="0"/>
            </a:endParaRP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dirty="0" lang="en-IN">
                <a:latin typeface="Times New Roman" pitchFamily="18" charset="0"/>
                <a:ea typeface="+mn-lt"/>
                <a:cs typeface="Times New Roman" pitchFamily="18" charset="0"/>
              </a:rPr>
              <a:t>.</a:t>
            </a:r>
            <a:endParaRPr dirty="0" lang="en-IN">
              <a:latin typeface="Times New Roman" pitchFamily="18" charset="0"/>
              <a:cs typeface="Times New Roman" pitchFamily="18" charset="0"/>
            </a:endParaRPr>
          </a:p>
          <a:p>
            <a:pPr indent="0" marL="0">
              <a:buNone/>
            </a:pPr>
            <a:r>
              <a:rPr b="1" dirty="0" sz="1400" lang="en-IN">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Training </a:t>
            </a:r>
            <a:r>
              <a:rPr b="1" dirty="0" sz="1400" lang="en-IN">
                <a:latin typeface="Times New Roman" pitchFamily="18" charset="0"/>
                <a:ea typeface="+mn-lt"/>
                <a:cs typeface="Times New Roman" pitchFamily="18" charset="0"/>
              </a:rPr>
              <a:t>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indent="0" lvl="1" marL="324485">
              <a:buNone/>
            </a:pPr>
            <a:r>
              <a:rPr b="1" dirty="0" sz="1400" lang="en-IN">
                <a:latin typeface="Times New Roman" pitchFamily="18" charset="0"/>
                <a:ea typeface="+mn-lt"/>
                <a:cs typeface="Times New Roman" pitchFamily="18" charset="0"/>
              </a:rPr>
              <a:t>Prediction 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dirty="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rotWithShape="1">
          <a:blip xmlns:r="http://schemas.openxmlformats.org/officeDocument/2006/relationships" r:embed="rId1"/>
          <a:srcRect l="26155" t="1346" r="1903" b="6262"/>
          <a:stretch>
            <a:fillRect/>
          </a:stretch>
        </p:blipFill>
        <p:spPr>
          <a:xfrm>
            <a:off x="1888065" y="1409700"/>
            <a:ext cx="5977467" cy="431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noAutofit/>
          </a:bodyPr>
          <a:p>
            <a:r>
              <a:rPr dirty="0" sz="3200" lang="en-US" smtClean="0">
                <a:solidFill>
                  <a:srgbClr val="00B0F0"/>
                </a:solidFill>
              </a:rPr>
              <a:t>CONCLUSION</a:t>
            </a:r>
            <a:endParaRPr dirty="0" sz="3200" lang="en-US">
              <a:solidFill>
                <a:srgbClr val="00B0F0"/>
              </a:solidFill>
            </a:endParaRPr>
          </a:p>
        </p:txBody>
      </p:sp>
      <p:sp>
        <p:nvSpPr>
          <p:cNvPr id="1048607" name="Content Placeholder 2"/>
          <p:cNvSpPr>
            <a:spLocks noGrp="1"/>
          </p:cNvSpPr>
          <p:nvPr>
            <p:ph idx="1"/>
          </p:nvPr>
        </p:nvSpPr>
        <p:spPr/>
        <p:txBody>
          <a:bodyPr/>
          <a:p>
            <a:r>
              <a:rPr dirty="0" sz="2400" lang="en-US" smtClean="0">
                <a:solidFill>
                  <a:srgbClr val="0D0D0D"/>
                </a:solidFill>
                <a:latin typeface="Söhne"/>
              </a:rPr>
              <a:t>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and maintaining overall </a:t>
            </a:r>
            <a:r>
              <a:rPr dirty="0" sz="2400" lang="en-US" err="1" smtClean="0">
                <a:solidFill>
                  <a:srgbClr val="0D0D0D"/>
                </a:solidFill>
                <a:latin typeface="Times New Roman" pitchFamily="18" charset="0"/>
                <a:cs typeface="Times New Roman" pitchFamily="18" charset="0"/>
              </a:rPr>
              <a:t>cybersecurity</a:t>
            </a:r>
            <a:r>
              <a:rPr dirty="0" sz="2400" lang="en-US" smtClean="0">
                <a:solidFill>
                  <a:srgbClr val="0D0D0D"/>
                </a:solidFill>
                <a:latin typeface="Times New Roman" pitchFamily="18" charset="0"/>
                <a:cs typeface="Times New Roman" pitchFamily="18" charset="0"/>
              </a:rPr>
              <a:t>.</a:t>
            </a:r>
            <a:endParaRPr dirty="0" sz="2400" lang="en-IN" smtClean="0">
              <a:latin typeface="Times New Roman" pitchFamily="18" charset="0"/>
              <a:cs typeface="Times New Roman"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normAutofit/>
          </a:bodyPr>
          <a:p>
            <a:pPr indent="0" marL="0">
              <a:buNone/>
            </a:pPr>
            <a:endParaRPr b="1" dirty="0" sz="2400" lang="en-US">
              <a:latin typeface="Times New Roman" pitchFamily="18" charset="0"/>
              <a:cs typeface="Times New Roman" pitchFamily="18" charset="0"/>
            </a:endParaRPr>
          </a:p>
          <a:p>
            <a:pPr indent="-305435" marL="305435"/>
            <a:r>
              <a:rPr b="0" dirty="0" sz="2400" i="0" lang="en-US">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indent="-305435" marL="305435"/>
            <a:r>
              <a:rPr dirty="0" sz="2400" lang="en-US">
                <a:solidFill>
                  <a:srgbClr val="0D0D0D"/>
                </a:solidFill>
                <a:latin typeface="Times New Roman" pitchFamily="18" charset="0"/>
                <a:cs typeface="Times New Roman" pitchFamily="18" charset="0"/>
              </a:rPr>
              <a:t>T</a:t>
            </a:r>
            <a:r>
              <a:rPr b="0" dirty="0" sz="2400" i="0" lang="en-US">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dirty="0" sz="2400" lang="en-US">
              <a:latin typeface="Times New Roman" pitchFamily="18" charset="0"/>
              <a:cs typeface="Times New Roman" pitchFamily="18" charset="0"/>
            </a:endParaRPr>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SRIDHAR</cp:lastModifiedBy>
  <dcterms:created xsi:type="dcterms:W3CDTF">2021-05-25T18:50:10Z</dcterms:created>
  <dcterms:modified xsi:type="dcterms:W3CDTF">2024-04-04T09:05:56Z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d716771b8d964f96aef9b13fb37bda98</vt:lpwstr>
  </property>
</Properties>
</file>