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05"/>
  </p:normalViewPr>
  <p:slideViewPr>
    <p:cSldViewPr snapToGrid="0" snapToObjects="1">
      <p:cViewPr varScale="1">
        <p:scale>
          <a:sx n="89" d="100"/>
          <a:sy n="89" d="100"/>
        </p:scale>
        <p:origin x="59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A78A-D0F9-0443-9DC9-DE9A8D7CD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Team Speculator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E19B1-9BD5-E847-99F1-28BCE4327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66621"/>
            <a:ext cx="8915399" cy="1126283"/>
          </a:xfrm>
        </p:spPr>
        <p:txBody>
          <a:bodyPr>
            <a:normAutofit/>
          </a:bodyPr>
          <a:lstStyle/>
          <a:p>
            <a:r>
              <a:rPr lang="en-US" sz="3000" dirty="0"/>
              <a:t>US Trade Data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04C1C5-F3B1-48E8-90D0-D5B11E64ADD6}"/>
              </a:ext>
            </a:extLst>
          </p:cNvPr>
          <p:cNvSpPr txBox="1">
            <a:spLocks/>
          </p:cNvSpPr>
          <p:nvPr/>
        </p:nvSpPr>
        <p:spPr>
          <a:xfrm>
            <a:off x="5907947" y="6414334"/>
            <a:ext cx="6284053" cy="443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Alex Carter, Justin Kim, Tao </a:t>
            </a:r>
            <a:r>
              <a:rPr lang="en-US" sz="2000" dirty="0" err="1"/>
              <a:t>Tianyu</a:t>
            </a:r>
            <a:r>
              <a:rPr lang="en-US" sz="2000" dirty="0"/>
              <a:t>, Mike </a:t>
            </a:r>
            <a:r>
              <a:rPr lang="en-US" sz="2000" dirty="0" err="1"/>
              <a:t>McPartlin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24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2CEFAD-9966-A947-8FD6-D5F8F98A8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538" y="1490662"/>
            <a:ext cx="9363074" cy="46815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A3B5EF-7121-D74E-97C6-39836C8B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Country</a:t>
            </a:r>
          </a:p>
        </p:txBody>
      </p:sp>
    </p:spTree>
    <p:extLst>
      <p:ext uri="{BB962C8B-B14F-4D97-AF65-F5344CB8AC3E}">
        <p14:creationId xmlns:p14="http://schemas.microsoft.com/office/powerpoint/2010/main" val="45162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2A0DE7-DA17-044B-885D-FEA8AFF4F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386" y="1476374"/>
            <a:ext cx="9420226" cy="471011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9E83DE4-186C-304A-A4D3-3D1A1336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Country</a:t>
            </a:r>
          </a:p>
        </p:txBody>
      </p:sp>
    </p:spTree>
    <p:extLst>
      <p:ext uri="{BB962C8B-B14F-4D97-AF65-F5344CB8AC3E}">
        <p14:creationId xmlns:p14="http://schemas.microsoft.com/office/powerpoint/2010/main" val="197895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42ADF1-1554-2A47-B40C-3DA918EC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B0199-8F25-2F47-8AF1-C976D145E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495425"/>
            <a:ext cx="9729788" cy="48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361B9-F76B-E044-873D-FB16C7B1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DE3AF-E06F-7F48-A117-33B65534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1409699"/>
            <a:ext cx="103251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6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3F5D-5321-4D4E-A5A7-DDD1B9B6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GDP vs Mean Import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4CB53-8A32-9D46-B5DC-88646F21F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73188"/>
            <a:ext cx="7994113" cy="5329409"/>
          </a:xfrm>
        </p:spPr>
      </p:pic>
    </p:spTree>
    <p:extLst>
      <p:ext uri="{BB962C8B-B14F-4D97-AF65-F5344CB8AC3E}">
        <p14:creationId xmlns:p14="http://schemas.microsoft.com/office/powerpoint/2010/main" val="369453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9E15-1E23-2B4C-BED1-E99ABF14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GDP vs. Mean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7C487-25C0-1143-8799-BA0DB1D3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8234363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0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9B5B-C298-B144-ADE5-08018A49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GDP vs. Mean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4AE84-0FE0-9846-AF80-EAA08C22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44" y="1264555"/>
            <a:ext cx="8144669" cy="54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5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609F-1569-8640-B6E3-0B3D07A7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vs. </a:t>
            </a:r>
            <a:r>
              <a:rPr lang="en-US" dirty="0" err="1"/>
              <a:t>Avg</a:t>
            </a:r>
            <a:r>
              <a:rPr lang="en-US" dirty="0"/>
              <a:t> Export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E87D8-5091-C349-B8F1-53E707A0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536700"/>
            <a:ext cx="9906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3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B63A-3986-C049-B3FD-EC5D5D99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vs. Per Capita Exports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615D7-FB26-FC46-8F43-B74D1D4A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511300"/>
            <a:ext cx="1034142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1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784E8B-0157-654C-BDF9-A4BD42745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212" y="1264555"/>
            <a:ext cx="6656387" cy="44375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EE5614-DF64-CD45-8C82-5AD8E89B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Distance vs. Per Capita Exports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837B1-79DE-DF43-ADD6-011E271A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5473701"/>
            <a:ext cx="7899400" cy="11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3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4AD-D3DC-2843-91D0-4195EFD8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EE1C-373E-6C4C-8098-B6264CD0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states contribute most/least to the US export total? Has this changed over time?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countries import the most from the US? Has this changed over the past decade?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variables impact the amount the US exports to other countries?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72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FD4D-E44F-D34F-B006-BD3EC627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Group vs. All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187F8-4EE7-1D49-A799-B5926B9A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22399"/>
            <a:ext cx="7556500" cy="50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7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177B-1743-C24C-9C59-08A7AF09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A436-0B57-5840-9301-55B2CA48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export data from 2007 to 2017</a:t>
            </a:r>
          </a:p>
          <a:p>
            <a:pPr lvl="1"/>
            <a:r>
              <a:rPr lang="en-US" dirty="0"/>
              <a:t>US Census data</a:t>
            </a:r>
          </a:p>
          <a:p>
            <a:r>
              <a:rPr lang="en-US" dirty="0"/>
              <a:t>GDP data by country</a:t>
            </a:r>
          </a:p>
          <a:p>
            <a:r>
              <a:rPr lang="en-US" dirty="0"/>
              <a:t>Population by country</a:t>
            </a:r>
          </a:p>
          <a:p>
            <a:r>
              <a:rPr lang="en-US" dirty="0"/>
              <a:t>Distances from US</a:t>
            </a:r>
          </a:p>
        </p:txBody>
      </p:sp>
    </p:spTree>
    <p:extLst>
      <p:ext uri="{BB962C8B-B14F-4D97-AF65-F5344CB8AC3E}">
        <p14:creationId xmlns:p14="http://schemas.microsoft.com/office/powerpoint/2010/main" val="133935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ADB2-D704-FF48-AAD4-8E26B300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D76A0-3190-DA44-996A-E7B4E824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13" y="1519237"/>
            <a:ext cx="9232309" cy="492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8C2846-F72E-A448-89FE-5FAD2312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16838F-FF4F-2141-8A90-73C4BFEA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74" y="1502833"/>
            <a:ext cx="10666807" cy="47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7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45E4DC-8110-614E-BB58-EA0C840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73EFD-C9D7-B141-9B66-10A540B9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7" y="3064780"/>
            <a:ext cx="5497653" cy="3436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30A52-6953-2F4B-B043-70202929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556" y="1438386"/>
            <a:ext cx="5351056" cy="33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9662B1-9572-634F-BB84-70F9761C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1264555"/>
            <a:ext cx="7462839" cy="5330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DDF122A-79B9-3743-A843-6B2976A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State</a:t>
            </a:r>
          </a:p>
        </p:txBody>
      </p:sp>
    </p:spTree>
    <p:extLst>
      <p:ext uri="{BB962C8B-B14F-4D97-AF65-F5344CB8AC3E}">
        <p14:creationId xmlns:p14="http://schemas.microsoft.com/office/powerpoint/2010/main" val="22241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AD792-68E7-D24E-9623-94594648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25" y="1416955"/>
            <a:ext cx="7313075" cy="52236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39DF69-B95D-A546-A6EC-E9A883BED960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Export Data by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7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4DAE-F286-7C4F-81E8-D33FC830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by Country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FC949-B6D5-CD4E-A9F6-0BDB7DD1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43037"/>
            <a:ext cx="7956909" cy="48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557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168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Team Speculator</vt:lpstr>
      <vt:lpstr>Research Questions</vt:lpstr>
      <vt:lpstr>Data</vt:lpstr>
      <vt:lpstr>Export Data by State</vt:lpstr>
      <vt:lpstr>Export Data by State</vt:lpstr>
      <vt:lpstr>Export Data by State</vt:lpstr>
      <vt:lpstr>Export Data by State</vt:lpstr>
      <vt:lpstr>PowerPoint Presentation</vt:lpstr>
      <vt:lpstr>Export Data by Country</vt:lpstr>
      <vt:lpstr>Export Data by Country</vt:lpstr>
      <vt:lpstr>Export Data by Country</vt:lpstr>
      <vt:lpstr>Export Data by Country</vt:lpstr>
      <vt:lpstr>Export Data by Country</vt:lpstr>
      <vt:lpstr>Mean GDP vs Mean Import</vt:lpstr>
      <vt:lpstr>Mean GDP vs. Mean Export</vt:lpstr>
      <vt:lpstr>Mean GDP vs. Mean Balance</vt:lpstr>
      <vt:lpstr>Population vs. Avg Export Value</vt:lpstr>
      <vt:lpstr>Distance vs. Per Capita Exports</vt:lpstr>
      <vt:lpstr>Distance vs. Per Capita Exports</vt:lpstr>
      <vt:lpstr>Near Group vs. All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Speculator</dc:title>
  <dc:creator>Alex Carter</dc:creator>
  <cp:lastModifiedBy>Juyoung Kim</cp:lastModifiedBy>
  <cp:revision>5</cp:revision>
  <dcterms:created xsi:type="dcterms:W3CDTF">2018-10-11T23:41:56Z</dcterms:created>
  <dcterms:modified xsi:type="dcterms:W3CDTF">2018-10-12T00:25:19Z</dcterms:modified>
</cp:coreProperties>
</file>