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5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0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9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485234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3" y="981295"/>
            <a:ext cx="12195570" cy="4570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348956"/>
            <a:ext cx="10148364" cy="2952066"/>
          </a:xfrm>
          <a:prstGeom prst="rect">
            <a:avLst/>
          </a:prstGeom>
        </p:spPr>
        <p:txBody>
          <a:bodyPr/>
          <a:lstStyle>
            <a:lvl1pPr marL="1599960" indent="-609508">
              <a:buClr>
                <a:srgbClr val="21B6BB"/>
              </a:buClr>
              <a:buFont typeface="Wingdings" panose="05000000000000000000" pitchFamily="2" charset="2"/>
              <a:buChar char="l"/>
              <a:defRPr sz="2799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66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0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9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4748-110C-4F04-87E3-B8CCF2790AC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027C-340C-46B5-A534-F5B9F806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0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1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机器学习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72" y="1342590"/>
            <a:ext cx="8613571" cy="49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1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机器学习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17" y="1469820"/>
            <a:ext cx="8098553" cy="47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8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8547" y="0"/>
            <a:ext cx="5466464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en-US" altLang="zh-CN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Machine Learning 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" y="1219200"/>
            <a:ext cx="11005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Numpy</a:t>
            </a:r>
            <a:r>
              <a:rPr lang="zh-CN" altLang="en-US" sz="3200" dirty="0" smtClean="0"/>
              <a:t>：科学计算库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Pandas</a:t>
            </a:r>
            <a:r>
              <a:rPr lang="zh-CN" altLang="en-US" sz="3200" dirty="0" smtClean="0"/>
              <a:t>：数据分析处理库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Matplotlib</a:t>
            </a:r>
            <a:r>
              <a:rPr lang="zh-CN" altLang="en-US" sz="3200" dirty="0" smtClean="0"/>
              <a:t>：数据可视化库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Scikit</a:t>
            </a:r>
            <a:r>
              <a:rPr lang="en-US" altLang="zh-CN" sz="3200" dirty="0" smtClean="0"/>
              <a:t>-learn</a:t>
            </a:r>
            <a:r>
              <a:rPr lang="zh-CN" altLang="en-US" sz="3200" dirty="0" smtClean="0"/>
              <a:t>：机器学习库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142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0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线性回归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3829" y="1666722"/>
          <a:ext cx="4060122" cy="388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74"/>
                <a:gridCol w="1353374"/>
                <a:gridCol w="1353374"/>
              </a:tblGrid>
              <a:tr h="6474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额度</a:t>
                      </a:r>
                      <a:endParaRPr lang="zh-CN" altLang="en-US" dirty="0"/>
                    </a:p>
                  </a:txBody>
                  <a:tcPr/>
                </a:tc>
              </a:tr>
              <a:tr h="647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</a:t>
                      </a:r>
                      <a:endParaRPr lang="zh-CN" altLang="en-US" dirty="0"/>
                    </a:p>
                  </a:txBody>
                  <a:tcPr/>
                </a:tc>
              </a:tr>
              <a:tr h="647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70000</a:t>
                      </a:r>
                      <a:endParaRPr lang="zh-CN" altLang="en-US" dirty="0"/>
                    </a:p>
                  </a:txBody>
                  <a:tcPr/>
                </a:tc>
              </a:tr>
              <a:tr h="647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35000</a:t>
                      </a:r>
                      <a:endParaRPr lang="zh-CN" altLang="en-US" dirty="0"/>
                    </a:p>
                  </a:txBody>
                  <a:tcPr/>
                </a:tc>
              </a:tr>
              <a:tr h="647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50000</a:t>
                      </a:r>
                      <a:endParaRPr lang="zh-CN" altLang="en-US" dirty="0"/>
                    </a:p>
                  </a:txBody>
                  <a:tcPr/>
                </a:tc>
              </a:tr>
              <a:tr h="647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79" y="1475799"/>
            <a:ext cx="5009771" cy="2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0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线性回归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2" y="1527130"/>
            <a:ext cx="4448108" cy="1187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48552" y="2883846"/>
                <a:ext cx="11277600" cy="110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/>
                  <a:t>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3200" b="1" dirty="0" smtClean="0"/>
                  <a:t>是独立并且具有相同的分布通常认为服从均值为</a:t>
                </a:r>
                <a:r>
                  <a:rPr lang="en-US" altLang="zh-CN" sz="3200" b="1" dirty="0" smtClean="0"/>
                  <a:t>0</a:t>
                </a:r>
                <a:r>
                  <a:rPr lang="zh-CN" altLang="en-US" sz="3200" b="1" dirty="0" smtClean="0"/>
                  <a:t>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3200" b="1" dirty="0" smtClean="0"/>
                  <a:t>的高斯分布</a:t>
                </a:r>
                <a:endParaRPr lang="zh-CN" altLang="en-US" sz="32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2" y="2883846"/>
                <a:ext cx="11277600" cy="1108893"/>
              </a:xfrm>
              <a:prstGeom prst="rect">
                <a:avLst/>
              </a:prstGeom>
              <a:blipFill rotWithShape="0">
                <a:blip r:embed="rId3"/>
                <a:stretch>
                  <a:fillRect l="-1351" t="-8791" r="-649" b="-1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0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0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线性回归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616"/>
            <a:ext cx="4448108" cy="11878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38" y="1151573"/>
            <a:ext cx="4713751" cy="127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09" y="2428463"/>
            <a:ext cx="6721680" cy="11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279" y="3705353"/>
            <a:ext cx="3692681" cy="10081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279" y="4862481"/>
            <a:ext cx="5047565" cy="8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0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线性回归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4" y="1384809"/>
            <a:ext cx="7162419" cy="53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0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960970" cy="922833"/>
          </a:xfrm>
          <a:prstGeom prst="rect">
            <a:avLst/>
          </a:prstGeom>
          <a:noFill/>
        </p:spPr>
        <p:txBody>
          <a:bodyPr wrap="none" lIns="91392" tIns="45696" rIns="91392" bIns="45696">
            <a:spAutoFit/>
          </a:bodyPr>
          <a:lstStyle/>
          <a:p>
            <a:pPr algn="ctr"/>
            <a:r>
              <a:rPr lang="zh-CN" altLang="en-US" sz="5397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线性回归</a:t>
            </a:r>
            <a:endParaRPr lang="zh-CN" altLang="en-US" sz="5397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05" y="1616571"/>
            <a:ext cx="7315168" cy="915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5" y="2558868"/>
            <a:ext cx="8409270" cy="928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6" y="3488916"/>
            <a:ext cx="5623141" cy="903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2" y="4465229"/>
            <a:ext cx="5864859" cy="8905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05" y="5627290"/>
            <a:ext cx="304761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0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2017-04-12T02:04:36Z</dcterms:created>
  <dcterms:modified xsi:type="dcterms:W3CDTF">2017-04-12T02:05:22Z</dcterms:modified>
</cp:coreProperties>
</file>