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79" r:id="rId7"/>
    <p:sldId id="284" r:id="rId8"/>
    <p:sldId id="283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28C13-5E1C-41FD-BF6E-A9FE1999AD9E}" v="647" dt="2024-03-01T04:27:31.723"/>
    <p1510:client id="{3537FA97-C4CD-A0F8-85A1-CF64204DFB88}" v="110" dt="2024-03-01T03:55:39.180"/>
    <p1510:client id="{3F650F9B-A2F7-5945-1DA6-574F032966DE}" v="126" dt="2024-03-01T04:16:33.332"/>
    <p1510:client id="{892DBD82-4579-BE86-A959-2AFFCC02D42A}" v="121" dt="2024-03-01T04:27:01.847"/>
    <p1510:client id="{A1D0F8B9-47B3-F6EB-81F0-48459006A65D}" v="92" dt="2024-03-01T03:35:05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1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application-performance-metr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1900"/>
              <a:t>Team Name: </a:t>
            </a:r>
            <a:r>
              <a:rPr lang="en-US" sz="1900" err="1"/>
              <a:t>Sharktooth</a:t>
            </a:r>
            <a:r>
              <a:rPr lang="en-US" sz="1900"/>
              <a:t> Software</a:t>
            </a:r>
          </a:p>
          <a:p>
            <a:pPr algn="l"/>
            <a:r>
              <a:rPr lang="en-US" sz="1900"/>
              <a:t>Team Members: Alexandru </a:t>
            </a:r>
            <a:r>
              <a:rPr lang="en-US" sz="1900" err="1"/>
              <a:t>Cioanca</a:t>
            </a:r>
            <a:r>
              <a:rPr lang="en-US" sz="1900"/>
              <a:t>, Andrew Dutton, Dustin Phan​, Gabriel Molina​, Roberto Carvalho </a:t>
            </a:r>
            <a:r>
              <a:rPr lang="en-US" sz="1900" err="1"/>
              <a:t>Brigagao</a:t>
            </a:r>
            <a:r>
              <a:rPr lang="en-US" sz="1900"/>
              <a:t>, Thuan Nguyen</a:t>
            </a:r>
          </a:p>
          <a:p>
            <a:pPr algn="l"/>
            <a:r>
              <a:rPr lang="en-US" sz="1900"/>
              <a:t>Date: 2/29/2024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" y="84570"/>
            <a:ext cx="11378045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/>
              <a:t>Metrics* Table</a:t>
            </a:r>
            <a:br>
              <a:rPr lang="en-US" sz="1600" b="1"/>
            </a:br>
            <a:r>
              <a:rPr lang="en-US" sz="1600" b="1"/>
              <a:t>*A software metric is a measure of software characteristics that are quantifiable or countable. Software metrics are important for many reasons, including measuring </a:t>
            </a:r>
            <a:r>
              <a:rPr lang="en-US" sz="1600" b="1">
                <a:hlinkClick r:id="rId2"/>
              </a:rPr>
              <a:t>software performance</a:t>
            </a:r>
            <a:r>
              <a:rPr lang="en-US" sz="1600" b="1"/>
              <a:t>, planning work items, measuring productivity, and many other uses.</a:t>
            </a:r>
            <a:br>
              <a:rPr lang="en-US" sz="1600" b="1"/>
            </a:br>
            <a:r>
              <a:rPr lang="en-US" sz="1600" b="1" u="sng"/>
              <a:t>NOTE: Study each Metric’s definition and determine whether is </a:t>
            </a:r>
            <a:r>
              <a:rPr lang="en-US" sz="1600" b="1" u="sng" err="1"/>
              <a:t>is</a:t>
            </a:r>
            <a:r>
              <a:rPr lang="en-US" sz="1600" b="1" u="sng"/>
              <a:t> applicable to your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922B6-0507-463F-8DC1-CBA50A8B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01673"/>
              </p:ext>
            </p:extLst>
          </p:nvPr>
        </p:nvGraphicFramePr>
        <p:xfrm>
          <a:off x="1109675" y="1310421"/>
          <a:ext cx="9972650" cy="530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65">
                  <a:extLst>
                    <a:ext uri="{9D8B030D-6E8A-4147-A177-3AD203B41FA5}">
                      <a16:colId xmlns:a16="http://schemas.microsoft.com/office/drawing/2014/main" val="2763016085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42495774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6728971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2236332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578911786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693089690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967069518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856714712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3760995691"/>
                    </a:ext>
                  </a:extLst>
                </a:gridCol>
                <a:gridCol w="997265">
                  <a:extLst>
                    <a:ext uri="{9D8B030D-6E8A-4147-A177-3AD203B41FA5}">
                      <a16:colId xmlns:a16="http://schemas.microsoft.com/office/drawing/2014/main" val="285296584"/>
                    </a:ext>
                  </a:extLst>
                </a:gridCol>
              </a:tblGrid>
              <a:tr h="4380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Week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6892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CPI</a:t>
                      </a:r>
                    </a:p>
                    <a:p>
                      <a:pPr algn="ctr"/>
                      <a:endParaRPr lang="en-US" sz="17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38694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RCM</a:t>
                      </a:r>
                    </a:p>
                    <a:p>
                      <a:pPr algn="ctr"/>
                      <a:r>
                        <a:rPr lang="en-US" sz="1200" b="1"/>
                        <a:t>(Business Application)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17407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Error Density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80959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377515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MTTR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2052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AVAIL.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93948"/>
                  </a:ext>
                </a:extLst>
              </a:tr>
              <a:tr h="691748">
                <a:tc>
                  <a:txBody>
                    <a:bodyPr/>
                    <a:lstStyle/>
                    <a:p>
                      <a:pPr algn="ctr"/>
                      <a:r>
                        <a:rPr lang="en-US" sz="1700" b="1"/>
                        <a:t>SMI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92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Integrated Schedule (1 or 2 Slides)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8D0AB-4FCB-6AAE-32CF-B33F4543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828"/>
            <a:ext cx="12192000" cy="37763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1779AB-E6A0-89F4-4C8B-8C99461B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1450"/>
            <a:ext cx="12192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F00A-3C9B-88F0-EAAF-AA4B4842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524" cy="1339940"/>
          </a:xfrm>
        </p:spPr>
        <p:txBody>
          <a:bodyPr/>
          <a:lstStyle/>
          <a:p>
            <a:r>
              <a:rPr lang="en-US"/>
              <a:t>Overall Requirements Table (Work in Progress)</a:t>
            </a:r>
          </a:p>
        </p:txBody>
      </p:sp>
      <p:pic>
        <p:nvPicPr>
          <p:cNvPr id="4" name="Picture 3" descr="A screenshot of a black box&#10;&#10;Description automatically generated">
            <a:extLst>
              <a:ext uri="{FF2B5EF4-FFF2-40B4-BE49-F238E27FC236}">
                <a16:creationId xmlns:a16="http://schemas.microsoft.com/office/drawing/2014/main" id="{B5808235-E2B7-171C-512B-AA092CED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1547276"/>
            <a:ext cx="5707811" cy="4486453"/>
          </a:xfrm>
          <a:prstGeom prst="rect">
            <a:avLst/>
          </a:prstGeom>
        </p:spPr>
      </p:pic>
      <p:pic>
        <p:nvPicPr>
          <p:cNvPr id="5" name="Picture 4" descr="A screenshot of a web application&#10;&#10;Description automatically generated">
            <a:extLst>
              <a:ext uri="{FF2B5EF4-FFF2-40B4-BE49-F238E27FC236}">
                <a16:creationId xmlns:a16="http://schemas.microsoft.com/office/drawing/2014/main" id="{31D30EE7-C385-3170-A0B7-47B7BD9E1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77" y="1545477"/>
            <a:ext cx="561633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A65-9704-65C3-9DF9-09CA14C7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Gantt Chart 2/29/24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5A7BB-A110-40BC-4954-AB24E84B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15" y="1345095"/>
            <a:ext cx="9339268" cy="47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D73-0154-75F2-9C8B-0550128E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67" y="365125"/>
            <a:ext cx="11263221" cy="1339940"/>
          </a:xfrm>
        </p:spPr>
        <p:txBody>
          <a:bodyPr/>
          <a:lstStyle/>
          <a:p>
            <a:r>
              <a:rPr lang="en-US"/>
              <a:t>What Everyone is Working on - week 2/29/2024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8192-18F6-34CF-D11E-F5D8E3CB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6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Alexandru </a:t>
            </a:r>
            <a:r>
              <a:rPr lang="en-US" sz="2800" err="1"/>
              <a:t>Cioanca</a:t>
            </a:r>
            <a:endParaRPr lang="en-US" sz="2800"/>
          </a:p>
          <a:p>
            <a:pPr lvl="1"/>
            <a:r>
              <a:rPr lang="en-US">
                <a:ea typeface="Calibri"/>
                <a:cs typeface="Calibri"/>
              </a:rPr>
              <a:t>Brainstorming Use-Cases/Diagrams</a:t>
            </a:r>
          </a:p>
          <a:p>
            <a:pPr algn="l"/>
            <a:r>
              <a:rPr lang="en-US" sz="2800"/>
              <a:t>Andrew Dutton</a:t>
            </a:r>
            <a:endParaRPr lang="en-US" sz="2800">
              <a:ea typeface="Calibri"/>
              <a:cs typeface="Calibri"/>
            </a:endParaRPr>
          </a:p>
          <a:p>
            <a:pPr lvl="1"/>
            <a:r>
              <a:rPr lang="en-US"/>
              <a:t>Working on updating Gantt Chart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Working on updating CPI, RCM, SCM</a:t>
            </a:r>
          </a:p>
          <a:p>
            <a:pPr algn="l"/>
            <a:r>
              <a:rPr lang="en-US" sz="2800"/>
              <a:t>Dustin Phan​</a:t>
            </a:r>
            <a:endParaRPr lang="en-US" sz="2800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Requirements Management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1821-0E9F-C9BD-A51C-CB43F615D848}"/>
              </a:ext>
            </a:extLst>
          </p:cNvPr>
          <p:cNvSpPr txBox="1">
            <a:spLocks/>
          </p:cNvSpPr>
          <p:nvPr/>
        </p:nvSpPr>
        <p:spPr>
          <a:xfrm>
            <a:off x="6443869" y="1825625"/>
            <a:ext cx="51451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Gabriel Molina​</a:t>
            </a:r>
          </a:p>
          <a:p>
            <a:pPr lvl="1"/>
            <a:r>
              <a:rPr lang="en-US"/>
              <a:t>Fleshing out requirements</a:t>
            </a:r>
          </a:p>
          <a:p>
            <a:r>
              <a:rPr lang="en-US"/>
              <a:t>Roberto Carvalho </a:t>
            </a:r>
            <a:r>
              <a:rPr lang="en-US" err="1"/>
              <a:t>Brigagao</a:t>
            </a:r>
            <a:endParaRPr lang="en-US"/>
          </a:p>
          <a:p>
            <a:pPr lvl="1"/>
            <a:r>
              <a:rPr lang="en-US"/>
              <a:t>Working on User Stories</a:t>
            </a:r>
          </a:p>
          <a:p>
            <a:r>
              <a:rPr lang="en-US"/>
              <a:t>Thuan Nguyen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Requirements Management</a:t>
            </a:r>
          </a:p>
          <a:p>
            <a:pPr lvl="1"/>
            <a:r>
              <a:rPr lang="en-US">
                <a:ea typeface="Calibri" panose="020F0502020204030204"/>
                <a:cs typeface="Calibri" panose="020F0502020204030204"/>
              </a:rPr>
              <a:t>Storyboards</a:t>
            </a:r>
          </a:p>
        </p:txBody>
      </p:sp>
    </p:spTree>
    <p:extLst>
      <p:ext uri="{BB962C8B-B14F-4D97-AF65-F5344CB8AC3E}">
        <p14:creationId xmlns:p14="http://schemas.microsoft.com/office/powerpoint/2010/main" val="108660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1F154757184F43BA52CE86881EA819" ma:contentTypeVersion="13" ma:contentTypeDescription="Create a new document." ma:contentTypeScope="" ma:versionID="9d94a645f2130c5e16bede891e571fd0">
  <xsd:schema xmlns:xsd="http://www.w3.org/2001/XMLSchema" xmlns:xs="http://www.w3.org/2001/XMLSchema" xmlns:p="http://schemas.microsoft.com/office/2006/metadata/properties" xmlns:ns3="c5bce405-8758-4dc6-98d6-2b6a48b3b830" xmlns:ns4="563757dc-21ec-4026-8860-76aaf78db67e" targetNamespace="http://schemas.microsoft.com/office/2006/metadata/properties" ma:root="true" ma:fieldsID="41097a85dece5d34c086c9f38bf20c6a" ns3:_="" ns4:_="">
    <xsd:import namespace="c5bce405-8758-4dc6-98d6-2b6a48b3b830"/>
    <xsd:import namespace="563757dc-21ec-4026-8860-76aaf78db67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ce405-8758-4dc6-98d6-2b6a48b3b83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3757dc-21ec-4026-8860-76aaf78db6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bce405-8758-4dc6-98d6-2b6a48b3b830" xsi:nil="true"/>
  </documentManagement>
</p:properties>
</file>

<file path=customXml/itemProps1.xml><?xml version="1.0" encoding="utf-8"?>
<ds:datastoreItem xmlns:ds="http://schemas.openxmlformats.org/officeDocument/2006/customXml" ds:itemID="{6029E169-740B-447F-B633-86E4644B050E}">
  <ds:schemaRefs>
    <ds:schemaRef ds:uri="563757dc-21ec-4026-8860-76aaf78db67e"/>
    <ds:schemaRef ds:uri="c5bce405-8758-4dc6-98d6-2b6a48b3b8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6D23F1C-79AE-4417-9870-AAF9B903A9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879C50-9B21-4BFE-84EA-33BC1F2B4179}">
  <ds:schemaRefs>
    <ds:schemaRef ds:uri="563757dc-21ec-4026-8860-76aaf78db67e"/>
    <ds:schemaRef ds:uri="c5bce405-8758-4dc6-98d6-2b6a48b3b8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 REPORT</vt:lpstr>
      <vt:lpstr>Metrics* Table *A software metric is a measure of software characteristics that are quantifiable or countable. Software metrics are important for many reasons, including measuring software performance, planning work items, measuring productivity, and many other uses. NOTE: Study each Metric’s definition and determine whether is is applicable to your project</vt:lpstr>
      <vt:lpstr>Integrated Schedule (1 or 2 Slides) </vt:lpstr>
      <vt:lpstr>Overall Requirements Table (Work in Progress)</vt:lpstr>
      <vt:lpstr>Gantt Chart 2/29/24</vt:lpstr>
      <vt:lpstr>What Everyone is Working on - week 2/29/2024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Andrew Dutton</cp:lastModifiedBy>
  <cp:revision>1</cp:revision>
  <dcterms:created xsi:type="dcterms:W3CDTF">2021-01-26T03:54:19Z</dcterms:created>
  <dcterms:modified xsi:type="dcterms:W3CDTF">2024-03-01T04:27:31Z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0x010100981F154757184F43BA52CE86881EA819</vt:lpwstr>
  </property>
</Properties>
</file>