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279" r:id="rId7"/>
    <p:sldId id="283" r:id="rId8"/>
    <p:sldId id="287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Madni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70236-8A46-44B4-9A62-BF4D43814FFB}" v="2" dt="2024-03-29T02:37:02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446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7F2-13C2-46B0-BD0B-0FEA1DA0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F648-5F02-4CA4-A674-E98081AA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3B-3287-44CB-9538-6A4CDC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0D8-5872-471B-8A41-882BC1A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0B50-1DE7-4B05-AEEA-21162E3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0D-FFA3-48D3-93E9-D6C943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FB37-F6AB-400E-A033-F34CA457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622-50A6-434D-9E14-B9C283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0F4D-CE3A-4A5D-AF45-8A070E6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38C-4C0C-45E1-8C26-9C1111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1A1A-0077-4391-AB99-50F667CF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2AE-3A1B-46FF-83A2-B42ADB4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3797-5A85-4E8C-AD19-670529C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824-D11B-4EC4-B64C-D0AF8A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BAB-0144-4C74-AC80-5A0864E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D208-1D62-4C4D-BA34-F014DA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055-6FED-4265-A6F9-1337B96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C892-8B84-4A27-9488-B96785E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6AF9-DBFA-4B52-B227-FF295A1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08B6-60CF-4354-BE07-AE1FD69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CF0-AD69-4FF9-B21F-8E23938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B3E-A9A4-4A29-95CC-6B240DCE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8C19-7F2D-42C9-AE5E-203865F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CB3-2FD3-400D-95F6-9C10BFA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2B8-897E-4236-97A8-8E3D32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EB-B5E6-406E-89C3-C9FFFDF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21A-6191-4936-9625-BB327DC7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B857-8B3D-46F0-A927-4848345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A23F-EC2C-4791-8239-68BAB8E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30CA-D2AA-459C-9333-181F685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C062-AE9E-4CF3-9A25-6D6BD2B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430-B214-4C94-BFBD-5006E9C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41F-3EFB-4204-84F8-B2B566E9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2F2-1B2F-48E8-981A-F13B034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656D-2F23-4613-A97D-A6687237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2AE03-3BB1-4C7A-86AD-6496CA23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F3E8-4D75-4040-A387-7ECCC45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38EF-1EAA-4B1D-B597-A80AEB1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C75A-C906-4E60-8838-1EF0890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ABAF-FA2E-4AC2-B313-4151FE6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E2F5-78C3-47C2-BD4D-226E5833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9641-0774-46E2-A343-0E6A7ED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F6DD-5DC5-447C-9047-C14031AB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1B54-4789-421F-88AF-28AD8C6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CC4C-0432-49E2-A0E2-E54FF57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FC15-34FA-4BA8-8A09-F4C66C6C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CE7-D960-4786-8DA7-FA6885C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A4E-0871-4936-AF32-0A68A020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9D1-3EDE-4CB7-A9A2-E544F7F2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01AC-BCC0-4C43-9B86-395A3E1D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FFBA-89C6-4374-8DFA-85BDF16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9E8D-5B59-4514-82E3-97BE3FE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BB1-04C7-4ABF-A013-9A651CC1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2F25-35D9-41FE-AFC2-5E60D01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60D5-4406-4C43-91BB-FA4F12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E4EC-D73A-4601-BFB6-D14F34E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4E5F-7ADF-4223-BDEC-0B58FE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A3AA-0255-435D-93FB-CBFF08C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7A71-78F8-4D7E-9F74-CEA254FB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CBE-65B8-45DE-9EC0-2B03691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804-6EA3-4381-A3D2-B315E99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509-7175-4640-AB17-8F488519947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EC5E-3F07-49F6-932C-C863CEE3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573A-46F9-4DA9-A5BF-FBB5DF35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application-performance-metr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6ACF55-6772-4296-B996-D894F57F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530656"/>
            <a:ext cx="3789988" cy="36736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DCF1-8F84-40CC-B669-E7A8BC63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6B7C-EFB6-4727-A951-A085D40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sz="1900" dirty="0"/>
              <a:t>Team Name: </a:t>
            </a:r>
            <a:r>
              <a:rPr lang="en-US" sz="1900" dirty="0" err="1"/>
              <a:t>Sharktooth</a:t>
            </a:r>
            <a:r>
              <a:rPr lang="en-US" sz="1900" dirty="0"/>
              <a:t> Software</a:t>
            </a:r>
          </a:p>
          <a:p>
            <a:pPr algn="l"/>
            <a:r>
              <a:rPr lang="en-US" sz="1900" dirty="0"/>
              <a:t>Team Members: Alexandru </a:t>
            </a:r>
            <a:r>
              <a:rPr lang="en-US" sz="1900" dirty="0" err="1"/>
              <a:t>Cioanca</a:t>
            </a:r>
            <a:r>
              <a:rPr lang="en-US" sz="1900" dirty="0"/>
              <a:t>, Andrew Dutton, Dustin Phan​, Gabriel Molina​, Roberto Carvalho </a:t>
            </a:r>
            <a:r>
              <a:rPr lang="en-US" sz="1900" dirty="0" err="1"/>
              <a:t>Brigagao</a:t>
            </a:r>
            <a:r>
              <a:rPr lang="en-US" sz="1900" dirty="0"/>
              <a:t>, Thuan Nguyen</a:t>
            </a:r>
            <a:endParaRPr lang="en-US" sz="1900" dirty="0">
              <a:ea typeface="Calibri"/>
              <a:cs typeface="Calibri"/>
            </a:endParaRPr>
          </a:p>
          <a:p>
            <a:pPr algn="l"/>
            <a:r>
              <a:rPr lang="en-US" sz="1900" dirty="0"/>
              <a:t>Date: 3/28/2024</a:t>
            </a:r>
          </a:p>
        </p:txBody>
      </p:sp>
    </p:spTree>
    <p:extLst>
      <p:ext uri="{BB962C8B-B14F-4D97-AF65-F5344CB8AC3E}">
        <p14:creationId xmlns:p14="http://schemas.microsoft.com/office/powerpoint/2010/main" val="28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5" y="84570"/>
            <a:ext cx="11378045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/>
              <a:t>Metrics* Table</a:t>
            </a:r>
            <a:br>
              <a:rPr lang="en-US" sz="1600" b="1"/>
            </a:br>
            <a:r>
              <a:rPr lang="en-US" sz="1600" b="1"/>
              <a:t>*A software metric is a measure of software characteristics that are quantifiable or countable. Software metrics are important for many reasons, including measuring </a:t>
            </a:r>
            <a:r>
              <a:rPr lang="en-US" sz="1600" b="1">
                <a:hlinkClick r:id="rId2"/>
              </a:rPr>
              <a:t>software performance</a:t>
            </a:r>
            <a:r>
              <a:rPr lang="en-US" sz="1600" b="1"/>
              <a:t>, planning work items, measuring productivity, and many other uses.</a:t>
            </a:r>
            <a:br>
              <a:rPr lang="en-US" sz="1600" b="1"/>
            </a:br>
            <a:r>
              <a:rPr lang="en-US" sz="1600" b="1" u="sng"/>
              <a:t>NOTE: Study each Metric’s definition and determine whether is </a:t>
            </a:r>
            <a:r>
              <a:rPr lang="en-US" sz="1600" b="1" u="sng" err="1"/>
              <a:t>is</a:t>
            </a:r>
            <a:r>
              <a:rPr lang="en-US" sz="1600" b="1" u="sng"/>
              <a:t> applicable to your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922B6-0507-463F-8DC1-CBA50A8B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77600"/>
              </p:ext>
            </p:extLst>
          </p:nvPr>
        </p:nvGraphicFramePr>
        <p:xfrm>
          <a:off x="1109675" y="1310421"/>
          <a:ext cx="9972650" cy="530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65">
                  <a:extLst>
                    <a:ext uri="{9D8B030D-6E8A-4147-A177-3AD203B41FA5}">
                      <a16:colId xmlns:a16="http://schemas.microsoft.com/office/drawing/2014/main" val="2763016085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42495774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6728971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2236332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5789117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693089690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67069518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856714712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760995691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85296584"/>
                    </a:ext>
                  </a:extLst>
                </a:gridCol>
              </a:tblGrid>
              <a:tr h="43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6892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CPI</a:t>
                      </a:r>
                    </a:p>
                    <a:p>
                      <a:pPr algn="ctr"/>
                      <a:endParaRPr lang="en-US" sz="17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38694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RCM</a:t>
                      </a:r>
                    </a:p>
                    <a:p>
                      <a:pPr algn="ctr"/>
                      <a:r>
                        <a:rPr lang="en-US" sz="1200" b="1"/>
                        <a:t>(Business Application)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1740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Error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80959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77515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2052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AVAIL.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93948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SMI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9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00"/>
            <a:ext cx="10515600" cy="1325563"/>
          </a:xfrm>
        </p:spPr>
        <p:txBody>
          <a:bodyPr/>
          <a:lstStyle/>
          <a:p>
            <a:pPr algn="ctr"/>
            <a:r>
              <a:rPr lang="en-US"/>
              <a:t>Integrated Schedule (1 or 2 Slides)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8D0AB-4FCB-6AAE-32CF-B33F4543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828"/>
            <a:ext cx="12192000" cy="37763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1779AB-E6A0-89F4-4C8B-8C99461B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1450"/>
            <a:ext cx="121920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36A484-6F7A-B916-5CB2-7D890108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9550"/>
            <a:ext cx="12192000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C4ABAD-0F10-FC6B-A2A0-CE6DA55DF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825"/>
            <a:ext cx="12192000" cy="4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B74DFF-17DD-E0EF-30BB-99C198D7E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88376"/>
            <a:ext cx="12192000" cy="469947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D529E1-4A77-EE85-D57C-BCF002247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36873"/>
            <a:ext cx="12192000" cy="4816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BA631-2A6F-9DFC-C498-A80630A20C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017973"/>
            <a:ext cx="12192000" cy="53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A65-9704-65C3-9DF9-09CA14C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-104125"/>
            <a:ext cx="10371827" cy="937376"/>
          </a:xfrm>
        </p:spPr>
        <p:txBody>
          <a:bodyPr/>
          <a:lstStyle/>
          <a:p>
            <a:pPr algn="ctr"/>
            <a:r>
              <a:rPr lang="en-US" dirty="0"/>
              <a:t>Gantt Chart 3/28/2024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6EE1F-A05A-FE16-95AE-363BC833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917"/>
            <a:ext cx="12192000" cy="52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EA3C-1EB1-C7A1-BE63-256FD5BA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28" y="365125"/>
            <a:ext cx="10098657" cy="477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Calibri Light" panose="020F0302020204030204"/>
                <a:cs typeface="Calibri Light" panose="020F0302020204030204"/>
              </a:rPr>
              <a:t>Webpage Main Menu Template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C99DA1F-9921-85BE-7F03-1C6C1A03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4" y="1176677"/>
            <a:ext cx="10334441" cy="51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8CD73-0154-75F2-9C8B-0550128E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71" y="800489"/>
            <a:ext cx="382337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Everyone is Working on - week 3/28/2024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8192-18F6-34CF-D11E-F5D8E3CB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578" y="1412489"/>
            <a:ext cx="3170495" cy="47664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 b="1" dirty="0"/>
              <a:t>Alexandru </a:t>
            </a:r>
            <a:r>
              <a:rPr lang="en-US" sz="1700" b="1" dirty="0" err="1"/>
              <a:t>Cioanca</a:t>
            </a:r>
            <a:endParaRPr lang="en-US" b="1" dirty="0">
              <a:ea typeface="Calibri"/>
              <a:cs typeface="Calibri"/>
            </a:endParaRPr>
          </a:p>
          <a:p>
            <a:pPr lvl="1"/>
            <a:r>
              <a:rPr lang="en-US" sz="1700" dirty="0"/>
              <a:t>Updating Trello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700" dirty="0"/>
              <a:t>Updating Status Report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700" dirty="0"/>
              <a:t>Working on One-Page Executive Summary</a:t>
            </a:r>
            <a:endParaRPr lang="en-US" sz="1700" dirty="0">
              <a:ea typeface="Calibri"/>
              <a:cs typeface="Calibri"/>
            </a:endParaRPr>
          </a:p>
          <a:p>
            <a:r>
              <a:rPr lang="en-US" sz="1700" b="1" dirty="0"/>
              <a:t>Andrew Dutton</a:t>
            </a:r>
            <a:endParaRPr lang="en-US" sz="1700" b="1" dirty="0">
              <a:ea typeface="Calibri"/>
              <a:cs typeface="Calibri"/>
            </a:endParaRPr>
          </a:p>
          <a:p>
            <a:pPr lvl="1"/>
            <a:r>
              <a:rPr lang="en-US" sz="1700" dirty="0"/>
              <a:t>Working on updating Gantt Chart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700" dirty="0"/>
              <a:t>Updating </a:t>
            </a:r>
            <a:r>
              <a:rPr lang="en-US" sz="1700" dirty="0" err="1"/>
              <a:t>Github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700" dirty="0"/>
              <a:t>Database Backend w/MongoDB</a:t>
            </a:r>
          </a:p>
          <a:p>
            <a:pPr lvl="1"/>
            <a:r>
              <a:rPr lang="en-US" sz="1700" dirty="0">
                <a:ea typeface="Calibri"/>
                <a:cs typeface="Calibri"/>
              </a:rPr>
              <a:t>Database Design</a:t>
            </a:r>
          </a:p>
          <a:p>
            <a:r>
              <a:rPr lang="en-US" sz="1700" b="1" dirty="0"/>
              <a:t>Dustin Phan​</a:t>
            </a:r>
            <a:endParaRPr lang="en-US" sz="1700" b="1" dirty="0">
              <a:ea typeface="Calibri"/>
              <a:cs typeface="Calibri"/>
            </a:endParaRPr>
          </a:p>
          <a:p>
            <a:pPr lvl="1"/>
            <a:r>
              <a:rPr lang="en-US" sz="1700" dirty="0"/>
              <a:t>Working on Front End Requirements</a:t>
            </a:r>
          </a:p>
          <a:p>
            <a:pPr lvl="1"/>
            <a:r>
              <a:rPr lang="en-US" sz="1700" dirty="0">
                <a:ea typeface="Calibri"/>
                <a:cs typeface="Calibri"/>
              </a:rPr>
              <a:t>Research into front end technologies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Setting up local git</a:t>
            </a:r>
            <a:endParaRPr lang="en-US" sz="1700" dirty="0">
              <a:ea typeface="Calibri"/>
              <a:cs typeface="Calibri"/>
            </a:endParaRPr>
          </a:p>
          <a:p>
            <a:pPr marL="457200" lvl="1"/>
            <a:endParaRPr lang="en-US" sz="1700" dirty="0">
              <a:ea typeface="Calibri"/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31821-0E9F-C9BD-A51C-CB43F615D848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9249" cy="47664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Gabriel Molina​</a:t>
            </a:r>
            <a:endParaRPr lang="en-US" sz="1900" b="1" dirty="0">
              <a:ea typeface="Calibri"/>
              <a:cs typeface="Calibri"/>
            </a:endParaRPr>
          </a:p>
          <a:p>
            <a:pPr lvl="1"/>
            <a:r>
              <a:rPr lang="en-US" sz="1900" dirty="0"/>
              <a:t>Database Backend w/ MongoDB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/>
              <a:t>Storing On Database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Database Design</a:t>
            </a:r>
          </a:p>
          <a:p>
            <a:pPr lvl="1"/>
            <a:r>
              <a:rPr lang="en-US" sz="1900" dirty="0"/>
              <a:t>Design Forum Template</a:t>
            </a:r>
            <a:endParaRPr lang="en-US" sz="1900" dirty="0">
              <a:ea typeface="Calibri"/>
              <a:cs typeface="Calibri"/>
            </a:endParaRPr>
          </a:p>
          <a:p>
            <a:r>
              <a:rPr lang="en-US" sz="1900" b="1" dirty="0"/>
              <a:t>Roberto Carvalho </a:t>
            </a:r>
            <a:r>
              <a:rPr lang="en-US" sz="1900" b="1" dirty="0" err="1"/>
              <a:t>Brigagao</a:t>
            </a:r>
            <a:endParaRPr lang="en-US" sz="1900" b="1" dirty="0" err="1">
              <a:ea typeface="Calibri"/>
              <a:cs typeface="Calibri"/>
            </a:endParaRPr>
          </a:p>
          <a:p>
            <a:pPr lvl="1"/>
            <a:r>
              <a:rPr lang="en-US" sz="1900" dirty="0"/>
              <a:t>Finish/Revise Architecture Diagram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Database Design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Project Management</a:t>
            </a:r>
          </a:p>
          <a:p>
            <a:r>
              <a:rPr lang="en-US" sz="1900" b="1" dirty="0"/>
              <a:t>Thuan Nguyen</a:t>
            </a:r>
            <a:endParaRPr lang="en-US" sz="1900" b="1" dirty="0">
              <a:ea typeface="Calibri"/>
              <a:cs typeface="Calibri"/>
            </a:endParaRPr>
          </a:p>
          <a:p>
            <a:pPr lvl="1"/>
            <a:r>
              <a:rPr lang="en-US" sz="1900" dirty="0"/>
              <a:t>Catching Up w/ MongoDB Database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Scoreboards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Setting up local git</a:t>
            </a:r>
          </a:p>
        </p:txBody>
      </p:sp>
    </p:spTree>
    <p:extLst>
      <p:ext uri="{BB962C8B-B14F-4D97-AF65-F5344CB8AC3E}">
        <p14:creationId xmlns:p14="http://schemas.microsoft.com/office/powerpoint/2010/main" val="10866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1F154757184F43BA52CE86881EA819" ma:contentTypeVersion="13" ma:contentTypeDescription="Create a new document." ma:contentTypeScope="" ma:versionID="9d94a645f2130c5e16bede891e571fd0">
  <xsd:schema xmlns:xsd="http://www.w3.org/2001/XMLSchema" xmlns:xs="http://www.w3.org/2001/XMLSchema" xmlns:p="http://schemas.microsoft.com/office/2006/metadata/properties" xmlns:ns3="c5bce405-8758-4dc6-98d6-2b6a48b3b830" xmlns:ns4="563757dc-21ec-4026-8860-76aaf78db67e" targetNamespace="http://schemas.microsoft.com/office/2006/metadata/properties" ma:root="true" ma:fieldsID="41097a85dece5d34c086c9f38bf20c6a" ns3:_="" ns4:_="">
    <xsd:import namespace="c5bce405-8758-4dc6-98d6-2b6a48b3b830"/>
    <xsd:import namespace="563757dc-21ec-4026-8860-76aaf78db67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ce405-8758-4dc6-98d6-2b6a48b3b83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757dc-21ec-4026-8860-76aaf78db67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bce405-8758-4dc6-98d6-2b6a48b3b83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29E169-740B-447F-B633-86E4644B050E}">
  <ds:schemaRefs>
    <ds:schemaRef ds:uri="563757dc-21ec-4026-8860-76aaf78db67e"/>
    <ds:schemaRef ds:uri="c5bce405-8758-4dc6-98d6-2b6a48b3b8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879C50-9B21-4BFE-84EA-33BC1F2B4179}">
  <ds:schemaRefs>
    <ds:schemaRef ds:uri="http://schemas.microsoft.com/office/infopath/2007/PartnerControls"/>
    <ds:schemaRef ds:uri="563757dc-21ec-4026-8860-76aaf78db67e"/>
    <ds:schemaRef ds:uri="http://purl.org/dc/elements/1.1/"/>
    <ds:schemaRef ds:uri="c5bce405-8758-4dc6-98d6-2b6a48b3b830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D23F1C-79AE-4417-9870-AAF9B903A9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335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STATUS REPORT</vt:lpstr>
      <vt:lpstr>Metrics* Table *A software metric is a measure of software characteristics that are quantifiable or countable. Software metrics are important for many reasons, including measuring software performance, planning work items, measuring productivity, and many other uses. NOTE: Study each Metric’s definition and determine whether is is applicable to your project</vt:lpstr>
      <vt:lpstr>Integrated Schedule (1 or 2 Slides) </vt:lpstr>
      <vt:lpstr>Gantt Chart 3/28/2024</vt:lpstr>
      <vt:lpstr>Webpage Main Menu Template</vt:lpstr>
      <vt:lpstr>What Everyone is Working on - week 3/28/2024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Why Software Project Management?</dc:title>
  <dc:creator>Jamal Madni</dc:creator>
  <cp:lastModifiedBy>Andrew Dutton</cp:lastModifiedBy>
  <cp:revision>2</cp:revision>
  <dcterms:created xsi:type="dcterms:W3CDTF">2021-01-26T03:54:19Z</dcterms:created>
  <dcterms:modified xsi:type="dcterms:W3CDTF">2024-03-29T03:46:51Z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0x010100981F154757184F43BA52CE86881EA819</vt:lpwstr>
  </property>
</Properties>
</file>