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1" r:id="rId6"/>
    <p:sldId id="279" r:id="rId7"/>
    <p:sldId id="284" r:id="rId8"/>
    <p:sldId id="285" r:id="rId9"/>
    <p:sldId id="283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al Madni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EA542-57E6-4805-922A-04E1CA69ABC2}" v="253" dt="2024-03-08T04:27:03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797" y="7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7F2-13C2-46B0-BD0B-0FEA1DA0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3F648-5F02-4CA4-A674-E98081AA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253B-3287-44CB-9538-6A4CDCB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50D8-5872-471B-8A41-882BC1A4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0B50-1DE7-4B05-AEEA-21162E3F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0D-FFA3-48D3-93E9-D6C94321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FB37-F6AB-400E-A033-F34CA457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1622-50A6-434D-9E14-B9C28357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0F4D-CE3A-4A5D-AF45-8A070E6B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138C-4C0C-45E1-8C26-9C1111AE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1A1A-0077-4391-AB99-50F667CF2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12AE-3A1B-46FF-83A2-B42ADB42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3797-5A85-4E8C-AD19-670529C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7824-D11B-4EC4-B64C-D0AF8AB0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FBAB-0144-4C74-AC80-5A0864E5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D208-1D62-4C4D-BA34-F014DAC3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C055-6FED-4265-A6F9-1337B96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C892-8B84-4A27-9488-B96785E7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6AF9-DBFA-4B52-B227-FF295A1D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08B6-60CF-4354-BE07-AE1FD69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CCF0-AD69-4FF9-B21F-8E239380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DB3E-A9A4-4A29-95CC-6B240DCE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8C19-7F2D-42C9-AE5E-203865FC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CB3-2FD3-400D-95F6-9C10BFAA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F2B8-897E-4236-97A8-8E3D32C2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34EB-B5E6-406E-89C3-C9FFFDF6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021A-6191-4936-9625-BB327DC7F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7B857-8B3D-46F0-A927-4848345D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A23F-EC2C-4791-8239-68BAB8EA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F30CA-D2AA-459C-9333-181F6851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C062-AE9E-4CF3-9A25-6D6BD2B1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3430-B214-4C94-BFBD-5006E9CD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241F-3EFB-4204-84F8-B2B566E9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52F2-1B2F-48E8-981A-F13B0340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656D-2F23-4613-A97D-A66872379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2AE03-3BB1-4C7A-86AD-6496CA23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CF3E8-4D75-4040-A387-7ECCC456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438EF-1EAA-4B1D-B597-A80AEB1C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0C75A-C906-4E60-8838-1EF08904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ABAF-FA2E-4AC2-B313-4151FE64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5E2F5-78C3-47C2-BD4D-226E5833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49641-0774-46E2-A343-0E6A7EDA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7F6DD-5DC5-447C-9047-C14031AB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11B54-4789-421F-88AF-28AD8C6D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9CC4C-0432-49E2-A0E2-E54FF57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4FC15-34FA-4BA8-8A09-F4C66C6C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BCE7-D960-4786-8DA7-FA6885CD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AA4E-0871-4936-AF32-0A68A020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89D1-3EDE-4CB7-A9A2-E544F7F2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01AC-BCC0-4C43-9B86-395A3E1D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FFBA-89C6-4374-8DFA-85BDF16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9E8D-5B59-4514-82E3-97BE3FE6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BB1-04C7-4ABF-A013-9A651CC1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22F25-35D9-41FE-AFC2-5E60D01EF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560D5-4406-4C43-91BB-FA4F1275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E4EC-D73A-4601-BFB6-D14F34EE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4E5F-7ADF-4223-BDEC-0B58FEF4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A3AA-0255-435D-93FB-CBFF08C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37A71-78F8-4D7E-9F74-CEA254FB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9CBE-65B8-45DE-9EC0-2B036913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5804-6EA3-4381-A3D2-B315E993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EC5E-3F07-49F6-932C-C863CEE3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573A-46F9-4DA9-A5BF-FBB5DF35F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ify.com/application-performance-metri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26ACF55-6772-4296-B996-D894F57F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5" y="1530656"/>
            <a:ext cx="3789988" cy="367362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EDCF1-8F84-40CC-B669-E7A8BC63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STATUS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56B7C-EFB6-4727-A951-A085D40B7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lang="en-US" sz="1900"/>
              <a:t>Team Name: </a:t>
            </a:r>
            <a:r>
              <a:rPr lang="en-US" sz="1900" err="1"/>
              <a:t>Sharktooth</a:t>
            </a:r>
            <a:r>
              <a:rPr lang="en-US" sz="1900"/>
              <a:t> Software</a:t>
            </a:r>
          </a:p>
          <a:p>
            <a:pPr algn="l"/>
            <a:r>
              <a:rPr lang="en-US" sz="1900"/>
              <a:t>Team Members: Alexandru </a:t>
            </a:r>
            <a:r>
              <a:rPr lang="en-US" sz="1900" err="1"/>
              <a:t>Cioanca</a:t>
            </a:r>
            <a:r>
              <a:rPr lang="en-US" sz="1900"/>
              <a:t>, Andrew Dutton, Dustin Phan​, Gabriel Molina​, Roberto Carvalho </a:t>
            </a:r>
            <a:r>
              <a:rPr lang="en-US" sz="1900" err="1"/>
              <a:t>Brigagao</a:t>
            </a:r>
            <a:r>
              <a:rPr lang="en-US" sz="1900"/>
              <a:t>, Thuan Nguyen</a:t>
            </a:r>
          </a:p>
          <a:p>
            <a:pPr algn="l"/>
            <a:r>
              <a:rPr lang="en-US" sz="1900"/>
              <a:t>Date: 2/29/2024</a:t>
            </a:r>
          </a:p>
        </p:txBody>
      </p:sp>
    </p:spTree>
    <p:extLst>
      <p:ext uri="{BB962C8B-B14F-4D97-AF65-F5344CB8AC3E}">
        <p14:creationId xmlns:p14="http://schemas.microsoft.com/office/powerpoint/2010/main" val="28684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5" y="84570"/>
            <a:ext cx="11378045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/>
              <a:t>Metrics* Table</a:t>
            </a:r>
            <a:br>
              <a:rPr lang="en-US" sz="1600" b="1"/>
            </a:br>
            <a:r>
              <a:rPr lang="en-US" sz="1600" b="1"/>
              <a:t>*A software metric is a measure of software characteristics that are quantifiable or countable. Software metrics are important for many reasons, including measuring </a:t>
            </a:r>
            <a:r>
              <a:rPr lang="en-US" sz="1600" b="1">
                <a:hlinkClick r:id="rId2"/>
              </a:rPr>
              <a:t>software performance</a:t>
            </a:r>
            <a:r>
              <a:rPr lang="en-US" sz="1600" b="1"/>
              <a:t>, planning work items, measuring productivity, and many other uses.</a:t>
            </a:r>
            <a:br>
              <a:rPr lang="en-US" sz="1600" b="1"/>
            </a:br>
            <a:r>
              <a:rPr lang="en-US" sz="1600" b="1" u="sng"/>
              <a:t>NOTE: Study each Metric’s definition and determine whether is </a:t>
            </a:r>
            <a:r>
              <a:rPr lang="en-US" sz="1600" b="1" u="sng" err="1"/>
              <a:t>is</a:t>
            </a:r>
            <a:r>
              <a:rPr lang="en-US" sz="1600" b="1" u="sng"/>
              <a:t> applicable to your project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922B6-0507-463F-8DC1-CBA50A8B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91735"/>
              </p:ext>
            </p:extLst>
          </p:nvPr>
        </p:nvGraphicFramePr>
        <p:xfrm>
          <a:off x="1109675" y="1310421"/>
          <a:ext cx="9972650" cy="530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65">
                  <a:extLst>
                    <a:ext uri="{9D8B030D-6E8A-4147-A177-3AD203B41FA5}">
                      <a16:colId xmlns:a16="http://schemas.microsoft.com/office/drawing/2014/main" val="2763016085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42495774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67289718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92236332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57891178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693089690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967069518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856714712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760995691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85296584"/>
                    </a:ext>
                  </a:extLst>
                </a:gridCol>
              </a:tblGrid>
              <a:tr h="43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68927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CPI</a:t>
                      </a:r>
                    </a:p>
                    <a:p>
                      <a:pPr algn="ctr"/>
                      <a:endParaRPr lang="en-US" sz="17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38694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RCM</a:t>
                      </a:r>
                    </a:p>
                    <a:p>
                      <a:pPr algn="ctr"/>
                      <a:r>
                        <a:rPr lang="en-US" sz="1200" b="1"/>
                        <a:t>(Business Application)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817407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Error 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80959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MTTF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77515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MTTR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92052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AVAIL.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93948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SMI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92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3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Integrated Schedule (1 or 2 Slides)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8D0AB-4FCB-6AAE-32CF-B33F4543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828"/>
            <a:ext cx="12192000" cy="37763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1779AB-E6A0-89F4-4C8B-8C99461B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1450"/>
            <a:ext cx="121920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36A484-6F7A-B916-5CB2-7D890108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9550"/>
            <a:ext cx="12192000" cy="38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C4ABAD-0F10-FC6B-A2A0-CE6DA55DF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825"/>
            <a:ext cx="12192000" cy="40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89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F00A-3C9B-88F0-EAAF-AA4B4842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524" cy="133994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C0D22-5D52-A06A-72F7-BC91B89F2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4" y="1705065"/>
            <a:ext cx="66294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1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32416B-8B69-308A-7B13-2160CDDB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7" y="0"/>
            <a:ext cx="51116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AF43D-3573-26DE-475A-A274A0EA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589" y="798884"/>
            <a:ext cx="6238621" cy="1960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14E8B2-FCFC-1276-80DC-3F33ED91C459}"/>
              </a:ext>
            </a:extLst>
          </p:cNvPr>
          <p:cNvSpPr txBox="1"/>
          <p:nvPr/>
        </p:nvSpPr>
        <p:spPr>
          <a:xfrm>
            <a:off x="7482906" y="-32113"/>
            <a:ext cx="3229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12727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8A65-9704-65C3-9DF9-09CA14C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7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Gantt Chart 3/7/2024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347EE-BC1D-9B44-B3A8-A0D59039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33" y="809271"/>
            <a:ext cx="10004272" cy="604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3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D73-0154-75F2-9C8B-0550128E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67" y="365125"/>
            <a:ext cx="11263221" cy="1339940"/>
          </a:xfrm>
        </p:spPr>
        <p:txBody>
          <a:bodyPr/>
          <a:lstStyle/>
          <a:p>
            <a:r>
              <a:rPr lang="en-US" dirty="0"/>
              <a:t>What Everyone is Working on - week 2/29/2024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8192-18F6-34CF-D11E-F5D8E3CB6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768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/>
              <a:t>Alexandru </a:t>
            </a:r>
            <a:r>
              <a:rPr lang="en-US" sz="2800" dirty="0" err="1"/>
              <a:t>Cioanca</a:t>
            </a:r>
            <a:endParaRPr lang="en-US" sz="2800" dirty="0"/>
          </a:p>
          <a:p>
            <a:pPr lvl="1"/>
            <a:r>
              <a:rPr lang="en-US" dirty="0">
                <a:ea typeface="Calibri"/>
                <a:cs typeface="Calibri"/>
              </a:rPr>
              <a:t>Designing Use-Cases for scenario-based models</a:t>
            </a:r>
          </a:p>
          <a:p>
            <a:pPr algn="l"/>
            <a:r>
              <a:rPr lang="en-US" sz="2800" dirty="0"/>
              <a:t>Andrew Dutton</a:t>
            </a:r>
            <a:endParaRPr lang="en-US" sz="2800" dirty="0">
              <a:ea typeface="Calibri"/>
              <a:cs typeface="Calibri"/>
            </a:endParaRPr>
          </a:p>
          <a:p>
            <a:pPr lvl="1"/>
            <a:r>
              <a:rPr lang="en-US" dirty="0"/>
              <a:t>Working on updating Gantt Chart</a:t>
            </a:r>
            <a:r>
              <a:rPr lang="en-US" dirty="0">
                <a:cs typeface="Calibri"/>
              </a:rPr>
              <a:t>, </a:t>
            </a:r>
            <a:r>
              <a:rPr lang="en-US" dirty="0">
                <a:ea typeface="Calibri"/>
                <a:cs typeface="Calibri"/>
              </a:rPr>
              <a:t>CPI, RCM, SCM</a:t>
            </a:r>
          </a:p>
          <a:p>
            <a:pPr lvl="1"/>
            <a:r>
              <a:rPr lang="en-US" dirty="0">
                <a:ea typeface="Calibri"/>
                <a:cs typeface="Calibri"/>
              </a:rPr>
              <a:t>Researching Architecture Options</a:t>
            </a:r>
          </a:p>
          <a:p>
            <a:pPr algn="l"/>
            <a:r>
              <a:rPr lang="en-US" sz="2800" dirty="0"/>
              <a:t>Dustin Phan​</a:t>
            </a:r>
            <a:endParaRPr lang="en-US" sz="2800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Creating class models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Class Diagrams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B31821-0E9F-C9BD-A51C-CB43F615D848}"/>
              </a:ext>
            </a:extLst>
          </p:cNvPr>
          <p:cNvSpPr txBox="1">
            <a:spLocks/>
          </p:cNvSpPr>
          <p:nvPr/>
        </p:nvSpPr>
        <p:spPr>
          <a:xfrm>
            <a:off x="6443869" y="1825625"/>
            <a:ext cx="514515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Gabriel Molina​</a:t>
            </a:r>
          </a:p>
          <a:p>
            <a:pPr lvl="1"/>
            <a:r>
              <a:rPr lang="en-US" dirty="0"/>
              <a:t>Fleshing out the requirements</a:t>
            </a:r>
          </a:p>
          <a:p>
            <a:r>
              <a:rPr lang="en-US" dirty="0"/>
              <a:t>Roberto Carvalho </a:t>
            </a:r>
            <a:r>
              <a:rPr lang="en-US" dirty="0" err="1"/>
              <a:t>Brigagao</a:t>
            </a:r>
            <a:endParaRPr lang="en-US" dirty="0"/>
          </a:p>
          <a:p>
            <a:pPr lvl="1"/>
            <a:r>
              <a:rPr lang="en-US" dirty="0"/>
              <a:t>Working on User Stories</a:t>
            </a:r>
          </a:p>
          <a:p>
            <a:r>
              <a:rPr lang="en-US" dirty="0"/>
              <a:t>Thuan Nguyen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Requirements Management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User Diagrams</a:t>
            </a:r>
          </a:p>
        </p:txBody>
      </p:sp>
    </p:spTree>
    <p:extLst>
      <p:ext uri="{BB962C8B-B14F-4D97-AF65-F5344CB8AC3E}">
        <p14:creationId xmlns:p14="http://schemas.microsoft.com/office/powerpoint/2010/main" val="108660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1F154757184F43BA52CE86881EA819" ma:contentTypeVersion="13" ma:contentTypeDescription="Create a new document." ma:contentTypeScope="" ma:versionID="9d94a645f2130c5e16bede891e571fd0">
  <xsd:schema xmlns:xsd="http://www.w3.org/2001/XMLSchema" xmlns:xs="http://www.w3.org/2001/XMLSchema" xmlns:p="http://schemas.microsoft.com/office/2006/metadata/properties" xmlns:ns3="c5bce405-8758-4dc6-98d6-2b6a48b3b830" xmlns:ns4="563757dc-21ec-4026-8860-76aaf78db67e" targetNamespace="http://schemas.microsoft.com/office/2006/metadata/properties" ma:root="true" ma:fieldsID="41097a85dece5d34c086c9f38bf20c6a" ns3:_="" ns4:_="">
    <xsd:import namespace="c5bce405-8758-4dc6-98d6-2b6a48b3b830"/>
    <xsd:import namespace="563757dc-21ec-4026-8860-76aaf78db67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ce405-8758-4dc6-98d6-2b6a48b3b83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757dc-21ec-4026-8860-76aaf78db67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bce405-8758-4dc6-98d6-2b6a48b3b830" xsi:nil="true"/>
  </documentManagement>
</p:properties>
</file>

<file path=customXml/itemProps1.xml><?xml version="1.0" encoding="utf-8"?>
<ds:datastoreItem xmlns:ds="http://schemas.openxmlformats.org/officeDocument/2006/customXml" ds:itemID="{6029E169-740B-447F-B633-86E4644B050E}">
  <ds:schemaRefs>
    <ds:schemaRef ds:uri="563757dc-21ec-4026-8860-76aaf78db67e"/>
    <ds:schemaRef ds:uri="c5bce405-8758-4dc6-98d6-2b6a48b3b8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6D23F1C-79AE-4417-9870-AAF9B903A9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879C50-9B21-4BFE-84EA-33BC1F2B417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c5bce405-8758-4dc6-98d6-2b6a48b3b830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63757dc-21ec-4026-8860-76aaf78db67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268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STATUS REPORT</vt:lpstr>
      <vt:lpstr>Metrics* Table *A software metric is a measure of software characteristics that are quantifiable or countable. Software metrics are important for many reasons, including measuring software performance, planning work items, measuring productivity, and many other uses. NOTE: Study each Metric’s definition and determine whether is is applicable to your project</vt:lpstr>
      <vt:lpstr>Integrated Schedule (1 or 2 Slides) </vt:lpstr>
      <vt:lpstr>Use Case Diagram</vt:lpstr>
      <vt:lpstr>PowerPoint Presentation</vt:lpstr>
      <vt:lpstr>Gantt Chart 3/7/2024</vt:lpstr>
      <vt:lpstr>What Everyone is Working on - week 2/29/2024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Why Software Project Management?</dc:title>
  <dc:creator>Jamal Madni</dc:creator>
  <cp:lastModifiedBy>Andrew Dutton</cp:lastModifiedBy>
  <cp:revision>5</cp:revision>
  <dcterms:created xsi:type="dcterms:W3CDTF">2021-01-26T03:54:19Z</dcterms:created>
  <dcterms:modified xsi:type="dcterms:W3CDTF">2024-03-08T04:51:29Z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0x010100981F154757184F43BA52CE86881EA819</vt:lpwstr>
  </property>
</Properties>
</file>