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3" r:id="rId8"/>
    <p:sldId id="287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3A9C0-AFE2-E5D5-0B2A-5155C35B8FE0}" v="158" dt="2024-04-12T03:21:12.149"/>
    <p1510:client id="{D338B006-6071-5755-35D1-74C1F9D7D881}" v="3" dt="2024-04-12T02:41:30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/>
              <a:t>Team Name: </a:t>
            </a:r>
            <a:r>
              <a:rPr lang="en-US" sz="1900" err="1"/>
              <a:t>Sharktooth</a:t>
            </a:r>
            <a:r>
              <a:rPr lang="en-US" sz="1900"/>
              <a:t> Software</a:t>
            </a:r>
          </a:p>
          <a:p>
            <a:pPr algn="l"/>
            <a:r>
              <a:rPr lang="en-US" sz="1900"/>
              <a:t>Team Members: Alexandru </a:t>
            </a:r>
            <a:r>
              <a:rPr lang="en-US" sz="1900" err="1"/>
              <a:t>Cioanca</a:t>
            </a:r>
            <a:r>
              <a:rPr lang="en-US" sz="1900"/>
              <a:t>, Andrew Dutton, Dustin Phan​, Gabriel Molina​, Roberto Carvalho </a:t>
            </a:r>
            <a:r>
              <a:rPr lang="en-US" sz="1900" err="1"/>
              <a:t>Brigagao</a:t>
            </a:r>
            <a:r>
              <a:rPr lang="en-US" sz="1900"/>
              <a:t>, Thuan Nguyen</a:t>
            </a:r>
            <a:endParaRPr lang="en-US" sz="1900">
              <a:ea typeface="Calibri"/>
              <a:cs typeface="Calibri"/>
            </a:endParaRPr>
          </a:p>
          <a:p>
            <a:pPr algn="l"/>
            <a:r>
              <a:rPr lang="en-US" sz="1900"/>
              <a:t>Date: 4/11/2024</a:t>
            </a:r>
            <a:endParaRPr lang="en-US" sz="19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/>
              <a:t>Metrics* Table</a:t>
            </a:r>
            <a:br>
              <a:rPr lang="en-US" sz="1600" b="1"/>
            </a:br>
            <a:r>
              <a:rPr lang="en-US" sz="1600" b="1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>
                <a:hlinkClick r:id="rId2"/>
              </a:rPr>
              <a:t>software performance</a:t>
            </a:r>
            <a:r>
              <a:rPr lang="en-US" sz="1600" b="1"/>
              <a:t>, planning work items, measuring productivity, and many other uses.</a:t>
            </a:r>
            <a:br>
              <a:rPr lang="en-US" sz="1600" b="1"/>
            </a:br>
            <a:r>
              <a:rPr lang="en-US" sz="1600" b="1" u="sng"/>
              <a:t>NOTE: Study each Metric’s definition and determine whether is </a:t>
            </a:r>
            <a:r>
              <a:rPr lang="en-US" sz="1600" b="1" u="sng" err="1"/>
              <a:t>is</a:t>
            </a:r>
            <a:r>
              <a:rPr lang="en-US" sz="1600" b="1" u="sng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77600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CPI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RCM</a:t>
                      </a:r>
                    </a:p>
                    <a:p>
                      <a:pPr algn="ctr"/>
                      <a:r>
                        <a:rPr lang="en-US" sz="1200" b="1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1325563"/>
          </a:xfrm>
        </p:spPr>
        <p:txBody>
          <a:bodyPr/>
          <a:lstStyle/>
          <a:p>
            <a:pPr algn="ctr"/>
            <a:r>
              <a:rPr lang="en-US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779AB-E6A0-89F4-4C8B-8C99461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36A484-6F7A-B916-5CB2-7D890108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9550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C4ABAD-0F10-FC6B-A2A0-CE6DA55D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B74DFF-17DD-E0EF-30BB-99C198D7E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88376"/>
            <a:ext cx="12192000" cy="469947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529E1-4A77-EE85-D57C-BCF002247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36873"/>
            <a:ext cx="12192000" cy="4816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BA631-2A6F-9DFC-C498-A80630A20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017973"/>
            <a:ext cx="12192000" cy="5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-104125"/>
            <a:ext cx="10371827" cy="937376"/>
          </a:xfrm>
        </p:spPr>
        <p:txBody>
          <a:bodyPr/>
          <a:lstStyle/>
          <a:p>
            <a:pPr algn="ctr"/>
            <a:r>
              <a:rPr lang="en-US" dirty="0"/>
              <a:t>Gantt Chart 4/11/2024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6EE1F-A05A-FE16-95AE-363BC833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7"/>
            <a:ext cx="12192000" cy="52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EA3C-1EB1-C7A1-BE63-256FD5BA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8" y="365125"/>
            <a:ext cx="10098657" cy="477299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a typeface="Calibri Light" panose="020F0302020204030204"/>
                <a:cs typeface="Calibri Light" panose="020F0302020204030204"/>
              </a:rPr>
              <a:t>Webpage Main Menu Template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99DA1F-9921-85BE-7F03-1C6C1A03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4" y="1176677"/>
            <a:ext cx="10334441" cy="51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71" y="800489"/>
            <a:ext cx="382337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Everyone is Working on - week </a:t>
            </a:r>
            <a:r>
              <a:rPr lang="en-US" sz="3300">
                <a:solidFill>
                  <a:srgbClr val="FFFFFF"/>
                </a:solidFill>
              </a:rPr>
              <a:t>4/11/2024</a:t>
            </a: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994" y="1412489"/>
            <a:ext cx="3688079" cy="47664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700" b="1" dirty="0"/>
              <a:t>Alexandru </a:t>
            </a:r>
            <a:r>
              <a:rPr lang="en-US" sz="1700" b="1" dirty="0" err="1"/>
              <a:t>Cioanca</a:t>
            </a:r>
            <a:endParaRPr lang="en-US" b="1" dirty="0" err="1">
              <a:ea typeface="Calibri"/>
              <a:cs typeface="Calibri"/>
            </a:endParaRPr>
          </a:p>
          <a:p>
            <a:pPr lvl="1"/>
            <a:r>
              <a:rPr lang="en-US" sz="1900" dirty="0"/>
              <a:t>Updating Status Report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ea typeface="Calibri"/>
                <a:cs typeface="Calibri"/>
              </a:rPr>
              <a:t>Setting Up Local </a:t>
            </a:r>
            <a:r>
              <a:rPr lang="en-US" sz="1900" dirty="0" err="1">
                <a:ea typeface="Calibri"/>
                <a:cs typeface="Calibri"/>
              </a:rPr>
              <a:t>Github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ea typeface="Calibri"/>
                <a:cs typeface="Calibri"/>
              </a:rPr>
              <a:t>Getting Started on Front End</a:t>
            </a:r>
          </a:p>
          <a:p>
            <a:pPr lvl="1"/>
            <a:endParaRPr lang="en-US" sz="1700"/>
          </a:p>
          <a:p>
            <a:r>
              <a:rPr lang="en-US" sz="1700" b="1" dirty="0"/>
              <a:t>Andrew Dutton</a:t>
            </a:r>
            <a:endParaRPr lang="en-US" sz="1700" b="1" dirty="0">
              <a:ea typeface="Calibri"/>
              <a:cs typeface="Calibri"/>
            </a:endParaRPr>
          </a:p>
          <a:p>
            <a:pPr lvl="1"/>
            <a:r>
              <a:rPr lang="en-US" sz="1900" dirty="0"/>
              <a:t>Working on updating Gantt Chart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Updating </a:t>
            </a:r>
            <a:r>
              <a:rPr lang="en-US" sz="1900" dirty="0" err="1"/>
              <a:t>Github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Database Backend w/MongoDB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ea typeface="Calibri"/>
                <a:cs typeface="Calibri"/>
              </a:rPr>
              <a:t>Database Design</a:t>
            </a:r>
          </a:p>
          <a:p>
            <a:r>
              <a:rPr lang="en-US" sz="1700" b="1" dirty="0"/>
              <a:t>Dustin Phan​</a:t>
            </a:r>
            <a:endParaRPr lang="en-US" sz="1700" b="1" dirty="0">
              <a:ea typeface="Calibri"/>
              <a:cs typeface="Calibri"/>
            </a:endParaRPr>
          </a:p>
          <a:p>
            <a:pPr lvl="1"/>
            <a:r>
              <a:rPr lang="en-US" sz="1900" dirty="0"/>
              <a:t>Working on Front End Requirements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ea typeface="Calibri"/>
                <a:cs typeface="Calibri"/>
              </a:rPr>
              <a:t>Research into front end technologies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Setting up local git</a:t>
            </a:r>
          </a:p>
          <a:p>
            <a:pPr marL="457200" lvl="1"/>
            <a:endParaRPr lang="en-US" sz="1700"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9249" cy="476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Gabriel Molina​</a:t>
            </a:r>
            <a:endParaRPr lang="en-US" sz="1900" b="1" dirty="0">
              <a:ea typeface="Calibri"/>
              <a:cs typeface="Calibri"/>
            </a:endParaRPr>
          </a:p>
          <a:p>
            <a:pPr lvl="1"/>
            <a:r>
              <a:rPr lang="en-US" sz="1900" dirty="0"/>
              <a:t>Database Backend w/ MongoDB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Storing On Database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>
                <a:ea typeface="Calibri"/>
                <a:cs typeface="Calibri"/>
              </a:rPr>
              <a:t>Database Design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Design Forum Template</a:t>
            </a:r>
          </a:p>
          <a:p>
            <a:r>
              <a:rPr lang="en-US" sz="1900" b="1" dirty="0"/>
              <a:t>Roberto Carvalho </a:t>
            </a:r>
            <a:r>
              <a:rPr lang="en-US" sz="1900" b="1" dirty="0" err="1"/>
              <a:t>Brigagao</a:t>
            </a:r>
            <a:endParaRPr lang="en-US" sz="1900" b="1" dirty="0" err="1">
              <a:ea typeface="Calibri"/>
              <a:cs typeface="Calibri"/>
            </a:endParaRPr>
          </a:p>
          <a:p>
            <a:pPr lvl="1"/>
            <a:r>
              <a:rPr lang="en-US" sz="1900" dirty="0">
                <a:ea typeface="Calibri"/>
                <a:cs typeface="Calibri"/>
              </a:rPr>
              <a:t>Fixing </a:t>
            </a:r>
            <a:r>
              <a:rPr lang="en-US" sz="1900" dirty="0" err="1">
                <a:ea typeface="Calibri"/>
                <a:cs typeface="Calibri"/>
              </a:rPr>
              <a:t>Github</a:t>
            </a:r>
            <a:r>
              <a:rPr lang="en-US" sz="1900" dirty="0">
                <a:ea typeface="Calibri"/>
                <a:cs typeface="Calibri"/>
              </a:rPr>
              <a:t> locally</a:t>
            </a:r>
          </a:p>
          <a:p>
            <a:pPr lvl="1"/>
            <a:r>
              <a:rPr lang="en-US" sz="1900">
                <a:ea typeface="Calibri"/>
                <a:cs typeface="Calibri"/>
              </a:rPr>
              <a:t>Debugging</a:t>
            </a:r>
            <a:endParaRPr lang="en-US" sz="1900"/>
          </a:p>
          <a:p>
            <a:r>
              <a:rPr lang="en-US" sz="1900" b="1" dirty="0"/>
              <a:t>Thuan Nguyen</a:t>
            </a:r>
            <a:endParaRPr lang="en-US" sz="1900" b="1" dirty="0">
              <a:ea typeface="Calibri"/>
              <a:cs typeface="Calibri"/>
            </a:endParaRPr>
          </a:p>
          <a:p>
            <a:pPr lvl="1"/>
            <a:r>
              <a:rPr lang="en-US" sz="1900" dirty="0"/>
              <a:t>Catching Up w/ MongoDB Database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Storyboards</a:t>
            </a: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879C50-9B21-4BFE-84EA-33BC1F2B4179}">
  <ds:schemaRefs>
    <ds:schemaRef ds:uri="563757dc-21ec-4026-8860-76aaf78db67e"/>
    <ds:schemaRef ds:uri="c5bce405-8758-4dc6-98d6-2b6a48b3b8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Gantt Chart 4/11/2024</vt:lpstr>
      <vt:lpstr>Webpage Main Menu Template</vt:lpstr>
      <vt:lpstr>What Everyone is Working on - week 4/11/2024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revision>20</cp:revision>
  <dcterms:created xsi:type="dcterms:W3CDTF">2021-01-26T03:54:19Z</dcterms:created>
  <dcterms:modified xsi:type="dcterms:W3CDTF">2024-04-12T03:46:22Z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