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4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28C13-5E1C-41FD-BF6E-A9FE1999AD9E}" v="647" dt="2024-03-01T04:27:31.723"/>
    <p1510:client id="{3537FA97-C4CD-A0F8-85A1-CF64204DFB88}" v="110" dt="2024-03-01T03:55:39.180"/>
    <p1510:client id="{3F650F9B-A2F7-5945-1DA6-574F032966DE}" v="126" dt="2024-03-01T04:16:33.332"/>
    <p1510:client id="{892DBD82-4579-BE86-A959-2AFFCC02D42A}" v="121" dt="2024-03-01T04:27:01.847"/>
    <p1510:client id="{A1D0F8B9-47B3-F6EB-81F0-48459006A65D}" v="92" dt="2024-03-01T03:35:0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/>
              <a:t>Team Name: </a:t>
            </a:r>
            <a:r>
              <a:rPr lang="en-US" sz="1900" err="1"/>
              <a:t>Sharktooth</a:t>
            </a:r>
            <a:r>
              <a:rPr lang="en-US" sz="1900"/>
              <a:t> Software</a:t>
            </a:r>
          </a:p>
          <a:p>
            <a:pPr algn="l"/>
            <a:r>
              <a:rPr lang="en-US" sz="1900"/>
              <a:t>Team Members: Alexandru </a:t>
            </a:r>
            <a:r>
              <a:rPr lang="en-US" sz="1900" err="1"/>
              <a:t>Cioanca</a:t>
            </a:r>
            <a:r>
              <a:rPr lang="en-US" sz="1900"/>
              <a:t>, Andrew Dutton, Dustin Phan​, Gabriel Molina​, Roberto Carvalho </a:t>
            </a:r>
            <a:r>
              <a:rPr lang="en-US" sz="1900" err="1"/>
              <a:t>Brigagao</a:t>
            </a:r>
            <a:r>
              <a:rPr lang="en-US" sz="1900"/>
              <a:t>, Thuan Nguyen</a:t>
            </a:r>
          </a:p>
          <a:p>
            <a:pPr algn="l"/>
            <a:r>
              <a:rPr lang="en-US" sz="1900"/>
              <a:t>Date: 2/29/2024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/>
              <a:t>Metrics* Table</a:t>
            </a:r>
            <a:br>
              <a:rPr lang="en-US" sz="1600" b="1"/>
            </a:br>
            <a:r>
              <a:rPr lang="en-US" sz="1600" b="1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>
                <a:hlinkClick r:id="rId2"/>
              </a:rPr>
              <a:t>software performance</a:t>
            </a:r>
            <a:r>
              <a:rPr lang="en-US" sz="1600" b="1"/>
              <a:t>, planning work items, measuring productivity, and many other uses.</a:t>
            </a:r>
            <a:br>
              <a:rPr lang="en-US" sz="1600" b="1"/>
            </a:br>
            <a:r>
              <a:rPr lang="en-US" sz="1600" b="1" u="sng"/>
              <a:t>NOTE: Study each Metric’s definition and determine whether is </a:t>
            </a:r>
            <a:r>
              <a:rPr lang="en-US" sz="1600" b="1" u="sng" err="1"/>
              <a:t>is</a:t>
            </a:r>
            <a:r>
              <a:rPr lang="en-US" sz="1600" b="1" u="sng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01673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F00A-3C9B-88F0-EAAF-AA4B484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524" cy="1339940"/>
          </a:xfrm>
        </p:spPr>
        <p:txBody>
          <a:bodyPr/>
          <a:lstStyle/>
          <a:p>
            <a:r>
              <a:rPr lang="en-US"/>
              <a:t>Overall Requirements Table (Work in Progress)</a:t>
            </a:r>
          </a:p>
        </p:txBody>
      </p:sp>
    </p:spTree>
    <p:extLst>
      <p:ext uri="{BB962C8B-B14F-4D97-AF65-F5344CB8AC3E}">
        <p14:creationId xmlns:p14="http://schemas.microsoft.com/office/powerpoint/2010/main" val="39911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Gantt Chart 3/7/2024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5A7BB-A110-40BC-4954-AB24E84B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1345095"/>
            <a:ext cx="9339268" cy="4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7" y="365125"/>
            <a:ext cx="11263221" cy="1339940"/>
          </a:xfrm>
        </p:spPr>
        <p:txBody>
          <a:bodyPr/>
          <a:lstStyle/>
          <a:p>
            <a:r>
              <a:rPr lang="en-US"/>
              <a:t>What Everyone is Working on - week 2/29/2024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Alexandru </a:t>
            </a:r>
            <a:r>
              <a:rPr lang="en-US" sz="2800" dirty="0" err="1"/>
              <a:t>Cioanca</a:t>
            </a:r>
            <a:endParaRPr lang="en-US" sz="2800" dirty="0"/>
          </a:p>
          <a:p>
            <a:pPr lvl="1"/>
            <a:r>
              <a:rPr lang="en-US" dirty="0">
                <a:ea typeface="Calibri"/>
                <a:cs typeface="Calibri"/>
              </a:rPr>
              <a:t>Designing Use-Cases for scenario-based models</a:t>
            </a:r>
          </a:p>
          <a:p>
            <a:pPr algn="l"/>
            <a:r>
              <a:rPr lang="en-US" sz="2800" dirty="0"/>
              <a:t>Andrew Dutton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/>
              <a:t>Working on updating Gantt Chart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Working on updating CPI, RCM, SCM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Project Management</a:t>
            </a:r>
          </a:p>
          <a:p>
            <a:pPr algn="l"/>
            <a:r>
              <a:rPr lang="en-US" sz="2800" dirty="0"/>
              <a:t>Dustin Phan​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Creating class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6443869" y="1825625"/>
            <a:ext cx="51451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Gabriel Molina​</a:t>
            </a:r>
          </a:p>
          <a:p>
            <a:pPr lvl="1"/>
            <a:r>
              <a:rPr lang="en-US"/>
              <a:t>Placeholder</a:t>
            </a:r>
            <a:endParaRPr lang="en-US" dirty="0"/>
          </a:p>
          <a:p>
            <a:r>
              <a:rPr lang="en-US" dirty="0"/>
              <a:t>Roberto Carvalho </a:t>
            </a:r>
            <a:r>
              <a:rPr lang="en-US" dirty="0" err="1"/>
              <a:t>Brigagao</a:t>
            </a:r>
            <a:endParaRPr lang="en-US" dirty="0"/>
          </a:p>
          <a:p>
            <a:pPr lvl="1"/>
            <a:r>
              <a:rPr lang="en-US" dirty="0"/>
              <a:t>Working on User Stories</a:t>
            </a:r>
          </a:p>
          <a:p>
            <a:r>
              <a:rPr lang="en-US" dirty="0"/>
              <a:t>Thuan Nguyen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Requirements Management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User Diagrams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Props1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879C50-9B21-4BFE-84EA-33BC1F2B4179}">
  <ds:schemaRefs>
    <ds:schemaRef ds:uri="563757dc-21ec-4026-8860-76aaf78db67e"/>
    <ds:schemaRef ds:uri="c5bce405-8758-4dc6-98d6-2b6a48b3b8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Overall Requirements Table (Work in Progress)</vt:lpstr>
      <vt:lpstr>Gantt Chart 3/7/2024</vt:lpstr>
      <vt:lpstr>What Everyone is Working on - week 2/29/2024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 Dutton</cp:lastModifiedBy>
  <cp:revision>3</cp:revision>
  <dcterms:created xsi:type="dcterms:W3CDTF">2021-01-26T03:54:19Z</dcterms:created>
  <dcterms:modified xsi:type="dcterms:W3CDTF">2024-03-08T03:30:38Z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