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77" r:id="rId7"/>
    <p:sldId id="278" r:id="rId8"/>
    <p:sldId id="279" r:id="rId9"/>
    <p:sldId id="284" r:id="rId10"/>
    <p:sldId id="280" r:id="rId11"/>
    <p:sldId id="281" r:id="rId12"/>
    <p:sldId id="282" r:id="rId13"/>
    <p:sldId id="28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9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03:09:3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3836 9790 1887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03:10:44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13586 4672 2975 0 0,'3'0'0'0'0,"1"-3"0"0"0,2-1 0 0 0,0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arktoothrestaurant.com/menuPage/?table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532965" cy="3329581"/>
          </a:xfrm>
        </p:spPr>
        <p:txBody>
          <a:bodyPr>
            <a:normAutofit fontScale="90000"/>
          </a:bodyPr>
          <a:lstStyle/>
          <a:p>
            <a:r>
              <a:rPr lang="en-US" sz="5600" b="1" dirty="0" err="1">
                <a:solidFill>
                  <a:srgbClr val="EBEBEB"/>
                </a:solidFill>
              </a:rPr>
              <a:t>Sharktooth</a:t>
            </a:r>
            <a:r>
              <a:rPr lang="en-US" sz="5600" b="1" dirty="0">
                <a:solidFill>
                  <a:srgbClr val="EBEBEB"/>
                </a:solidFill>
              </a:rPr>
              <a:t> Software Restaurant App</a:t>
            </a:r>
            <a:br>
              <a:rPr lang="en-US" sz="5600" b="1" dirty="0"/>
            </a:br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CSULB College of Engineering </a:t>
            </a:r>
            <a:endParaRPr lang="en-US" sz="3000" dirty="0"/>
          </a:p>
          <a:p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CECS 491B  Fall 2024</a:t>
            </a:r>
            <a:br>
              <a:rPr lang="en-US" sz="3000" dirty="0">
                <a:ea typeface="+mj-lt"/>
                <a:cs typeface="+mj-lt"/>
              </a:rPr>
            </a:br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Instructor Iftikhar Shahnawaz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012" y="4868820"/>
            <a:ext cx="5222326" cy="1673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Alexandru </a:t>
            </a:r>
            <a:r>
              <a:rPr lang="en-US" sz="1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Cioanca</a:t>
            </a: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Andrew Dutton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Dustin Phan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Gabriel Molina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Roberto Carvalho </a:t>
            </a:r>
            <a:r>
              <a:rPr lang="en-US" sz="1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Brigagao</a:t>
            </a: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Thuan Nguyen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787EF4-9685-8C96-2073-22E2CAB1A663}"/>
                  </a:ext>
                </a:extLst>
              </p14:cNvPr>
              <p14:cNvContentPartPr/>
              <p14:nvPr/>
            </p14:nvContentPartPr>
            <p14:xfrm>
              <a:off x="965587" y="3734381"/>
              <a:ext cx="11633" cy="1163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787EF4-9685-8C96-2073-22E2CAB1A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37" y="3152731"/>
                <a:ext cx="1163300" cy="1163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17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38CF-ACC2-5DE3-70D5-F9DBC5CD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6" y="109515"/>
            <a:ext cx="10207425" cy="1400530"/>
          </a:xfrm>
        </p:spPr>
        <p:txBody>
          <a:bodyPr/>
          <a:lstStyle/>
          <a:p>
            <a:pPr algn="ctr"/>
            <a:r>
              <a:rPr lang="en-US" altLang="ja-JP" dirty="0">
                <a:ea typeface="メイリオ"/>
              </a:rPr>
              <a:t>Welcome to the </a:t>
            </a:r>
            <a:r>
              <a:rPr lang="en-US" altLang="ja-JP" dirty="0" err="1">
                <a:ea typeface="メイリオ"/>
              </a:rPr>
              <a:t>SharTooth</a:t>
            </a:r>
            <a:r>
              <a:rPr lang="en-US" altLang="ja-JP" dirty="0">
                <a:ea typeface="メイリオ"/>
              </a:rPr>
              <a:t> Restaurant</a:t>
            </a:r>
            <a:endParaRPr lang="ja-JP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9179417-AE53-FEAF-9814-35993109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90" y="809780"/>
            <a:ext cx="5893615" cy="5299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71984-2EBD-C78B-105C-131552CA2164}"/>
              </a:ext>
            </a:extLst>
          </p:cNvPr>
          <p:cNvSpPr txBox="1"/>
          <p:nvPr/>
        </p:nvSpPr>
        <p:spPr>
          <a:xfrm>
            <a:off x="3922644" y="6221896"/>
            <a:ext cx="536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www.sharktoothrestaurant.com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7CA-9696-B950-89C2-3F9C3D9C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497F74-EFBB-F389-BC83-7FF71F9A5E53}"/>
                  </a:ext>
                </a:extLst>
              </p14:cNvPr>
              <p14:cNvContentPartPr/>
              <p14:nvPr/>
            </p14:nvContentPartPr>
            <p14:xfrm>
              <a:off x="5252564" y="1479723"/>
              <a:ext cx="11633" cy="1163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497F74-EFBB-F389-BC83-7FF71F9A5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481" y="1426846"/>
                <a:ext cx="69216" cy="1163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5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F259-F734-E4BC-CA57-DA997DF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2F19-3882-3340-623D-C7B2CFD6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78356"/>
            <a:ext cx="8946541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Cloud-Hosted Database: The website's database is hosted in the cloud, ensuring reliability, scalability, and easy access.</a:t>
            </a:r>
          </a:p>
          <a:p>
            <a:r>
              <a:rPr lang="en-US" dirty="0"/>
              <a:t>Admin Portal Access: Restaurant administrators can easily access and manage the database through an intuitive admin portal.</a:t>
            </a:r>
          </a:p>
          <a:p>
            <a:r>
              <a:rPr lang="en-US" dirty="0"/>
              <a:t>Unique Features to Enhance User Experience:</a:t>
            </a:r>
          </a:p>
          <a:p>
            <a:pPr lvl="1"/>
            <a:r>
              <a:rPr lang="en-US" dirty="0"/>
              <a:t>Bill Splitting for Large Parties: Supports splitting the bill for up to 4 guests, making it convenient for larger groups.</a:t>
            </a:r>
          </a:p>
          <a:p>
            <a:pPr lvl="1"/>
            <a:r>
              <a:rPr lang="en-US" dirty="0"/>
              <a:t>Customizable Themes: A settings button allows users to customize the website's theme to align with the restaurant’s branding or personal preferences.</a:t>
            </a:r>
          </a:p>
          <a:p>
            <a:pPr lvl="1"/>
            <a:r>
              <a:rPr lang="en-US" dirty="0"/>
              <a:t>Local Order Printing: Seamlessly connects to a physical printer for printing order receipts locally, streamlining kitchen operations.</a:t>
            </a:r>
          </a:p>
          <a:p>
            <a:pPr lvl="1"/>
            <a:r>
              <a:rPr lang="en-US" dirty="0"/>
              <a:t>Scannable QR Codes: QR codes at tables allow customers to automatically load their table number, enabling a smoother ordering and billing process.</a:t>
            </a:r>
          </a:p>
        </p:txBody>
      </p:sp>
    </p:spTree>
    <p:extLst>
      <p:ext uri="{BB962C8B-B14F-4D97-AF65-F5344CB8AC3E}">
        <p14:creationId xmlns:p14="http://schemas.microsoft.com/office/powerpoint/2010/main" val="12733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186-9F40-C5F8-E811-35446846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customer?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CD14-46A8-B115-0717-781C2AC2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ea typeface="+mj-lt"/>
                <a:cs typeface="+mj-lt"/>
              </a:rPr>
              <a:t>We recognize a growing trend among restaurants to provide greater convenience to their customers by enabling online ordering. This represents a significant and continually expanding market.</a:t>
            </a:r>
          </a:p>
          <a:p>
            <a:r>
              <a:rPr lang="en-US" sz="2200" dirty="0">
                <a:ea typeface="+mj-lt"/>
                <a:cs typeface="+mj-lt"/>
              </a:rPr>
              <a:t>Despite the prevalence of digital solutions, many restaurants still rely on traditional physical menus, missing the opportunity to streamline their operations and enhance customer experience. By transitioning to a website-based system, restaurants can empower their customers to place orders directly without needing to interact with staff, saving time and reducing friction in the dining experience.</a:t>
            </a:r>
          </a:p>
          <a:p>
            <a:r>
              <a:rPr lang="en-US" sz="2200" dirty="0">
                <a:ea typeface="+mj-lt"/>
                <a:cs typeface="+mj-lt"/>
              </a:rPr>
              <a:t>Our solution also caters to group dining by offering features like easy bill splitting, making it ideal for accommodating parties and enhancing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0534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D89-39BA-1F31-3EE0-DA8805DC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  <a:latin typeface="Century Gothic"/>
                <a:cs typeface="Arial"/>
              </a:rPr>
              <a:t>Why your product? </a:t>
            </a:r>
            <a:endParaRPr lang="en-US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A2F-48F0-D794-DEA7-7CBF226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Our website is easy to use and will reduce the wait time at a busy restaurant, removing the time where a server physically takes your order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 dirty="0">
                <a:ea typeface="+mj-lt"/>
                <a:cs typeface="+mj-lt"/>
              </a:rPr>
              <a:t>This also allows people who might have been hired as a server to focus on other matters relating to running the restaurant, such as preparing food or cleaning.</a:t>
            </a:r>
          </a:p>
          <a:p>
            <a:r>
              <a:rPr lang="en-US" sz="2200" dirty="0">
                <a:ea typeface="+mj-lt"/>
                <a:cs typeface="+mj-lt"/>
              </a:rPr>
              <a:t>With our app, a customer selects the items from the menu, and the order goes directly to the kitchen to prepare.</a:t>
            </a:r>
          </a:p>
          <a:p>
            <a:pPr>
              <a:buClr>
                <a:srgbClr val="8AD0D6"/>
              </a:buClr>
            </a:pPr>
            <a:r>
              <a:rPr lang="en-US" sz="2200" dirty="0">
                <a:ea typeface="+mj-lt"/>
                <a:cs typeface="+mj-lt"/>
              </a:rPr>
              <a:t>This increases restaurant through-put by reducing the time it takes for people making an order since all the information about the food is easily accessible on their phone.</a:t>
            </a:r>
          </a:p>
        </p:txBody>
      </p:sp>
    </p:spTree>
    <p:extLst>
      <p:ext uri="{BB962C8B-B14F-4D97-AF65-F5344CB8AC3E}">
        <p14:creationId xmlns:p14="http://schemas.microsoft.com/office/powerpoint/2010/main" val="41398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06-2274-8C95-1B2C-9E55BC5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How did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241-BFFD-C0F1-F373-FC8F8EF5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47" y="153270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sz="2400" dirty="0"/>
              <a:t>Team members visited restaurants and looked their websites to see what we thought worked an didn't work, we then adapted our website based on that information.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Prepared our prototype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Worked on the system architecture and used an agile approach for development to build the product.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Through agile development we had many different iterations resulting in constant evolution of our product.</a:t>
            </a:r>
          </a:p>
        </p:txBody>
      </p:sp>
    </p:spTree>
    <p:extLst>
      <p:ext uri="{BB962C8B-B14F-4D97-AF65-F5344CB8AC3E}">
        <p14:creationId xmlns:p14="http://schemas.microsoft.com/office/powerpoint/2010/main" val="409466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A5D-D0D7-7027-4E1F-75C430F8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8BCF-B4D6-ED02-3B6E-E1B5F101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fully functional and easily expandable website that we host and provide support to local restaurants. </a:t>
            </a:r>
          </a:p>
          <a:p>
            <a:r>
              <a:rPr lang="en-US" dirty="0"/>
              <a:t>We plan to have an upfront cost to get the website then charge for support.</a:t>
            </a:r>
          </a:p>
          <a:p>
            <a:r>
              <a:rPr lang="en-US" dirty="0"/>
              <a:t>We are easily able to managed a restaurants items through the admin portal linked to their website.</a:t>
            </a:r>
          </a:p>
          <a:p>
            <a:r>
              <a:rPr lang="en-US" dirty="0"/>
              <a:t>We managed to get all the unique features we planned</a:t>
            </a:r>
          </a:p>
          <a:p>
            <a:pPr lvl="1"/>
            <a:r>
              <a:rPr lang="en-US" dirty="0"/>
              <a:t>Splitting cart functionality</a:t>
            </a:r>
          </a:p>
          <a:p>
            <a:pPr lvl="1"/>
            <a:r>
              <a:rPr lang="en-US" dirty="0"/>
              <a:t>Different themes</a:t>
            </a:r>
          </a:p>
          <a:p>
            <a:pPr lvl="1"/>
            <a:r>
              <a:rPr lang="en-US" dirty="0"/>
              <a:t>QR codes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249558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A3E4-A1D4-9300-1F5C-DE18CA34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1 –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F32-1FA9-5F24-6B51-CCD35B25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Values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Individuals and interactions over processes and tools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Working software over documentation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collaboration over contract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Responding to change over following a plan</a:t>
            </a:r>
          </a:p>
          <a:p>
            <a:pPr>
              <a:buClr>
                <a:srgbClr val="8AD0D6"/>
              </a:buClr>
            </a:pPr>
            <a:r>
              <a:rPr lang="en-US" dirty="0"/>
              <a:t>Principles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satisfaction by early and continuous delivery of valuable software.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Welcome changing requirements, even in late development.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Deliver working software frequently.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Projects are built around motivated individuals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Working software is the primary measure of progress.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E98C-BFD8-4658-3CBA-C44DA161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53554" cy="1400530"/>
          </a:xfrm>
        </p:spPr>
        <p:txBody>
          <a:bodyPr/>
          <a:lstStyle/>
          <a:p>
            <a:r>
              <a:rPr lang="en-US" sz="3600"/>
              <a:t>What Did We Learn 2 – Team </a:t>
            </a:r>
            <a:r>
              <a:rPr lang="en-US" sz="3600">
                <a:ea typeface="+mj-lt"/>
                <a:cs typeface="+mj-lt"/>
              </a:rPr>
              <a:t>Collaboration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E887-F7F1-CB8B-60DE-49458F13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Working in a team comes with unique difficulties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 err="1"/>
              <a:t>Github</a:t>
            </a:r>
            <a:endParaRPr lang="en-US" sz="2400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/>
              <a:t>After spending all this time working as if we were a company, we learned to get things done efficiently.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ea typeface="+mj-lt"/>
                <a:cs typeface="+mj-lt"/>
              </a:rPr>
              <a:t>Communication improved as the project came together</a:t>
            </a:r>
            <a:endParaRPr lang="en-US" sz="2400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 err="1"/>
              <a:t>Ghantt</a:t>
            </a:r>
            <a:r>
              <a:rPr lang="en-US" sz="2400" dirty="0"/>
              <a:t> chart / Trello management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/>
              <a:t>Progress Reports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23765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F6BC-B4F0-ECF3-9BE7-7CDFD651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Learn 3 – Adapting to Changes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09CD-BA68-2EDD-1F07-A56EDBC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Making changes to fit the customers' needs.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Working out reasonable backend and front-end design.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2800" dirty="0"/>
              <a:t>Changing the layout of the website to be more efficient and more beautiful.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BBDA74B3AA542BB521D423810106B" ma:contentTypeVersion="8" ma:contentTypeDescription="Create a new document." ma:contentTypeScope="" ma:versionID="595201557ccc102e7edad97534e2bcd4">
  <xsd:schema xmlns:xsd="http://www.w3.org/2001/XMLSchema" xmlns:xs="http://www.w3.org/2001/XMLSchema" xmlns:p="http://schemas.microsoft.com/office/2006/metadata/properties" xmlns:ns2="929e17a7-aa82-4055-9192-9c7fed335ad8" targetNamespace="http://schemas.microsoft.com/office/2006/metadata/properties" ma:root="true" ma:fieldsID="a310b8f75963f443df9db03c3a836023" ns2:_="">
    <xsd:import namespace="929e17a7-aa82-4055-9192-9c7fed335a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17a7-aa82-4055-9192-9c7fed335a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5CCC0-4D4C-4CBB-BF44-69897E072811}">
  <ds:schemaRefs>
    <ds:schemaRef ds:uri="929e17a7-aa82-4055-9192-9c7fed335a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6563F5-37E1-40FF-8DFF-0CA672B6BF62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929e17a7-aa82-4055-9192-9c7fed335ad8"/>
  </ds:schemaRefs>
</ds:datastoreItem>
</file>

<file path=customXml/itemProps3.xml><?xml version="1.0" encoding="utf-8"?>
<ds:datastoreItem xmlns:ds="http://schemas.openxmlformats.org/officeDocument/2006/customXml" ds:itemID="{B6168AEF-7258-4D02-A1E8-7DC203F0D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1976</TotalTime>
  <Words>733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メイリオ</vt:lpstr>
      <vt:lpstr>Arial</vt:lpstr>
      <vt:lpstr>Century Gothic</vt:lpstr>
      <vt:lpstr>Courier New</vt:lpstr>
      <vt:lpstr>Wingdings 3</vt:lpstr>
      <vt:lpstr>Ion</vt:lpstr>
      <vt:lpstr>Sharktooth Software Restaurant App CSULB College of Engineering  CECS 491B  Fall 2024 Instructor Iftikhar Shahnawaz</vt:lpstr>
      <vt:lpstr>Introduction</vt:lpstr>
      <vt:lpstr>Who is our customer?</vt:lpstr>
      <vt:lpstr>Why your product? </vt:lpstr>
      <vt:lpstr>How did we start?</vt:lpstr>
      <vt:lpstr>Where did we end?</vt:lpstr>
      <vt:lpstr>What Did we Learn 1 – Agile Development</vt:lpstr>
      <vt:lpstr>What Did We Learn 2 – Team Collaboration</vt:lpstr>
      <vt:lpstr>What Did We Learn 3 – Adapting to Changes in the Project</vt:lpstr>
      <vt:lpstr>Welcome to the SharTooth Restaurant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Web-Chat App with Encryption</dc:title>
  <dc:creator>Microsoft account</dc:creator>
  <cp:lastModifiedBy>Andrew Dutton</cp:lastModifiedBy>
  <cp:revision>26</cp:revision>
  <dcterms:created xsi:type="dcterms:W3CDTF">2024-05-02T02:03:40Z</dcterms:created>
  <dcterms:modified xsi:type="dcterms:W3CDTF">2024-12-04T04:54:28Z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0x010100FFABBDA74B3AA542BB521D423810106B</vt:lpwstr>
  </property>
</Properties>
</file>