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912dc1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912dc1e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912dc1e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912dc1e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ddd4a6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ddd4a6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912dc1e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912dc1e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ddd4a6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1ddd4a6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912dc1e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912dc1e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912dc1e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912dc1e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912dc1e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912dc1e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912dc1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912dc1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912dc1e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912dc1e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912dc1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912dc1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ddd4a6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ddd4a6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202eecc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202eecc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1ddd4a6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1ddd4a6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202eec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202eec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202eec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202eec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202eec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202eec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f8a32e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f8a32e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ff8a32e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ff8a32e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f8a32e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f8a32e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f8a32e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f8a32e8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912dc1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912dc1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ff8a32e8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ff8a32e8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f8a32e8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ff8a32e8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f8a32e8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f8a32e8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f8a32e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f8a32e8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ff8a32e8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ff8a32e8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f8a32e8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f8a32e8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f8a32e8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f8a32e8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ff8a32e8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ff8a32e8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ff8a32e8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ff8a32e8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f8a32e8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f8a32e8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912dc1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912dc1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ff8a32e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ff8a32e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f8a32e8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ff8a32e8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f91dbc32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f91dbc32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91dbc3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f91dbc32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91dbc3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91dbc3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f91dbc3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f91dbc3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f91dbc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f91dbc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f91dbc3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f91dbc3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f91dbc3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f91dbc3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f91dbc3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f91dbc3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912dc1e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912dc1e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f91dbc3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f91dbc3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f91dbc32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f91dbc32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29491ef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29491ef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29491ef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29491ef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29491ef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29491ef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29491ef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29491ef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912dc1e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912dc1e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912dc1e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912dc1e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912dc1e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912dc1e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32530e2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32530e2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VA5nRYwA-uIaKdZVLS9FtAUkd9z8q6F/view?usp=sharin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WNr9gHTPmtDlXDpGBrqcXAd24_NkpF1/view?usp=shari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Kp3GB6es59wTrNgZnL7YlJPTAN8pFNX/view?usp=shari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oWnsWTDq28sKwkIQbeNH2CsfAPFT0MO/view?usp=sharin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TvpcOrR3T2wMC1Ip8zuIN46n-MRTvdL/view?usp=shari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h7rVZX6pHgTn9jDuWKjI80KS8vuVl75/view?usp=sharin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j-clloISe8ZBQUkbGVtSSriNbIXaM8W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Course for Absolute Beginner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Conversion in Python - </a:t>
            </a:r>
            <a:r>
              <a:rPr lang="en-GB" sz="2500"/>
              <a:t>Implicit Type Conversion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implicit Type Casting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num_int = 123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num_flo = 1.23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num_new = num_int + num_flo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print("datatype of num_int:",type(num_int))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print("datatype of num_flo:",type(num_flo))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print("Value of num_new:",num_new)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print("datatype of num_new:",type(num_new))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Let’s try to add number with a string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num_int = 123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num_str = "456"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 type of num_int:",type(num_int))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 type of num_str:",type(num_str))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print(num_int+num_str)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it will throw an error --to correct it, we use </a:t>
            </a:r>
            <a:r>
              <a:rPr lang="en-GB" sz="14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Explicit Type Conversion </a:t>
            </a:r>
            <a:endParaRPr sz="145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Conversion in Python - </a:t>
            </a:r>
            <a:r>
              <a:rPr lang="en-GB" sz="2500"/>
              <a:t>Explicit Type Conversion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num_int = 123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num_str = "456"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 type of num_int:",type(num_int))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print("Data type of num_str:",type(num_str))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type casting ‘num_str’ from string to integer (performing addition)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print(num_int  +  int(num_str))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print("and new type of generated number is",type(num_int  +  int(num_str)))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# output:</a:t>
            </a:r>
            <a:endParaRPr sz="12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# Data type of num_int: &lt;class 'int'&gt;</a:t>
            </a:r>
            <a:endParaRPr sz="12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# Data type of num_str: &lt;class 'str'&gt;</a:t>
            </a:r>
            <a:endParaRPr sz="12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# 579</a:t>
            </a:r>
            <a:endParaRPr sz="12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# and new type of generated number is &lt;class 'int'&gt;</a:t>
            </a:r>
            <a:endParaRPr sz="16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split() method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split() method splits a string into a list.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Syntax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string.split(separator, maxsplit)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separator	Optional. Defines the separator to use when splitting the string. [Default: whitespace separator]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maxsplit	Optional. Specifies how many splits to do. Default value = 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Split() function - String Manipulation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Dissecting URL using string manipulation - split() function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url_string = 'https://www.example.org/airport/apparel'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list_of_url = url_string.split('/')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returns each element in form of a list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print(list_of_url) 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print(type(list_of_url)) 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['https:', '', 'www.example.org', 'airport', 'apparel']</a:t>
            </a:r>
            <a:b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&lt;class 'list'&gt;</a:t>
            </a: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list is a data structure in Python which is a mutable, </a:t>
            </a:r>
            <a:br>
              <a:rPr lang="en-GB"/>
            </a:br>
            <a:r>
              <a:rPr lang="en-GB"/>
              <a:t>or changeable, </a:t>
            </a:r>
            <a:br>
              <a:rPr lang="en-GB"/>
            </a:br>
            <a:r>
              <a:rPr lang="en-GB"/>
              <a:t>ordered sequence of elements.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element or value which is inside a list is called an “item”. Strings are specified as characters between (‘’,””)quotes, lists are defined by having data between [ ] square brackets.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Negative Indexing</a:t>
            </a:r>
            <a:r>
              <a:rPr lang="en-GB"/>
              <a:t> means that the index (value = -1) gives the last element.</a:t>
            </a:r>
            <a:br>
              <a:rPr lang="en-GB"/>
            </a:br>
            <a:r>
              <a:rPr lang="en-GB"/>
              <a:t>The negative indexing starts from where the array ends.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 - Indexing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240925" y="850225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using 2 examples list1 and list2 and showing indexing example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list1 = ['string1', 'string2', 0001, 2020, 2.0]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list2 = [1, 2, 3, 4, 5, 6, 7 ]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(‘list1[0]:’, list1[0])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providing starting and end point index in list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("list2[1:5]: ", list2[1:5])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list1[0]: string1</a:t>
            </a:r>
            <a:endParaRPr sz="14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list1[0]: [2, 3, 4, 5]</a:t>
            </a: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 - Negative Indexing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240925" y="850225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starting from </a:t>
            </a:r>
            <a:r>
              <a:rPr lang="en-GB" sz="14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of the string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"Hello, World!"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print(x[-6:])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World!</a:t>
            </a:r>
            <a:endParaRPr sz="14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starting from </a:t>
            </a:r>
            <a:r>
              <a:rPr lang="en-GB" sz="14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second </a:t>
            </a: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last point from the end of the string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"Hello, World!"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print(x[-6:-1])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World</a:t>
            </a:r>
            <a:endParaRPr sz="14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starting from </a:t>
            </a:r>
            <a:r>
              <a:rPr lang="en-GB" sz="14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Third </a:t>
            </a: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last point from the end of the string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"Hello, World!"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print(x[-6:-2])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output; Worl</a:t>
            </a:r>
            <a:endParaRPr sz="14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 - Append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240925" y="850225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list Append - adding items to list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list1= ['abc', 'def', 'ghi']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list1.append('jkl')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(list1)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['abc', 'def', 'ghi', 'jkl']</a:t>
            </a: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list Append - adding items to list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list1= ['abc', 'def', 'ghi']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list2= ['jkl', 'mno', 'pqr']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list1.append(list2)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(list1)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['abc', 'def', 'ghi', ['jkl', 'mno', 'pqr']]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 - Range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240925" y="850225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list in a range of 10-20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[*range(10, 21, 1)] 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print(My_list) 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[10, 11, 12, 13, 14, 15, 16, 17, 18, 19, 20]</a:t>
            </a:r>
            <a:endParaRPr sz="14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Printing the range of list 10-20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[range(10, 20, 1)] 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print(My_list) 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[range(10, 20)]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 Python - Delete element from 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181925" y="7228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initializing list 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 = [2, 1, 3, 5, 4, 3, 8] 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print("printing list before deleting: ",lis)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now deleting 3rd element from the list lis 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 lis[2]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print("printing list after deleting: ",lis)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printing list before deleting:  [2, 1, 3, 5, 4, 3, 8]</a:t>
            </a: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printing list after deleting:  [2, 1, 5, 4, 3, 8]</a:t>
            </a: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in Python 3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How print() works in python 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simple line print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print(3)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Working with Comments in python language - 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World!!!'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Yes you can comment one end of the statement as well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'Code is compiled till here...(before commenting)'</a:t>
            </a: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rest part is comment</a:t>
            </a:r>
            <a:b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Multi-line Comment - delimiter (""") on each starting and end of the comment.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This would be a multiline comment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 Python that spans several lines and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describes your code, your day, or anything you want it to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 in Python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tuple is a collection of objects which ordered and immutable.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differences between tuples and lists are, </a:t>
            </a:r>
            <a:br>
              <a:rPr lang="en-GB"/>
            </a:br>
            <a:r>
              <a:rPr lang="en-GB"/>
              <a:t>the tuples “cannot be alternated”: tuples use parentheses()</a:t>
            </a:r>
            <a:br>
              <a:rPr lang="en-GB"/>
            </a:br>
            <a:r>
              <a:rPr lang="en-GB"/>
              <a:t>lists use square brackets[ ].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mutable data type means that a python object of this type “can be modified”.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 in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134725" y="5958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tup1 = ('hello', 'world', 20, 2020)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tup2 = (1, 2, 3, 4, 5 )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tup3 = "a", "b", "c", "d"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tup_empty = ()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tuple containing a single value you have to include a comma, even though there is only one value</a:t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tup_single_elem = (50,)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without the comma tuple element convert into string or int</a:t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tup_single_elem_int = (50)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print("printing contents: ",tup1,tup2,tup3,tup_empty,tup_single_elem,tup_single_elem_int)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print("printing types:",type(tup1),type(tup2),type(tup3),type(tup_empty),type(tup_single_elem),type(tup_single_elem_int))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printing contents:  ('hello', 'world', 20, 2020) (1, 2, 3, 4, 5) ('a', 'b', 'c', 'd') () (50,) 50</a:t>
            </a:r>
            <a:endParaRPr sz="10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printing types:  &lt;class 'tuple'&gt; &lt;class 'tuple'&gt; &lt;class 'tuple'&gt; &lt;class 'tuple'&gt; &lt;class 'tuple'&gt; &lt;class 'int'&gt;</a:t>
            </a:r>
            <a:endParaRPr sz="10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Dictionaries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“dictionary” is a collection which is unordered, mutable &amp; indexed. </a:t>
            </a:r>
            <a:br>
              <a:rPr lang="en-GB"/>
            </a:br>
            <a:r>
              <a:rPr lang="en-GB"/>
              <a:t>In Python, dictionaries are indicated with curly brackets { }, and they have pair of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keys </a:t>
            </a:r>
            <a:r>
              <a:rPr lang="en-GB"/>
              <a:t>and </a:t>
            </a:r>
            <a:r>
              <a:rPr lang="en-GB" b="1"/>
              <a:t>values</a:t>
            </a:r>
            <a:r>
              <a:rPr lang="en-GB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use Dictionary?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dictionary, we can keep the elements in key-value mapping arrangement. </a:t>
            </a:r>
            <a:br>
              <a:rPr lang="en-GB"/>
            </a:br>
            <a:r>
              <a:rPr lang="en-GB"/>
              <a:t>Internally uses hashing for accessing the key value pair, so we can locate elements using key very quickly.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Dictionaries - key : value (pairing)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12" y="722796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The contents of a dict can be written as a series of key:value pairs within braces { }, e.g. dict = {key1:value1, key2:value2, ... }</a:t>
            </a: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#creating dictionary and printing content and type</a:t>
            </a:r>
            <a:endParaRPr sz="15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my_dict  = {id:1,name:”hello world”, year:2020}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print(my_dict)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print(type(my_dict))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Output: {'id': 1, 'name': 'Hello World', 'year': 2020}</a:t>
            </a:r>
            <a:endParaRPr sz="15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</a:t>
            </a:r>
            <a:endParaRPr sz="15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Dictionaries - Accessing Items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7" y="7228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my_dict  = {id:1,name:”hello world”, year:2020}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accessing dictionary element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my_dict["name"]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World</a:t>
            </a:r>
            <a:endParaRPr sz="16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Dictionaries - Accessing Items using get()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181925" y="722800"/>
            <a:ext cx="8520600" cy="3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my_dict  = {id:1,name:”hello world”, year:2020}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accessing dictionary element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my_dict.get("name")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World</a:t>
            </a:r>
            <a:endParaRPr sz="16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Booleans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boolean data return type is either (0/1) True / False.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Python, boolean variables are defined by the True and False keywords.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&gt;&gt;&gt; a = True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&gt;&gt;&gt; type(a) &lt;class 'bool'&gt;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&gt;&gt;&gt; b = False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&gt;&gt;&gt; type(b) &lt;class 'bool'&gt;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output &lt;class 'bool'&gt; indicates the variable is a boolean data type.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Booleans Example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print(10 &gt; 9)</a:t>
            </a:r>
            <a:br>
              <a:rPr lang="en-GB"/>
            </a:br>
            <a:r>
              <a:rPr lang="en-GB"/>
              <a:t>print(10 == 9)</a:t>
            </a:r>
            <a:br>
              <a:rPr lang="en-GB"/>
            </a:br>
            <a:r>
              <a:rPr lang="en-GB"/>
              <a:t>print(10 &lt; 9)</a:t>
            </a:r>
            <a:br>
              <a:rPr lang="en-GB"/>
            </a:br>
            <a:r>
              <a:rPr lang="en-GB"/>
              <a:t>##==========================</a:t>
            </a:r>
            <a:br>
              <a:rPr lang="en-GB"/>
            </a:br>
            <a:r>
              <a:rPr lang="en-GB"/>
              <a:t>a = 200</a:t>
            </a:r>
            <a:br>
              <a:rPr lang="en-GB"/>
            </a:br>
            <a:r>
              <a:rPr lang="en-GB"/>
              <a:t>b = 33</a:t>
            </a:r>
            <a:br>
              <a:rPr lang="en-GB"/>
            </a:br>
            <a:br>
              <a:rPr lang="en-GB"/>
            </a:br>
            <a:r>
              <a:rPr lang="en-GB"/>
              <a:t>if b &gt; a:</a:t>
            </a:r>
            <a:br>
              <a:rPr lang="en-GB"/>
            </a:br>
            <a:r>
              <a:rPr lang="en-GB"/>
              <a:t>  print("b is greater than a")</a:t>
            </a:r>
            <a:br>
              <a:rPr lang="en-GB"/>
            </a:br>
            <a:r>
              <a:rPr lang="en-GB"/>
              <a:t>else:</a:t>
            </a:r>
            <a:br>
              <a:rPr lang="en-GB"/>
            </a:br>
            <a:r>
              <a:rPr lang="en-GB"/>
              <a:t>  print("b is not greater than a")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Sets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set is a collection which is un-ordered &amp; non-indexed. </a:t>
            </a:r>
            <a:br>
              <a:rPr lang="en-GB"/>
            </a:br>
            <a:r>
              <a:rPr lang="en-GB"/>
              <a:t>In Python, sets are exhibit with curly brackets { }.</a:t>
            </a:r>
            <a:br>
              <a:rPr lang="en-GB"/>
            </a:br>
            <a:br>
              <a:rPr lang="en-GB"/>
            </a:br>
            <a:r>
              <a:rPr lang="en-GB">
                <a:solidFill>
                  <a:srgbClr val="980000"/>
                </a:solidFill>
              </a:rPr>
              <a:t>####Creating a Set</a:t>
            </a:r>
            <a:br>
              <a:rPr lang="en-GB">
                <a:solidFill>
                  <a:srgbClr val="980000"/>
                </a:solidFill>
              </a:rPr>
            </a:b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print(my_set)</a:t>
            </a:r>
            <a:br>
              <a:rPr lang="en-GB"/>
            </a:br>
            <a:br>
              <a:rPr lang="en-GB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Sets - Accessing Set Elements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cannot access items in a set by referring to an index, since sets are unordered the items has no index.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#### Example, looping in set to access element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for element in my_set: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  print(element)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80000"/>
                </a:solidFill>
              </a:rPr>
              <a:t>#### Check if element is present set or not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print(“alpha” in my_set)</a:t>
            </a:r>
            <a:br>
              <a:rPr lang="en-GB">
                <a:solidFill>
                  <a:srgbClr val="980000"/>
                </a:solidFill>
              </a:rPr>
            </a:b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Printing String Variables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another example where we can pass more than one object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print('Guido van Rossum','created Python', 'in December 1989')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output : Guido van Rossum created Python in December 1989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or we can pass in variable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who = 'Guido van Rossum'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what = 'created Python'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when = 'in December 1989'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print(who,what,when)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050" b="1" i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output : Guido van Rossum created Python in December 1989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Sets - Adding Element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38761D"/>
                </a:solidFill>
              </a:rPr>
              <a:t>## Adding element using add()</a:t>
            </a:r>
            <a:br>
              <a:rPr lang="en-GB"/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my_set.add(“delta”)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print(my_set)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38761D"/>
                </a:solidFill>
              </a:rPr>
              <a:t>### Add multiple items to a set, using the update() method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my_set.update(["one", "two", "three"])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print(my_set)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Sets - Remove Element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38761D"/>
                </a:solidFill>
              </a:rPr>
              <a:t>## Removing element using remove()</a:t>
            </a:r>
            <a:br>
              <a:rPr lang="en-GB"/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my_set.remove(“beta”)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print(my_set)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38761D"/>
                </a:solidFill>
              </a:rPr>
              <a:t>### Removing element using discard()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 = {"alpha", "beta", "charlie"}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my_set.discard(“beta”)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print(my_set)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38761D"/>
                </a:solidFill>
              </a:rPr>
              <a:t>### Length</a:t>
            </a:r>
            <a:br>
              <a:rPr lang="en-GB">
                <a:solidFill>
                  <a:srgbClr val="38761D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print(len(my_set))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| set() method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sets module provides classes for composing &amp; shaping un-ordered collections of unique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Syntax : set(iterable)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Parameters : Any iterable sequence like list, tuple or dictionary.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Returns : An empty (None) set if no element is being passed.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| set() method - Example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8761D"/>
                </a:solidFill>
              </a:rPr>
              <a:t># initializing list  </a:t>
            </a:r>
            <a:br>
              <a:rPr lang="en-GB">
                <a:solidFill>
                  <a:srgbClr val="38761D"/>
                </a:solidFill>
              </a:rPr>
            </a:br>
            <a:r>
              <a:rPr lang="en-GB">
                <a:solidFill>
                  <a:srgbClr val="980000"/>
                </a:solidFill>
              </a:rPr>
              <a:t>my_list= [ 3, 4, 1, 4, 5 ] </a:t>
            </a:r>
            <a:br>
              <a:rPr lang="en-GB">
                <a:solidFill>
                  <a:srgbClr val="38761D"/>
                </a:solidFill>
              </a:rPr>
            </a:br>
            <a:r>
              <a:rPr lang="en-GB">
                <a:solidFill>
                  <a:srgbClr val="38761D"/>
                </a:solidFill>
              </a:rPr>
              <a:t># initializing tuple </a:t>
            </a:r>
            <a:br>
              <a:rPr lang="en-GB"/>
            </a:br>
            <a:r>
              <a:rPr lang="en-GB">
                <a:solidFill>
                  <a:srgbClr val="980000"/>
                </a:solidFill>
              </a:rPr>
              <a:t>my_tuple = (3, 4, 1, 4, 5) </a:t>
            </a:r>
            <a:br>
              <a:rPr lang="en-GB"/>
            </a:br>
            <a:r>
              <a:rPr lang="en-GB">
                <a:solidFill>
                  <a:srgbClr val="38761D"/>
                </a:solidFill>
              </a:rPr>
              <a:t># Printing iterables before conversion </a:t>
            </a:r>
            <a:br>
              <a:rPr lang="en-GB"/>
            </a:br>
            <a:r>
              <a:rPr lang="en-GB">
                <a:solidFill>
                  <a:srgbClr val="980000"/>
                </a:solidFill>
              </a:rPr>
              <a:t>print("The list before conversion is : " + str(my_list)) 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print("The tuple before conversion is : " + str(my_tuple)) </a:t>
            </a:r>
            <a:br>
              <a:rPr lang="en-GB"/>
            </a:br>
            <a:r>
              <a:rPr lang="en-GB">
                <a:solidFill>
                  <a:srgbClr val="38761D"/>
                </a:solidFill>
              </a:rPr>
              <a:t># Iterables after conversion to sets  </a:t>
            </a:r>
            <a:br>
              <a:rPr lang="en-GB">
                <a:solidFill>
                  <a:srgbClr val="38761D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print("The list after conversion is : " + str(set(my_list))) </a:t>
            </a: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print("The tuple after conversion is : " + str(set(my_tuple)))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Operators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are special symbols in Python.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simply carry out arithmetic or logical computation for us.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“Operand” is value that the operator operates on.</a:t>
            </a:r>
            <a:br>
              <a:rPr lang="en-GB"/>
            </a:br>
            <a:r>
              <a:rPr lang="en-GB"/>
              <a:t>2 + 3 =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Here, “+” is the “operator” which performs addition. </a:t>
            </a:r>
            <a:br>
              <a:rPr lang="en-GB"/>
            </a:br>
            <a:r>
              <a:rPr lang="en-GB"/>
              <a:t>2 and 3 are the “operands” and 5 is the output of the operation.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 in Python - Example</a:t>
            </a:r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80000"/>
                </a:solidFill>
              </a:rPr>
              <a:t>x = 15</a:t>
            </a:r>
            <a:br>
              <a:rPr lang="en-GB" sz="1500">
                <a:solidFill>
                  <a:srgbClr val="980000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y = 4</a:t>
            </a:r>
            <a:br>
              <a:rPr lang="en-GB" sz="1500"/>
            </a:br>
            <a:r>
              <a:rPr lang="en-GB" sz="1500">
                <a:solidFill>
                  <a:srgbClr val="38761D"/>
                </a:solidFill>
              </a:rPr>
              <a:t># Output: x + y = 19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print('x + y =',x+y)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38761D"/>
                </a:solidFill>
              </a:rPr>
              <a:t># Output: x - y = 11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print('x - y =',x-y)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38761D"/>
                </a:solidFill>
              </a:rPr>
              <a:t># Output: x * y = 60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print('x * y =',x*y)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38761D"/>
                </a:solidFill>
              </a:rPr>
              <a:t># Output: x / y = 3.75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print('x / y =',x/y)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38761D"/>
                </a:solidFill>
              </a:rPr>
              <a:t># Output: x // y = 3</a:t>
            </a:r>
            <a:br>
              <a:rPr lang="en-GB" sz="1500">
                <a:solidFill>
                  <a:srgbClr val="38761D"/>
                </a:solidFill>
              </a:rPr>
            </a:br>
            <a:r>
              <a:rPr lang="en-GB" sz="1500">
                <a:solidFill>
                  <a:srgbClr val="980000"/>
                </a:solidFill>
              </a:rPr>
              <a:t>print('x // y =',x//y)</a:t>
            </a:r>
            <a:br>
              <a:rPr lang="en-GB" sz="1500"/>
            </a:br>
            <a:r>
              <a:rPr lang="en-GB" sz="1500">
                <a:solidFill>
                  <a:srgbClr val="38761D"/>
                </a:solidFill>
              </a:rPr>
              <a:t># Output: x ** y = 50625</a:t>
            </a:r>
            <a:br>
              <a:rPr lang="en-GB" sz="1500"/>
            </a:br>
            <a:r>
              <a:rPr lang="en-GB" sz="1500">
                <a:solidFill>
                  <a:srgbClr val="980000"/>
                </a:solidFill>
              </a:rPr>
              <a:t>print('x ** y =',x**y)</a:t>
            </a:r>
            <a:endParaRPr sz="1500">
              <a:solidFill>
                <a:srgbClr val="98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 are used to compare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returns either True or False according to the condition.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 are the and, or, not operators.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Bitwise operators</a:t>
            </a:r>
            <a:endParaRPr/>
          </a:p>
        </p:txBody>
      </p:sp>
      <p:sp>
        <p:nvSpPr>
          <p:cNvPr id="277" name="Google Shape;27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Bitwise operators act on operands as if they were strings of binary digits.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operate bit by bit, hence the name.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operators</a:t>
            </a:r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Assignment operators are used in Python to assign values to variables.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String and Int dataTypes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Let's get a little creative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who = 'Guido van Rossum' # string type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what = 'created Python' #string type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when = 1989 # integer type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Try 1 - putting integer 1989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print(who,what,'in',1989)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Try 2 - putting variable 'when'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print(who,what,'in',when)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Try 3 - type casting int variable to string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print(who,what,'in',str(when)) 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output : Guido van Rossum created Python in December 1989</a:t>
            </a: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output : Guido van Rossum created Python in December 1989</a:t>
            </a: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output : Guido van Rossum created Python in December 1989</a:t>
            </a: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 operators</a:t>
            </a:r>
            <a:endParaRPr/>
          </a:p>
        </p:txBody>
      </p:sp>
      <p:sp>
        <p:nvSpPr>
          <p:cNvPr id="289" name="Google Shape;28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 operators is and is not are the identity operators in Python.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are used to check if two values (or variables) are located on the same part of the memory.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Two variables that are equal does not imply that they are identical.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Membership operators</a:t>
            </a:r>
            <a:endParaRPr/>
          </a:p>
        </p:txBody>
      </p:sp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Membership operators in and not in are the membership operators in Python.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They are used to test whether a value or variable is found in a sequence (string, list, tuple, set and dictionary).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a dictionary we can only test for presence of key, not the value.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 in python</a:t>
            </a:r>
            <a:endParaRPr/>
          </a:p>
        </p:txBody>
      </p:sp>
      <p:sp>
        <p:nvSpPr>
          <p:cNvPr id="301" name="Google Shape;30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boolean expression in a conditional statement that determines which branch is executed.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statement that controls the flow of execution depending on some condition.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Python the keywords if , elif , and else are used for conditional statements.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 - Python</a:t>
            </a: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body" idx="1"/>
          </p:nvPr>
        </p:nvSpPr>
        <p:spPr>
          <a:xfrm>
            <a:off x="311700" y="1184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 we use two variables, a and b, which are used as part of the if statement to test whether b is greater than a. As a is 33, and b is 200, we know that 200 is greater than 33, and so we print to screen that "b is greater than a".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a = 33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b = 200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if b &gt; a: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  print("b is greater than a")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Elif Statements - Python</a:t>
            </a:r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elif keyword is pythons way of saying "if the previous conditions were not true, then try this condition".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a = 33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b = 33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if b &gt; a: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  print("b is greater than a")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elif a == b: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  print("a and b are equal")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 Statements - Python</a:t>
            </a:r>
            <a:endParaRPr/>
          </a:p>
        </p:txBody>
      </p:sp>
      <p:sp>
        <p:nvSpPr>
          <p:cNvPr id="319" name="Google Shape;31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else keyword catches anything which isn't caught by the preceding conditions.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a = 200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b = 33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if b &gt; a: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print("b is greater than a")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elif a == b: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print("a and b are equal")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else: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print("a is greater than b")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Statement in python</a:t>
            </a:r>
            <a:endParaRPr/>
          </a:p>
        </p:txBody>
      </p:sp>
      <p:sp>
        <p:nvSpPr>
          <p:cNvPr id="325" name="Google Shape;32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python, while loop is used to execute a block of statements repeatedly until a given a condition is satisfied.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when the condition becomes false, the line immediately after the loop in program is executed.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There are two types of loops in Python, for and while.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 in python</a:t>
            </a:r>
            <a:endParaRPr/>
          </a:p>
        </p:txBody>
      </p:sp>
      <p:sp>
        <p:nvSpPr>
          <p:cNvPr id="331" name="Google Shape;33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syntax of a while loop in Python programming language is − while expression: statement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Here, statement(s) may be a single statement or a block of statements.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condition may be any expression, and true is any non-zero value.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loop iterates while the condition is true.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 in python</a:t>
            </a:r>
            <a:endParaRPr/>
          </a:p>
        </p:txBody>
      </p:sp>
      <p:sp>
        <p:nvSpPr>
          <p:cNvPr id="337" name="Google Shape;33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while loop in python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= 1 # initializing variable with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 i &lt;= 100: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print(i)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i = i+1 #incrementing value of i after each iteration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 in python</a:t>
            </a:r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for loop is used for iterating over a sequence (that is either a list, a tuple, a dictionary, a set, or a string). With the for loop we can execute a set of statements, once for each item in a list, tuple, set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Python For Loops - How to Print 1 to 100 using for loop in python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for loop in python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i in range(1,101):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print(i)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print() method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print() with separator and end parameters[sep,end]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print("a =", a, sep='00000', end='\n\n\n')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print("a =", a, sep='0', end='')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output : a =000005</a:t>
            </a: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 b="1" i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 =05</a:t>
            </a:r>
            <a:endParaRPr sz="1050" b="1" i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Infinite Loop  - While Loop </a:t>
            </a:r>
            <a:endParaRPr/>
          </a:p>
        </p:txBody>
      </p:sp>
      <p:sp>
        <p:nvSpPr>
          <p:cNvPr id="349" name="Google Shape;34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[Caution: Press CTRL + C, or close the terminal/program to exit loop]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# Having fun the infinite looping using while loop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 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while(x==1):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print('python says Hello!!! Press Ctrl + C to exit infinite loop')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>
            <a:spLocks noGrp="1"/>
          </p:cNvSpPr>
          <p:nvPr>
            <p:ph type="title"/>
          </p:nvPr>
        </p:nvSpPr>
        <p:spPr>
          <a:xfrm>
            <a:off x="311700" y="96750"/>
            <a:ext cx="8520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and Conditional statement - Print all even/odd numbers between 1-100</a:t>
            </a:r>
            <a:endParaRPr/>
          </a:p>
        </p:txBody>
      </p:sp>
      <p:sp>
        <p:nvSpPr>
          <p:cNvPr id="355" name="Google Shape;355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# Print all even/odd numbers between 1-100 - using 'FOR' loop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for i in range(1,101): # looping from 1-100 numbers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# print(i)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chk = i % 2 # ‘chk’ variable stores the mod value (i modular division 2)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if chk == 0: # checking condition for even number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    print(i,"is an even number")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elif chk == 1: # checking condition for odd number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        print(i,'is an odd number')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Continue, break and pass</a:t>
            </a:r>
            <a:endParaRPr/>
          </a:p>
        </p:txBody>
      </p:sp>
      <p:sp>
        <p:nvSpPr>
          <p:cNvPr id="361" name="Google Shape;36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Continue- Continue statements ignore statements inside of a loop and continues with the cycle of the original loop.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Break- Break statements are used for exiting for and while loops. Only iterations before the break statement will be outputted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Pass- Pass statements are used when a statement is required but is not intended to be executed.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 statements</a:t>
            </a:r>
            <a:endParaRPr/>
          </a:p>
        </p:txBody>
      </p:sp>
      <p:sp>
        <p:nvSpPr>
          <p:cNvPr id="367" name="Google Shape;367;p65"/>
          <p:cNvSpPr txBox="1">
            <a:spLocks noGrp="1"/>
          </p:cNvSpPr>
          <p:nvPr>
            <p:ph type="body" idx="1"/>
          </p:nvPr>
        </p:nvSpPr>
        <p:spPr>
          <a:xfrm>
            <a:off x="311700" y="1173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x in “door”: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x == ‘o’: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continue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print(“the current letter is”, x)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output; the current letter is d</a:t>
            </a:r>
            <a:endParaRPr sz="1450" b="1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The current letter is r</a:t>
            </a:r>
            <a:endParaRPr sz="1450" b="1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 statements</a:t>
            </a:r>
            <a:endParaRPr/>
          </a:p>
        </p:txBody>
      </p:sp>
      <p:sp>
        <p:nvSpPr>
          <p:cNvPr id="373" name="Google Shape;37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x in “door”: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x == ‘o’: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Print(“please skip over this letter”)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print(“the current letter is”, x)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output; the current letter is d</a:t>
            </a:r>
            <a:endParaRPr sz="1450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Please skip over this letter</a:t>
            </a:r>
            <a:endParaRPr sz="1450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Please skip over this letter</a:t>
            </a:r>
            <a:endParaRPr sz="1450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The current letter is r</a:t>
            </a:r>
            <a:endParaRPr sz="1450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 statements</a:t>
            </a:r>
            <a:endParaRPr/>
          </a:p>
        </p:txBody>
      </p:sp>
      <p:sp>
        <p:nvSpPr>
          <p:cNvPr id="379" name="Google Shape;37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x in “door”: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x == ‘o’: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Break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print(“the current letter is”, x)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#output;  the current letter is d</a:t>
            </a:r>
            <a:endParaRPr sz="1450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type in python3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1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output: &lt;class 'int'&gt;</a:t>
            </a:r>
            <a:endParaRPr sz="10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print(help(x))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output: class int(object)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int(x=0) -&gt; integer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int(x, base=10) -&gt; integer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Convert a number or string to an integer, or return 0 if no arguments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are given.  If x is a number, return x.__int__().  For floating point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numbers, this truncates towards zero.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If x is not a number or if base is given, then x must be a string,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bytes, or bytearray instance representing an integer literal in the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given base.  The literal can be preceded by '+' or '-' and be surrounded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by whitespace.  The base defaults to 10.  Valid bases are 0 and 2-36.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|  Base 0 means to interpret the base from the string as an integer literal...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 (String) type in python3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'string'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#output: &lt;class 'str'&gt;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Multiline Strings (triple quotes)</a:t>
            </a:r>
            <a:b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x_string = """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firstline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secondLine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ThirdLine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print(x_string)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len() function</a:t>
            </a:r>
            <a:b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print(len(x_string))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Slicing in python3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885600"/>
            <a:ext cx="85206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Python slicing is about obtaining a sub-string from the given string</a:t>
            </a:r>
            <a:br>
              <a:rPr lang="en-GB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syntax: the start index and the end index</a:t>
            </a:r>
            <a:br>
              <a:rPr lang="en-GB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string[start_index:ending_index]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"Hello, World!"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print(b[2:5])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output: llo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removing start point index string[:ending_index]</a:t>
            </a:r>
            <a:endParaRPr sz="10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"Hello, World!"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print(b[:5])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output: Hello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Taking input in Python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input() function executes program flow will be stopped until an input from user.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string or message shows on the screen to ask user to enter value is optional i.e. the prompt, will be showed on the screen is optional.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When enter as input, the input function convert it into a string. if you enter an integer value still input() function change it into a string. You need to individually convert it into an integer in your code using typecasting.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4346</Words>
  <Application>Microsoft Macintosh PowerPoint</Application>
  <PresentationFormat>On-screen Show (16:9)</PresentationFormat>
  <Paragraphs>443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Consolas</vt:lpstr>
      <vt:lpstr>Courier New</vt:lpstr>
      <vt:lpstr>Simple Light</vt:lpstr>
      <vt:lpstr>Python Course for Absolute Beginner</vt:lpstr>
      <vt:lpstr>Basics in Python 3</vt:lpstr>
      <vt:lpstr>Printing String Variables</vt:lpstr>
      <vt:lpstr>Working with String and Int dataTypes</vt:lpstr>
      <vt:lpstr>More on print() method</vt:lpstr>
      <vt:lpstr>int type in python3</vt:lpstr>
      <vt:lpstr>str (String) type in python3</vt:lpstr>
      <vt:lpstr>String Slicing in python3</vt:lpstr>
      <vt:lpstr>Taking input in Python</vt:lpstr>
      <vt:lpstr>Type Conversion in Python - Implicit Type Conversion  </vt:lpstr>
      <vt:lpstr>Type Conversion in Python - Explicit Type Conversion  </vt:lpstr>
      <vt:lpstr>The split() method</vt:lpstr>
      <vt:lpstr>Split() function - String Manipulation  </vt:lpstr>
      <vt:lpstr>List in Python</vt:lpstr>
      <vt:lpstr>List in Python - Indexing  </vt:lpstr>
      <vt:lpstr>List in Python - Negative Indexing    </vt:lpstr>
      <vt:lpstr>List in Python - Append     </vt:lpstr>
      <vt:lpstr>List in Python - Range    </vt:lpstr>
      <vt:lpstr>List in Python - Delete element from list     </vt:lpstr>
      <vt:lpstr>Tuples in Python</vt:lpstr>
      <vt:lpstr>Tuples in Python     </vt:lpstr>
      <vt:lpstr>Python Dictionaries</vt:lpstr>
      <vt:lpstr>Python Dictionaries - key : value (pairing)     </vt:lpstr>
      <vt:lpstr>Python Dictionaries - Accessing Items     </vt:lpstr>
      <vt:lpstr>Python Dictionaries - Accessing Items using get()     </vt:lpstr>
      <vt:lpstr>Python Booleans</vt:lpstr>
      <vt:lpstr>Python Booleans Example</vt:lpstr>
      <vt:lpstr>Python Sets</vt:lpstr>
      <vt:lpstr>Python Sets - Accessing Set Elements</vt:lpstr>
      <vt:lpstr>Python Sets - Adding Element</vt:lpstr>
      <vt:lpstr>Python Sets - Remove Element</vt:lpstr>
      <vt:lpstr>Python | set() method</vt:lpstr>
      <vt:lpstr>Python | set() method - Example</vt:lpstr>
      <vt:lpstr>Python Operators</vt:lpstr>
      <vt:lpstr>Arithmetic Operators in Python - Example</vt:lpstr>
      <vt:lpstr>Comparison Operators</vt:lpstr>
      <vt:lpstr>Logical operators</vt:lpstr>
      <vt:lpstr>Bitwise operators</vt:lpstr>
      <vt:lpstr>Assignment operators</vt:lpstr>
      <vt:lpstr>Identity operators</vt:lpstr>
      <vt:lpstr>Membership operators</vt:lpstr>
      <vt:lpstr>Conditional Statements in python</vt:lpstr>
      <vt:lpstr>If Statements - Python</vt:lpstr>
      <vt:lpstr>Elif Statements - Python</vt:lpstr>
      <vt:lpstr>Else Statements - Python</vt:lpstr>
      <vt:lpstr>Looping Statement in python</vt:lpstr>
      <vt:lpstr>While loop in python</vt:lpstr>
      <vt:lpstr>While loop in python</vt:lpstr>
      <vt:lpstr>For Loop in python</vt:lpstr>
      <vt:lpstr>How to Run Infinite Loop  - While Loop </vt:lpstr>
      <vt:lpstr>Looping and Conditional statement - Print all even/odd numbers between 1-100</vt:lpstr>
      <vt:lpstr>Continue, break and pass</vt:lpstr>
      <vt:lpstr>Continue statements</vt:lpstr>
      <vt:lpstr>Pass statements</vt:lpstr>
      <vt:lpstr>Break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for Absolute Beginner</dc:title>
  <cp:lastModifiedBy>ARNAV SINGH (814454)</cp:lastModifiedBy>
  <cp:revision>1</cp:revision>
  <dcterms:modified xsi:type="dcterms:W3CDTF">2020-08-31T14:22:11Z</dcterms:modified>
</cp:coreProperties>
</file>