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7" r:id="rId5"/>
    <p:sldId id="280" r:id="rId6"/>
    <p:sldId id="279" r:id="rId7"/>
    <p:sldId id="282" r:id="rId8"/>
    <p:sldId id="284" r:id="rId9"/>
    <p:sldId id="281" r:id="rId10"/>
    <p:sldId id="313" r:id="rId11"/>
    <p:sldId id="314" r:id="rId12"/>
    <p:sldId id="309" r:id="rId13"/>
    <p:sldId id="304" r:id="rId14"/>
    <p:sldId id="306" r:id="rId15"/>
    <p:sldId id="311" r:id="rId16"/>
    <p:sldId id="312" r:id="rId17"/>
    <p:sldId id="337" r:id="rId18"/>
    <p:sldId id="307" r:id="rId19"/>
    <p:sldId id="308" r:id="rId20"/>
    <p:sldId id="310" r:id="rId21"/>
    <p:sldId id="348" r:id="rId22"/>
    <p:sldId id="315" r:id="rId23"/>
    <p:sldId id="326" r:id="rId24"/>
    <p:sldId id="320" r:id="rId25"/>
    <p:sldId id="322" r:id="rId26"/>
    <p:sldId id="321" r:id="rId27"/>
    <p:sldId id="323" r:id="rId28"/>
    <p:sldId id="324" r:id="rId29"/>
    <p:sldId id="325" r:id="rId30"/>
    <p:sldId id="327" r:id="rId31"/>
    <p:sldId id="329" r:id="rId32"/>
    <p:sldId id="328" r:id="rId33"/>
    <p:sldId id="335" r:id="rId34"/>
    <p:sldId id="338" r:id="rId35"/>
    <p:sldId id="336" r:id="rId36"/>
    <p:sldId id="330" r:id="rId37"/>
    <p:sldId id="301" r:id="rId38"/>
    <p:sldId id="332" r:id="rId39"/>
    <p:sldId id="331" r:id="rId40"/>
    <p:sldId id="319" r:id="rId41"/>
    <p:sldId id="317" r:id="rId42"/>
    <p:sldId id="333" r:id="rId43"/>
    <p:sldId id="334" r:id="rId44"/>
    <p:sldId id="339" r:id="rId4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88277" autoAdjust="0"/>
  </p:normalViewPr>
  <p:slideViewPr>
    <p:cSldViewPr>
      <p:cViewPr>
        <p:scale>
          <a:sx n="66" d="100"/>
          <a:sy n="66" d="100"/>
        </p:scale>
        <p:origin x="-127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A50150-D2DF-4BD2-BE32-FA167FF7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C7E1659-5876-42F7-8A1D-6C0BF51F2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&amp;&amp;, ||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0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5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3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2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2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4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LINQ we encountered so far produced sequential result (one or more row of data) and so their execution was deferred.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query that</a:t>
            </a:r>
            <a:r>
              <a:rPr lang="en-US" baseline="0" dirty="0" smtClean="0"/>
              <a:t> produces single result, query execution happens immediately even though 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has not be called.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3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example that we used to count the number of characters in a string, becomes very simple when we use Count aggregate.</a:t>
            </a:r>
          </a:p>
          <a:p>
            <a:r>
              <a:rPr lang="en-US" b="0" dirty="0" smtClean="0"/>
              <a:t>Same thing can be written</a:t>
            </a:r>
            <a:r>
              <a:rPr lang="en-US" b="0" baseline="0" dirty="0" smtClean="0"/>
              <a:t> achieved by statement</a:t>
            </a:r>
          </a:p>
          <a:p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poem.Where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(e=&gt;e==',').Count());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poem.Select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(c =&gt; c == ',').Count();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(i);</a:t>
            </a:r>
          </a:p>
          <a:p>
            <a:pPr>
              <a:lnSpc>
                <a:spcPct val="140000"/>
              </a:lnSpc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evenNumbers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(n =&gt; n % 2 == 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6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48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84C8-4FAE-4690-A5EC-7DBB4EAE6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4F7D-247C-4A81-BD66-CD81D9CE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4315-9C3C-4247-B770-4ABFD78A9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EE69-6091-4C9A-8ADA-2E938216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8023-88B5-4BC1-8ADA-301E8F2F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D96F-787D-4969-88C3-F57240DF4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9C54-3417-4E27-B622-A7B74FB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ADA7-62C5-48C1-9557-994E8A43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44CC-7B89-4672-B2BC-1B6CC50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82A72-B9A4-4225-A1B1-8264CA231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53D649-EBBB-4091-806B-FF8E6972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4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Given an array of numbers. Find  the cube of the numbers that are greater than 100 but less than 1000 using LINQ.</a:t>
            </a:r>
          </a:p>
          <a:p>
            <a:r>
              <a:rPr lang="en-US" i="1" dirty="0" smtClean="0"/>
              <a:t>Change some of the array elements and execute the same query again.</a:t>
            </a:r>
            <a:endParaRPr lang="en-US" i="1" dirty="0"/>
          </a:p>
          <a:p>
            <a:r>
              <a:rPr lang="en-US" i="1" dirty="0" smtClean="0"/>
              <a:t>Hint : use the logical operators of C# to combine the conditions </a:t>
            </a:r>
          </a:p>
          <a:p>
            <a:pPr marL="0" indent="0" algn="r">
              <a:buNone/>
            </a:pPr>
            <a:r>
              <a:rPr lang="en-US" i="1" dirty="0" smtClean="0"/>
              <a:t>(15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/>
          <a:lstStyle/>
          <a:p>
            <a:r>
              <a:rPr lang="en-US" dirty="0" smtClean="0"/>
              <a:t>Query can have any number of where clause to filter that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same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/>
              <a:t>can be used </a:t>
            </a:r>
            <a:r>
              <a:rPr lang="en-US" dirty="0" smtClean="0"/>
              <a:t>retain temporary value.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&lt;7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flower;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from clauses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295400"/>
          </a:xfrm>
        </p:spPr>
        <p:txBody>
          <a:bodyPr/>
          <a:lstStyle/>
          <a:p>
            <a:r>
              <a:rPr lang="en-US" dirty="0" smtClean="0"/>
              <a:t>Data from multiple data sources can be obtained using multiple from clause. The example listed results in producing Cartesian product between the two data sources.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flower;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fruit;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flower=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fruit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5943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82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Program{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string[] flowers = { "dahlia", "rose", "lotus" };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     string[] fruits = { "mango", "apple", "orange", "banana" 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fruit in fruits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(flower, fruit);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+"," 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962400"/>
            <a:ext cx="3695700" cy="25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Given a list of participants for a tennis match. Split the list into 2 equal halves and display all the possible combination of matches possible between the participants in the two lists. A condition is that no player should have an opponent who is from his own his own country.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066800"/>
            <a:ext cx="8229600" cy="2286000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clause is used to sort on one or more fields.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default arranges the elements in ascending order.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ascending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descending </a:t>
            </a:r>
            <a:r>
              <a:rPr lang="en-US" dirty="0"/>
              <a:t>can also be used to arranges the elements in ascending order</a:t>
            </a:r>
            <a:r>
              <a:rPr lang="en-US" dirty="0" smtClean="0"/>
              <a:t> or descending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146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Using LINQ with Collections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we need to specify the type here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 smtClean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Hint: Use order date type </a:t>
            </a:r>
            <a:r>
              <a:rPr lang="en-US" i="1" dirty="0"/>
              <a:t>as </a:t>
            </a:r>
            <a:r>
              <a:rPr lang="en-US" i="1" dirty="0" err="1"/>
              <a:t>System.DateTime</a:t>
            </a:r>
            <a:r>
              <a:rPr lang="en-US" i="1" dirty="0"/>
              <a:t> . </a:t>
            </a:r>
            <a:r>
              <a:rPr lang="en-US" i="1" dirty="0" smtClean="0"/>
              <a:t>Use  </a:t>
            </a:r>
            <a:r>
              <a:rPr lang="en-US" i="1" dirty="0" err="1" smtClean="0"/>
              <a:t>DateTime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year, </a:t>
            </a:r>
            <a:r>
              <a:rPr lang="en-US" i="1" dirty="0" err="1" smtClean="0"/>
              <a:t>int</a:t>
            </a:r>
            <a:r>
              <a:rPr lang="en-US" i="1" dirty="0" smtClean="0"/>
              <a:t> month, </a:t>
            </a:r>
            <a:r>
              <a:rPr lang="en-US" i="1" dirty="0" err="1" smtClean="0"/>
              <a:t>int</a:t>
            </a:r>
            <a:r>
              <a:rPr lang="en-US" i="1" dirty="0" smtClean="0"/>
              <a:t> day) constructor. 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 smtClean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Hint: Use order date type </a:t>
            </a:r>
            <a:r>
              <a:rPr lang="en-US" i="1" dirty="0"/>
              <a:t>as </a:t>
            </a:r>
            <a:r>
              <a:rPr lang="en-US" i="1" dirty="0" err="1"/>
              <a:t>System.DateTime</a:t>
            </a:r>
            <a:r>
              <a:rPr lang="en-US" i="1" dirty="0"/>
              <a:t> . </a:t>
            </a:r>
            <a:r>
              <a:rPr lang="en-US" i="1" dirty="0" smtClean="0"/>
              <a:t>Use  </a:t>
            </a:r>
            <a:r>
              <a:rPr lang="en-US" i="1" dirty="0" err="1" smtClean="0"/>
              <a:t>DateTime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year, </a:t>
            </a:r>
            <a:r>
              <a:rPr lang="en-US" i="1" dirty="0" err="1" smtClean="0"/>
              <a:t>int</a:t>
            </a:r>
            <a:r>
              <a:rPr lang="en-US" i="1" dirty="0" smtClean="0"/>
              <a:t> month, </a:t>
            </a:r>
            <a:r>
              <a:rPr lang="en-US" i="1" dirty="0" err="1" smtClean="0"/>
              <a:t>int</a:t>
            </a:r>
            <a:r>
              <a:rPr lang="en-US" i="1" dirty="0" smtClean="0"/>
              <a:t> day) constructor. 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9872"/>
            <a:ext cx="8839200" cy="1905000"/>
          </a:xfrm>
        </p:spPr>
        <p:txBody>
          <a:bodyPr/>
          <a:lstStyle/>
          <a:p>
            <a:r>
              <a:rPr lang="en-US" dirty="0" smtClean="0"/>
              <a:t>A LINQ query starts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 clause and end with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clause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 smtClean="0"/>
              <a:t> clause.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 smtClean="0"/>
              <a:t> clause allows grouping the results with respect to certain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" y="2514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flower.Petals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group flower by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("flowers with "+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petals: ");</a:t>
            </a:r>
          </a:p>
          <a:p>
            <a:r>
              <a:rPr lang="sv-S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5042072"/>
            <a:ext cx="3338946" cy="17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query?</a:t>
            </a:r>
          </a:p>
          <a:p>
            <a:r>
              <a:rPr lang="en-US" dirty="0" smtClean="0"/>
              <a:t>What query language do you use for RDBMS?</a:t>
            </a:r>
          </a:p>
          <a:p>
            <a:r>
              <a:rPr lang="en-US" dirty="0" smtClean="0"/>
              <a:t>What query </a:t>
            </a:r>
            <a:r>
              <a:rPr lang="en-US" dirty="0"/>
              <a:t>language </a:t>
            </a:r>
            <a:r>
              <a:rPr lang="en-US" dirty="0" smtClean="0"/>
              <a:t>do you use for XML?</a:t>
            </a:r>
          </a:p>
          <a:p>
            <a:r>
              <a:rPr lang="en-US" dirty="0" smtClean="0"/>
              <a:t>Do you know of any other query languages?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the previous exercise, write a LINQ query that displays the details grouped by the month in the descending order of the order </a:t>
            </a:r>
            <a:r>
              <a:rPr lang="en-US" dirty="0" smtClean="0"/>
              <a:t>date.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Joining refers to combining data from two data sources based on some common fields in both the data sources.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DataSource1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DataSource2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var1.property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var2.property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" y="1143000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Student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Enroll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Program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= from s in students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join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(var ex in join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continuation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/>
              <a:t>The temporary results can be saved and can be used in the subsequent part of the </a:t>
            </a:r>
            <a:r>
              <a:rPr lang="en-US" dirty="0" smtClean="0"/>
              <a:t>query. This </a:t>
            </a:r>
            <a:r>
              <a:rPr lang="en-US" dirty="0"/>
              <a:t>is called query continuation or just continuation.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need the result of the previous example grouped by the course name then the query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join1 =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from s in students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e.Id</a:t>
            </a:r>
            <a:endParaRPr lang="en-US" b="1" kern="1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b="1" kern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es.CourseName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 in join1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ex.Key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ex1 in 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"+ex1.Id+ " "+ ex1.Name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228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have created Order class in the previous exercise and that has order id </a:t>
            </a:r>
            <a:r>
              <a:rPr lang="en-US" i="1" dirty="0" smtClean="0"/>
              <a:t>, item </a:t>
            </a:r>
            <a:r>
              <a:rPr lang="en-US" i="1" dirty="0"/>
              <a:t>name, order date and quantity </a:t>
            </a:r>
            <a:r>
              <a:rPr lang="en-US" i="1" dirty="0" smtClean="0"/>
              <a:t>. Create another class called Item that has item name</a:t>
            </a:r>
            <a:r>
              <a:rPr lang="en-US" i="1" dirty="0"/>
              <a:t> </a:t>
            </a:r>
            <a:r>
              <a:rPr lang="en-US" i="1" dirty="0" smtClean="0"/>
              <a:t>and  price. Write a LINQ query such that it returns </a:t>
            </a:r>
            <a:r>
              <a:rPr lang="en-US" i="1" dirty="0"/>
              <a:t>order </a:t>
            </a:r>
            <a:r>
              <a:rPr lang="en-US" i="1" dirty="0" smtClean="0"/>
              <a:t>id, item name, </a:t>
            </a:r>
            <a:r>
              <a:rPr lang="en-US" i="1" dirty="0"/>
              <a:t>order date </a:t>
            </a:r>
            <a:r>
              <a:rPr lang="en-US" i="1" dirty="0" smtClean="0"/>
              <a:t>and the total price (price * </a:t>
            </a:r>
            <a:r>
              <a:rPr lang="en-US" i="1" dirty="0"/>
              <a:t>quantity </a:t>
            </a:r>
            <a:r>
              <a:rPr lang="en-US" i="1" dirty="0" smtClean="0"/>
              <a:t>) </a:t>
            </a:r>
            <a:r>
              <a:rPr lang="en-US" i="1" dirty="0"/>
              <a:t>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Instead of creating a class for maintaining relationship,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class, C# allows creation of anonymous types (class with no name).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used with the select clause to return an object in cases where there are no class to represent the object ( as a result of join or if the query has only subset of the fields in a data source).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field1=value1, field2=value2,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= from s in students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{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(var ex in join)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":"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ex.CName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An anonymous class with ID, Name and </a:t>
            </a:r>
            <a:r>
              <a:rPr lang="en-US" dirty="0" err="1" smtClean="0"/>
              <a:t>CName</a:t>
            </a:r>
            <a:r>
              <a:rPr lang="en-US" dirty="0" smtClean="0"/>
              <a:t> read-only properties are created.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Do the previous exercise using anonymous types.</a:t>
            </a:r>
          </a:p>
          <a:p>
            <a:pPr marL="0" indent="0" algn="r">
              <a:buNone/>
            </a:pPr>
            <a:r>
              <a:rPr lang="en-US" i="1" dirty="0" smtClean="0"/>
              <a:t>(30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methods provide a short cut way of writing queries.</a:t>
            </a:r>
          </a:p>
          <a:p>
            <a:r>
              <a:rPr lang="en-US" dirty="0" smtClean="0"/>
              <a:t>These methods can be used on any enumerable object.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System.Linq.Enumerable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methods have query </a:t>
            </a:r>
            <a:r>
              <a:rPr lang="en-US" dirty="0"/>
              <a:t>methods </a:t>
            </a:r>
            <a:r>
              <a:rPr lang="en-US" dirty="0" smtClean="0"/>
              <a:t>and these extend the functionality of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Select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Where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OrderByDescending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GroupBy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l=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FlowerList.Select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(e =&gt;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e.Name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Language-Integrated </a:t>
            </a:r>
            <a:r>
              <a:rPr lang="en-US" dirty="0"/>
              <a:t>Query </a:t>
            </a:r>
            <a:endParaRPr lang="en-US" dirty="0" smtClean="0"/>
          </a:p>
          <a:p>
            <a:r>
              <a:rPr lang="en-US" sz="2000" dirty="0" smtClean="0">
                <a:ea typeface="+mn-ea"/>
                <a:cs typeface="+mn-cs"/>
              </a:rPr>
              <a:t>New from .NET 3.5 and VS 2008</a:t>
            </a:r>
          </a:p>
          <a:p>
            <a:r>
              <a:rPr lang="en-US" dirty="0" smtClean="0"/>
              <a:t>Enables using same query language for disparate data sources- SQL, XML or, web services, .NET objects.</a:t>
            </a:r>
          </a:p>
          <a:p>
            <a:r>
              <a:rPr lang="en-US" dirty="0" smtClean="0"/>
              <a:t>Also enables usage of queries against collections.</a:t>
            </a:r>
          </a:p>
          <a:p>
            <a:r>
              <a:rPr lang="en-US" dirty="0" smtClean="0"/>
              <a:t>Object –oriented query language</a:t>
            </a:r>
          </a:p>
          <a:p>
            <a:r>
              <a:rPr lang="en-US" dirty="0" smtClean="0"/>
              <a:t>VS </a:t>
            </a:r>
            <a:r>
              <a:rPr lang="en-US" dirty="0"/>
              <a:t>2008 offers IntelliSense </a:t>
            </a:r>
            <a:r>
              <a:rPr lang="en-US" dirty="0" smtClean="0"/>
              <a:t>support.</a:t>
            </a:r>
          </a:p>
          <a:p>
            <a:r>
              <a:rPr lang="en-US" dirty="0" smtClean="0"/>
              <a:t>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dirty="0" smtClean="0"/>
              <a:t> provides the LINQ support.</a:t>
            </a:r>
            <a:endParaRPr lang="en-US" dirty="0"/>
          </a:p>
          <a:p>
            <a:endParaRPr lang="en-US" dirty="0" smtClean="0"/>
          </a:p>
          <a:p>
            <a:endParaRPr lang="en-US" sz="2000" dirty="0"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" y="1066800"/>
            <a:ext cx="8984343" cy="5105400"/>
          </a:xfrm>
        </p:spPr>
        <p:txBody>
          <a:bodyPr/>
          <a:lstStyle/>
          <a:p>
            <a:r>
              <a:rPr lang="en-US" dirty="0" smtClean="0"/>
              <a:t>The conditional expression that the LINQ uses with the where clause </a:t>
            </a:r>
            <a:r>
              <a:rPr lang="en-US" dirty="0"/>
              <a:t>is actually passed as an </a:t>
            </a:r>
            <a:r>
              <a:rPr lang="en-US" dirty="0" smtClean="0"/>
              <a:t>argument </a:t>
            </a:r>
            <a:r>
              <a:rPr lang="en-US" dirty="0"/>
              <a:t>to the Where method: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Where(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 == 5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above expression is called Lambda expression.</a:t>
            </a:r>
          </a:p>
          <a:p>
            <a:r>
              <a:rPr lang="en-US" dirty="0"/>
              <a:t>A lambda expression is an anonymous function that </a:t>
            </a:r>
            <a:r>
              <a:rPr lang="en-US" dirty="0" smtClean="0"/>
              <a:t>can be used </a:t>
            </a:r>
            <a:r>
              <a:rPr lang="en-US" dirty="0"/>
              <a:t>to create delegates or expression tree </a:t>
            </a:r>
            <a:r>
              <a:rPr lang="en-US" dirty="0" smtClean="0"/>
              <a:t>types.</a:t>
            </a:r>
          </a:p>
          <a:p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dirty="0"/>
              <a:t>is the lambda operator, which is read as "goes to</a:t>
            </a:r>
            <a:r>
              <a:rPr lang="en-US" dirty="0" smtClean="0"/>
              <a:t>".</a:t>
            </a:r>
          </a:p>
          <a:p>
            <a:r>
              <a:rPr lang="en-US" dirty="0" smtClean="0"/>
              <a:t>While many LINQ can be written without the knowledge of </a:t>
            </a:r>
            <a:r>
              <a:rPr lang="en-US" dirty="0"/>
              <a:t>Lambda </a:t>
            </a:r>
            <a:r>
              <a:rPr lang="en-US" dirty="0" smtClean="0"/>
              <a:t>expression, some </a:t>
            </a:r>
            <a:r>
              <a:rPr lang="en-US" dirty="0"/>
              <a:t>queries can only be expressed in method syntax and </a:t>
            </a:r>
            <a:r>
              <a:rPr lang="en-US" dirty="0" smtClean="0"/>
              <a:t>require us to use lambda expressions.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It is very easy to use aggregate functions with lambda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</a:t>
            </a:r>
            <a:r>
              <a:rPr lang="nb-NO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x*x*x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Lambda </a:t>
            </a:r>
            <a:r>
              <a:rPr lang="en-US" dirty="0" smtClean="0"/>
              <a:t>expression in LINQ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dirty="0" smtClean="0"/>
              <a:t>This example converts the first example that we created using lambda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782" y="2590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flowers = { "dahlia", "rose", "lotus", "lily", "hibiscus", "daffodil" };</a:t>
            </a:r>
          </a:p>
          <a:p>
            <a:pPr>
              <a:lnSpc>
                <a:spcPct val="14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&lt;string&gt;f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>
              <a:lnSpc>
                <a:spcPct val="14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g in 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using 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the students and enrollments collection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4).Select(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(s=&gt;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enrollments.GroupBy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k.CourseName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The last one is the same query as the example for Query continuation</a:t>
            </a:r>
          </a:p>
          <a:p>
            <a:pPr marL="457200" indent="-457200">
              <a:buAutoNum type="arabi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LINQ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All()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Any()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Contains()</a:t>
            </a:r>
          </a:p>
          <a:p>
            <a:pPr marL="0" indent="0">
              <a:buNone/>
            </a:pPr>
            <a:r>
              <a:rPr lang="en-US" dirty="0" smtClean="0"/>
              <a:t>Uses 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Equals() </a:t>
            </a:r>
            <a:r>
              <a:rPr lang="en-US" dirty="0" smtClean="0"/>
              <a:t>method of the class to determine if the element specified is in the collection.</a:t>
            </a:r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First()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Last()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students.Any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5)); //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Check if all the quantities in the Order collection is &gt;0.</a:t>
            </a:r>
          </a:p>
          <a:p>
            <a:r>
              <a:rPr lang="en-US" i="1" dirty="0" smtClean="0"/>
              <a:t>Get the name of the item that was ordered in largest quantity in a single order. (Hint: use LINQ methods to sort)</a:t>
            </a:r>
          </a:p>
          <a:p>
            <a:r>
              <a:rPr lang="en-US" i="1" dirty="0" smtClean="0"/>
              <a:t>Find if there are any orders placed before Jan of this year.</a:t>
            </a:r>
            <a:endParaRPr lang="en-US" i="1" dirty="0"/>
          </a:p>
          <a:p>
            <a:pPr marL="0" indent="0" algn="r">
              <a:buNone/>
            </a:pPr>
            <a:r>
              <a:rPr lang="en-US" i="1" dirty="0" smtClean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6482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LINQ </a:t>
            </a:r>
            <a:r>
              <a:rPr lang="en-US" dirty="0"/>
              <a:t>methods produce single (non-sequential) result. So in such cases, immediate execution takes place</a:t>
            </a:r>
            <a:r>
              <a:rPr lang="en-US" dirty="0" smtClean="0"/>
              <a:t>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poem = @"What is this life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stand beneath the boughs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stare as long as sheep or cows.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when woods we pass,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squirrels hide their nuts in grass.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in broad daylight,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Streams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full of stars, like skies at night.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turn at Beauty's glance,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watch her feet, how they can dance.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wait till her mouth can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Enrich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smile her eyes began.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poor life this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= (from c in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poem where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 ==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','select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c).Count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(i);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/>
              <a:t>	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618904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Prints: 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count with continuation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19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temporary results can be saved and can be used in the subsequent part of the query.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called query continuation or just continuation.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 smtClean="0"/>
              <a:t> clause is used to achieve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Enroll s in enrollments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group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&gt; 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    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1800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Rewrite the last two example of that used Count using LINQ query methods entirely.</a:t>
            </a:r>
          </a:p>
          <a:p>
            <a:pPr marL="0" indent="0" algn="r">
              <a:buNone/>
            </a:pPr>
            <a:r>
              <a:rPr lang="en-US" i="1" dirty="0" smtClean="0"/>
              <a:t>(15 minutes)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r>
              <a:rPr lang="en-US" dirty="0" smtClean="0"/>
              <a:t>Declarative </a:t>
            </a:r>
            <a:r>
              <a:rPr lang="en-US" dirty="0"/>
              <a:t>query syntax 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 x= from item in </a:t>
            </a:r>
            <a:r>
              <a:rPr lang="en-US" sz="20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query </a:t>
            </a:r>
            <a:r>
              <a:rPr lang="en-US" dirty="0"/>
              <a:t>variable </a:t>
            </a:r>
            <a:r>
              <a:rPr lang="en-US" dirty="0" smtClean="0"/>
              <a:t>x only </a:t>
            </a:r>
            <a:r>
              <a:rPr lang="en-US" dirty="0"/>
              <a:t>stores the query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The actual execution happens only when some operation is requested </a:t>
            </a:r>
            <a:r>
              <a:rPr lang="en-US" dirty="0"/>
              <a:t>like </a:t>
            </a:r>
            <a:r>
              <a:rPr lang="en-US" dirty="0" smtClean="0"/>
              <a:t>iteration. This is refereed to as </a:t>
            </a:r>
            <a:r>
              <a:rPr lang="en-US" i="1" dirty="0"/>
              <a:t>deferred </a:t>
            </a:r>
            <a:r>
              <a:rPr lang="en-US" i="1" dirty="0" smtClean="0"/>
              <a:t>execution.</a:t>
            </a:r>
          </a:p>
          <a:p>
            <a:r>
              <a:rPr lang="en-US" dirty="0" smtClean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Hence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can be used with the result of LINQ.</a:t>
            </a:r>
          </a:p>
          <a:p>
            <a:r>
              <a:rPr lang="en-US" dirty="0" smtClean="0"/>
              <a:t>Note that LINQ query is case sensitive.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array of numbers. Count and display even numbers.</a:t>
            </a:r>
          </a:p>
          <a:p>
            <a:pPr marL="0" indent="0" algn="r">
              <a:buNone/>
            </a:pPr>
            <a:r>
              <a:rPr lang="en-US" i="1" dirty="0"/>
              <a:t>(</a:t>
            </a:r>
            <a:r>
              <a:rPr lang="en-US" i="1" dirty="0" smtClean="0"/>
              <a:t>15 </a:t>
            </a:r>
            <a:r>
              <a:rPr lang="en-US" i="1" dirty="0"/>
              <a:t>minutes)</a:t>
            </a:r>
          </a:p>
          <a:p>
            <a:r>
              <a:rPr lang="en-US" i="1" dirty="0" smtClean="0"/>
              <a:t>Write LINQ to get the sum of quantities for each item and also find out and display the item that has overall maximum orders.</a:t>
            </a:r>
          </a:p>
          <a:p>
            <a:pPr marL="0" indent="0" algn="r">
              <a:buNone/>
            </a:pPr>
            <a:r>
              <a:rPr lang="en-US" i="1" dirty="0" smtClean="0"/>
              <a:t>(45 </a:t>
            </a:r>
            <a:r>
              <a:rPr lang="en-US" i="1" dirty="0" err="1" smtClean="0"/>
              <a:t>mins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returns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result </a:t>
            </a:r>
            <a:r>
              <a:rPr lang="en-US" dirty="0"/>
              <a:t>set without the duplicate values.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1, 1, 2, 3, 5, 7, 5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var </a:t>
            </a: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 = nums.Select(e=&gt;e).Distinct();</a:t>
            </a:r>
          </a:p>
          <a:p>
            <a:pPr marL="400050" lvl="1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in results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r>
              <a:rPr lang="en-US" dirty="0"/>
              <a:t>The term "LINQ to Objects" refers to the use of LINQ queries </a:t>
            </a:r>
            <a:r>
              <a:rPr lang="en-US" dirty="0" smtClean="0"/>
              <a:t>Objects that implement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</a:t>
            </a:r>
            <a:r>
              <a:rPr lang="en-US" dirty="0" smtClean="0"/>
              <a:t>, meaning all collection classes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smtClean="0"/>
              <a:t> as well as arrays and string can use LINQ.</a:t>
            </a:r>
          </a:p>
          <a:p>
            <a:r>
              <a:rPr lang="en-US" dirty="0" smtClean="0"/>
              <a:t>The collection name become the data source.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 smtClean="0"/>
              <a:t> clause similar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An identifier is used to refer to individual item in the collection.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 uses this identifier name to filter the collection.</a:t>
            </a:r>
          </a:p>
          <a:p>
            <a:r>
              <a:rPr lang="en-US" dirty="0" smtClean="0"/>
              <a:t>This is a very powerful tool since a collection can be filtered using multiple where conditions. Where clause can use any C# condition that evaluated to a </a:t>
            </a:r>
            <a:r>
              <a:rPr lang="en-US" dirty="0" err="1" smtClean="0"/>
              <a:t>boolean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The query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assembly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needs to be included to work with LINQ.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LINQ with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1"/>
            <a:ext cx="86576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Program{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flowers = { "dahlia", "rose", "lotus", "lily", "hibiscus", "daffodil"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lnSpc>
                <a:spcPct val="12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fQuery =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flower in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f in fQuery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 }}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 same query can be run multiple times since query itself does not produce any results.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Execution happens here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4412616"/>
            <a:ext cx="1219200" cy="50113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997506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Or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4290" y="3339129"/>
            <a:ext cx="0" cy="12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LINQ with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914400"/>
            <a:ext cx="82296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is nothing but an array of characters.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Therefore LINQ query can be used with the string to search based on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963" y="2209800"/>
            <a:ext cx="8645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Program{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poem = @"What is this life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stand beneath the boughs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stare as long as sheep or cows.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when woods we pass,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squirrels hide their nuts in grass.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see, in broad daylight,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Streams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full of stars, like skies at night.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turn at Beauty's glance,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watch her feet, how they can dance.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 to wait till her mouth can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Enrich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that smile her eyes began.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poor life this if, full of care,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We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have no time to stand and stare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c in poem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 == ','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select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c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5F5F5F"/>
                </a:solidFill>
              </a:rPr>
              <a:t>On execution </a:t>
            </a:r>
            <a:r>
              <a:rPr lang="en-US" sz="2000" dirty="0" smtClean="0">
                <a:solidFill>
                  <a:srgbClr val="5F5F5F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select and from </a:t>
            </a:r>
            <a:r>
              <a:rPr lang="en-US" dirty="0"/>
              <a:t>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66800"/>
            <a:ext cx="8894618" cy="5257800"/>
          </a:xfrm>
        </p:spPr>
        <p:txBody>
          <a:bodyPr/>
          <a:lstStyle/>
          <a:p>
            <a:r>
              <a:rPr lang="en-US" dirty="0" smtClean="0"/>
              <a:t>Select can be used to return a computed value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where 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flower.ToUpper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/>
              <a:t>it is not compulsory to specify the type in the from </a:t>
            </a:r>
            <a:r>
              <a:rPr lang="en-US" dirty="0" smtClean="0"/>
              <a:t>clause. But </a:t>
            </a:r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the type has to be specified in from clause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flower in flowers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(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flower.StartsWith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("d"))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A30EE1-1ACB-4268-A426-0E6AD755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FFA24D-C4EA-4A1D-9472-71927AE5329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91AEA0-7EC5-4434-9ED9-0CCC0CD63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8760</TotalTime>
  <Words>2684</Words>
  <Application>Microsoft Office PowerPoint</Application>
  <PresentationFormat>On-screen Show (4:3)</PresentationFormat>
  <Paragraphs>494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LINQ</vt:lpstr>
      <vt:lpstr>Test your understanding</vt:lpstr>
      <vt:lpstr>What is LINQ</vt:lpstr>
      <vt:lpstr>General form of the query</vt:lpstr>
      <vt:lpstr>LINQ with Objects</vt:lpstr>
      <vt:lpstr>Example : LINQ with array</vt:lpstr>
      <vt:lpstr>Example : LINQ with string </vt:lpstr>
      <vt:lpstr>PowerPoint Presentation</vt:lpstr>
      <vt:lpstr>More on select and from clause </vt:lpstr>
      <vt:lpstr>Exercise</vt:lpstr>
      <vt:lpstr>Multiple where clause and let</vt:lpstr>
      <vt:lpstr>Compound from clauses</vt:lpstr>
      <vt:lpstr>PowerPoint Presentation</vt:lpstr>
      <vt:lpstr>Exercise</vt:lpstr>
      <vt:lpstr>Sorting</vt:lpstr>
      <vt:lpstr>PowerPoint Presentation</vt:lpstr>
      <vt:lpstr>Exercise</vt:lpstr>
      <vt:lpstr>Exercise</vt:lpstr>
      <vt:lpstr>group</vt:lpstr>
      <vt:lpstr>Exercise</vt:lpstr>
      <vt:lpstr>Joining</vt:lpstr>
      <vt:lpstr>Example</vt:lpstr>
      <vt:lpstr>PowerPoint Presentation</vt:lpstr>
      <vt:lpstr>PowerPoint Presentation</vt:lpstr>
      <vt:lpstr>Query continuation</vt:lpstr>
      <vt:lpstr>Exercise</vt:lpstr>
      <vt:lpstr>Anonymous types</vt:lpstr>
      <vt:lpstr>Exercise</vt:lpstr>
      <vt:lpstr>Query Methods</vt:lpstr>
      <vt:lpstr>Lambda expression</vt:lpstr>
      <vt:lpstr>Lambda expression example </vt:lpstr>
      <vt:lpstr>Using Lambda expression in LINQ </vt:lpstr>
      <vt:lpstr>Examples using query methods</vt:lpstr>
      <vt:lpstr>Other LINQ Methods</vt:lpstr>
      <vt:lpstr>Exercise</vt:lpstr>
      <vt:lpstr>Aggregate methods</vt:lpstr>
      <vt:lpstr>Example: Count</vt:lpstr>
      <vt:lpstr>Query count with continuation</vt:lpstr>
      <vt:lpstr>Activity</vt:lpstr>
      <vt:lpstr>Exercise</vt:lpstr>
      <vt:lpstr>Distinct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Deepa Krishnan</dc:creator>
  <cp:lastModifiedBy>SANTHOSH</cp:lastModifiedBy>
  <cp:revision>708</cp:revision>
  <dcterms:created xsi:type="dcterms:W3CDTF">2005-08-31T12:40:43Z</dcterms:created>
  <dcterms:modified xsi:type="dcterms:W3CDTF">2022-08-25T04:36:39Z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