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87" r:id="rId3"/>
    <p:sldId id="290" r:id="rId4"/>
    <p:sldId id="370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-15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=""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All the public methods of a Controller class are called Action methods. They are like any other normal methods with the following restrictions:</a:t>
            </a:r>
          </a:p>
          <a:p>
            <a:r>
              <a:rPr lang="en-US" sz="1600" dirty="0" smtClean="0"/>
              <a:t>Action method must be public. It cannot be private or protected</a:t>
            </a:r>
          </a:p>
          <a:p>
            <a:r>
              <a:rPr lang="en-US" sz="1600" dirty="0" smtClean="0"/>
              <a:t>Action method cannot be a static method.</a:t>
            </a:r>
          </a:p>
          <a:p>
            <a:endParaRPr lang="en-US" sz="1600" dirty="0"/>
          </a:p>
        </p:txBody>
      </p:sp>
      <p:pic>
        <p:nvPicPr>
          <p:cNvPr id="1027" name="Picture 3" descr="C:\Users\Santu\Desktop\action-metho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3276600"/>
            <a:ext cx="6664036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Content Result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Content result returns different content's format to view. MVC returns different format using content return like HTML format, Java Script format and any other format.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Content(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"&lt;script&gt;alert('Welcome To All');&lt;/script&gt;"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4098" name="Picture 2" descr="C:\Users\Santu\Desktop\image0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038600"/>
            <a:ext cx="6172200" cy="192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action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/>
          </a:bodyPr>
          <a:lstStyle/>
          <a:p>
            <a:endParaRPr lang="en-US" sz="1800" dirty="0" smtClean="0">
              <a:solidFill>
                <a:srgbClr val="333333"/>
              </a:solidFill>
              <a:latin typeface="Helvetica Neue"/>
            </a:endParaRPr>
          </a:p>
          <a:p>
            <a:endParaRPr lang="en-US" sz="1600" dirty="0" smtClean="0">
              <a:solidFill>
                <a:srgbClr val="333333"/>
              </a:solidFill>
              <a:latin typeface="Helvetica Neue"/>
            </a:endParaRPr>
          </a:p>
          <a:p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53440"/>
          <a:ext cx="8610600" cy="6040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752600"/>
                <a:gridCol w="4724400"/>
              </a:tblGrid>
              <a:tr h="441960">
                <a:tc>
                  <a:txBody>
                    <a:bodyPr/>
                    <a:lstStyle/>
                    <a:p>
                      <a:r>
                        <a:rPr lang="en-US" b="1" dirty="0" err="1"/>
                        <a:t>ActionResult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Helper Method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/>
                        <a:t>ViewResult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View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ViewResult Renders a view as a web page.</a:t>
                      </a:r>
                    </a:p>
                  </a:txBody>
                  <a:tcPr marL="95250" marR="95250" marT="95250" marB="95250" anchor="ctr"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/>
                        <a:t>PartialViewResult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PartialView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 the name describe PartialViewResult renders the partial view.</a:t>
                      </a:r>
                    </a:p>
                  </a:txBody>
                  <a:tcPr marL="95250" marR="95250" marT="95250" marB="95250" anchor="ctr"/>
                </a:tc>
              </a:tr>
              <a:tr h="619125">
                <a:tc>
                  <a:txBody>
                    <a:bodyPr/>
                    <a:lstStyle/>
                    <a:p>
                      <a:r>
                        <a:rPr lang="en-US"/>
                        <a:t>RedirectResult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Redirect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redirect </a:t>
                      </a:r>
                      <a:r>
                        <a:rPr lang="en-US" dirty="0"/>
                        <a:t>to another action </a:t>
                      </a:r>
                      <a:r>
                        <a:rPr lang="en-US" dirty="0" smtClean="0"/>
                        <a:t>method.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takes the URL path to be redirect.</a:t>
                      </a:r>
                    </a:p>
                  </a:txBody>
                  <a:tcPr marL="95250" marR="95250" marT="95250" marB="95250" anchor="ctr"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err="1"/>
                        <a:t>RedirectToRouteResult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RedirectToRoute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/>
                        <a:t>Redirects another action of same or other controller</a:t>
                      </a:r>
                    </a:p>
                  </a:txBody>
                  <a:tcPr marL="95250" marR="95250" marT="95250" marB="95250" anchor="ctr"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/>
                        <a:t>ContentResult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Content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 user-defined content type</a:t>
                      </a:r>
                    </a:p>
                  </a:txBody>
                  <a:tcPr marL="95250" marR="95250" marT="95250" marB="95250" anchor="ctr"/>
                </a:tc>
              </a:tr>
              <a:tr h="619125">
                <a:tc>
                  <a:txBody>
                    <a:bodyPr/>
                    <a:lstStyle/>
                    <a:p>
                      <a:r>
                        <a:rPr lang="en-US"/>
                        <a:t>JsonResult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Json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When you want to return a serialized JSON object</a:t>
                      </a:r>
                    </a:p>
                  </a:txBody>
                  <a:tcPr marL="95250" marR="95250" marT="95250" marB="95250" anchor="ctr"/>
                </a:tc>
              </a:tr>
              <a:tr h="632460">
                <a:tc>
                  <a:txBody>
                    <a:bodyPr/>
                    <a:lstStyle/>
                    <a:p>
                      <a:r>
                        <a:rPr lang="en-US"/>
                        <a:t>JavaScriptResult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JavaScript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script that can be executed on the client</a:t>
                      </a:r>
                    </a:p>
                  </a:txBody>
                  <a:tcPr marL="95250" marR="95250" marT="95250" marB="95250" anchor="ctr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err="1"/>
                        <a:t>FileResult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File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 binary output to write to the response</a:t>
                      </a:r>
                    </a:p>
                  </a:txBody>
                  <a:tcPr marL="95250" marR="95250" marT="95250" marB="95250" anchor="ctr"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err="1"/>
                        <a:t>EmptyResult</a:t>
                      </a:r>
                      <a:endParaRPr lang="en-US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(None)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null result</a:t>
                      </a: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ASP.NET, MVC has different types of Action Results.</a:t>
            </a:r>
            <a:endParaRPr lang="en-US" sz="2000" dirty="0" smtClean="0">
              <a:solidFill>
                <a:srgbClr val="333333"/>
              </a:solidFill>
            </a:endParaRPr>
          </a:p>
          <a:p>
            <a:r>
              <a:rPr lang="en-US" sz="2000" dirty="0" smtClean="0">
                <a:solidFill>
                  <a:srgbClr val="333333"/>
                </a:solidFill>
              </a:rPr>
              <a:t>Each action result returns a different format of output.</a:t>
            </a:r>
          </a:p>
          <a:p>
            <a:r>
              <a:rPr lang="en-US" sz="2000" dirty="0" smtClean="0">
                <a:solidFill>
                  <a:srgbClr val="333333"/>
                </a:solidFill>
              </a:rPr>
              <a:t>A programmer uses different action results to get expected output. Action Results return the result to view the page for the given request.</a:t>
            </a:r>
          </a:p>
          <a:p>
            <a:r>
              <a:rPr lang="en-US" sz="2000" dirty="0" smtClean="0"/>
              <a:t>Action Result is a result of action methods or return types of action methods. </a:t>
            </a:r>
            <a:r>
              <a:rPr lang="en-US" sz="2000" dirty="0" err="1" smtClean="0"/>
              <a:t>ActionResult</a:t>
            </a:r>
            <a:r>
              <a:rPr lang="en-US" sz="2000" dirty="0" smtClean="0"/>
              <a:t> </a:t>
            </a:r>
            <a:r>
              <a:rPr lang="en-US" sz="2000" dirty="0" smtClean="0"/>
              <a:t>is an abstract class. It is a base class for all type of action results. 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4" name="Picture 2" descr="C:\Users\Santu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67200"/>
            <a:ext cx="7620000" cy="176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1026" name="Picture 2" descr="C:\Users\Santu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87630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 smtClean="0"/>
              <a:t>Types of Action Results</a:t>
            </a:r>
            <a:br>
              <a:rPr lang="en-US" sz="1800" b="1" dirty="0" smtClean="0"/>
            </a:b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>There are different Types of action results in ASP.NET MVC. Each result has a different type of result format to view page.</a:t>
            </a:r>
          </a:p>
          <a:p>
            <a:r>
              <a:rPr lang="en-US" sz="1800" dirty="0" smtClean="0"/>
              <a:t>View Result</a:t>
            </a:r>
          </a:p>
          <a:p>
            <a:r>
              <a:rPr lang="en-US" sz="1800" dirty="0" smtClean="0"/>
              <a:t>Partial View Result</a:t>
            </a:r>
          </a:p>
          <a:p>
            <a:r>
              <a:rPr lang="en-US" sz="1800" dirty="0" smtClean="0"/>
              <a:t>Redirect Result</a:t>
            </a:r>
          </a:p>
          <a:p>
            <a:r>
              <a:rPr lang="en-US" sz="1800" dirty="0" smtClean="0"/>
              <a:t>Redirect To Action Result</a:t>
            </a:r>
          </a:p>
          <a:p>
            <a:r>
              <a:rPr lang="en-US" sz="1800" dirty="0" smtClean="0"/>
              <a:t>Redirect To Route Result</a:t>
            </a:r>
          </a:p>
          <a:p>
            <a:r>
              <a:rPr lang="en-US" sz="1800" dirty="0" err="1" smtClean="0"/>
              <a:t>Json</a:t>
            </a:r>
            <a:r>
              <a:rPr lang="en-US" sz="1800" dirty="0" smtClean="0"/>
              <a:t> Result</a:t>
            </a:r>
          </a:p>
          <a:p>
            <a:r>
              <a:rPr lang="en-US" sz="1800" dirty="0" smtClean="0"/>
              <a:t>File Result</a:t>
            </a:r>
          </a:p>
          <a:p>
            <a:r>
              <a:rPr lang="en-US" sz="1800" dirty="0" smtClean="0"/>
              <a:t>Content Result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b="1" dirty="0" smtClean="0"/>
              <a:t>View Result</a:t>
            </a:r>
          </a:p>
          <a:p>
            <a:r>
              <a:rPr lang="en-US" sz="1400" dirty="0" smtClean="0"/>
              <a:t>View result is a basic view result. It returns basic results to view page. View result can return data to view page through which class is defined in the model. View page is a simple HTML page. Here view page has “.</a:t>
            </a:r>
            <a:r>
              <a:rPr lang="en-US" sz="1400" dirty="0" err="1" smtClean="0"/>
              <a:t>cshtm</a:t>
            </a:r>
            <a:r>
              <a:rPr lang="en-US" sz="1400" dirty="0" smtClean="0"/>
              <a:t>” extension.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ViewResult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About()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ViewBag.Message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"Your application description page."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View();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}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r>
              <a:rPr lang="en-US" sz="1400" b="1" dirty="0" smtClean="0"/>
              <a:t>Partial View Result 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Partial View Result is returning the result to Partial view page. Partial view is one of the views that we can call inside Normal view page.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PartialViewResult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PartialView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"_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PartialView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Redirect Result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Redirect result is returning the result to specific URL. It is rendered to the page by URL. If it gives wrong URL, it will show 404 page errors.</a:t>
            </a: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RedirectResult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Redirect(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"Home/Contact"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100" dirty="0" smtClean="0">
                <a:solidFill>
                  <a:srgbClr val="000000"/>
                </a:solidFill>
                <a:latin typeface="Consolas"/>
              </a:rPr>
              <a:t> </a:t>
            </a:r>
          </a:p>
          <a:p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Redirect to Action Result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Redirect to Action result is returning the result to a specified controller and action method. Controller name is optional in Redirect to Action method.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 If not mentioned, Controller name redirects to a mentioned action method in current Controller.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Suppose action name is not available but mentioned in the current controller, then it will show 404 page error.</a:t>
            </a: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RedirectToAction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"Login"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"Account"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b="1" dirty="0" err="1" smtClean="0">
                <a:solidFill>
                  <a:srgbClr val="333333"/>
                </a:solidFill>
                <a:latin typeface="Open Sans"/>
              </a:rPr>
              <a:t>Json</a:t>
            </a:r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 Result</a:t>
            </a:r>
            <a:br>
              <a:rPr lang="en-US" sz="1400" b="1" dirty="0" smtClean="0">
                <a:solidFill>
                  <a:srgbClr val="333333"/>
                </a:solidFill>
                <a:latin typeface="Open Sans"/>
              </a:rPr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>
                <a:solidFill>
                  <a:srgbClr val="333333"/>
                </a:solidFill>
                <a:latin typeface="Open Sans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 result is a significant Action Result in MVC. It will return simple text file format and key value pairs. If we call action method, using Ajax, it should return </a:t>
            </a:r>
            <a:r>
              <a:rPr lang="en-US" sz="1400" dirty="0" err="1" smtClean="0">
                <a:solidFill>
                  <a:srgbClr val="333333"/>
                </a:solidFill>
                <a:latin typeface="Open Sans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 result.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persons =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List&lt;Person1&gt;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Person1{Id=1,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"Harry"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"Potter"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},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Person1{Id=2,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"James"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"Raj"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};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(persons,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JsonRequestBehavior.AllowGet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} 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Output</a:t>
            </a:r>
            <a:br>
              <a:rPr lang="en-US" sz="1400" b="1" dirty="0" smtClean="0">
                <a:solidFill>
                  <a:srgbClr val="333333"/>
                </a:solidFill>
                <a:latin typeface="Open Sans"/>
              </a:rPr>
            </a:br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/>
            </a:r>
            <a:br>
              <a:rPr lang="en-US" sz="1400" b="1" dirty="0" smtClean="0">
                <a:solidFill>
                  <a:srgbClr val="333333"/>
                </a:solidFill>
                <a:latin typeface="Open Sans"/>
              </a:rPr>
            </a:br>
            <a:endParaRPr lang="en-US" sz="1400" dirty="0"/>
          </a:p>
        </p:txBody>
      </p:sp>
      <p:pic>
        <p:nvPicPr>
          <p:cNvPr id="2050" name="Picture 2" descr="C:\Users\Santu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715000"/>
            <a:ext cx="5943601" cy="704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While returning more data in </a:t>
            </a:r>
            <a:r>
              <a:rPr lang="en-US" sz="1400" dirty="0" err="1" smtClean="0">
                <a:solidFill>
                  <a:srgbClr val="333333"/>
                </a:solidFill>
                <a:latin typeface="Open Sans"/>
              </a:rPr>
              <a:t>Json</a:t>
            </a:r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 format, there is a need to mention maximum length. Assign maximum length of data Using “</a:t>
            </a:r>
            <a:r>
              <a:rPr lang="en-US" sz="1400" dirty="0" err="1" smtClean="0">
                <a:solidFill>
                  <a:srgbClr val="333333"/>
                </a:solidFill>
                <a:latin typeface="Open Sans"/>
              </a:rPr>
              <a:t>MaxJsonLength</a:t>
            </a:r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” property.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persons =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List&lt;Person1&gt;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Person1{Id=1,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"Harry"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"Potter"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},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Person1{Id=2,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FirstName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"James"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LastName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"Raj"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     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(persons,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JsonRequestBehavior.AllowGet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jsonResult.MaxJsonLength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sz="1400" b="1" dirty="0" err="1" smtClean="0">
                <a:solidFill>
                  <a:srgbClr val="006699"/>
                </a:solidFill>
                <a:latin typeface="Consolas"/>
              </a:rPr>
              <a:t>int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.MaxValue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jsonResult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;  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File Result</a:t>
            </a:r>
          </a:p>
          <a:p>
            <a:r>
              <a:rPr lang="en-US" sz="1400" dirty="0" smtClean="0">
                <a:solidFill>
                  <a:srgbClr val="333333"/>
                </a:solidFill>
                <a:latin typeface="Open Sans"/>
              </a:rPr>
              <a:t>File Result returns different file format view page when we implement file download concept in MVC using file result. Simple examples for file result are shown below:</a:t>
            </a:r>
            <a:endParaRPr lang="en-US" sz="1400" dirty="0" smtClean="0">
              <a:solidFill>
                <a:srgbClr val="333333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ActionResult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Index()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b="1" dirty="0" smtClean="0">
                <a:solidFill>
                  <a:srgbClr val="006699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 File(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Web.Config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"text"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 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}  </a:t>
            </a: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Font typeface="+mj-lt"/>
              <a:buAutoNum type="arabicPeriod"/>
            </a:pPr>
            <a:endParaRPr lang="en-US" sz="1400" dirty="0" smtClean="0">
              <a:solidFill>
                <a:srgbClr val="5C5C5C"/>
              </a:solidFill>
              <a:latin typeface="Consolas"/>
            </a:endParaRPr>
          </a:p>
          <a:p>
            <a:pPr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3074" name="Picture 2" descr="C:\Users\Santu\Desktop\image0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590925"/>
            <a:ext cx="7467600" cy="326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2447</TotalTime>
  <Words>399</Words>
  <Application>Microsoft Office PowerPoint</Application>
  <PresentationFormat>On-screen Show (4:3)</PresentationFormat>
  <Paragraphs>134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Median</vt:lpstr>
      <vt:lpstr>Custom Design</vt:lpstr>
      <vt:lpstr>Action method</vt:lpstr>
      <vt:lpstr>ActionResult</vt:lpstr>
      <vt:lpstr>ActionResult</vt:lpstr>
      <vt:lpstr>ActionResult</vt:lpstr>
      <vt:lpstr>ActionResult</vt:lpstr>
      <vt:lpstr>ActionResult</vt:lpstr>
      <vt:lpstr>ActionResult</vt:lpstr>
      <vt:lpstr>ActionResult</vt:lpstr>
      <vt:lpstr>ActionResult</vt:lpstr>
      <vt:lpstr>ActionResult</vt:lpstr>
      <vt:lpstr>Types of action results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Santu</cp:lastModifiedBy>
  <cp:revision>68</cp:revision>
  <dcterms:created xsi:type="dcterms:W3CDTF">2006-08-16T00:00:00Z</dcterms:created>
  <dcterms:modified xsi:type="dcterms:W3CDTF">2017-05-02T09:25:44Z</dcterms:modified>
</cp:coreProperties>
</file>