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Areas </a:t>
            </a:r>
            <a:r>
              <a:rPr lang="en-IN" dirty="0" smtClean="0"/>
              <a:t>in </a:t>
            </a:r>
            <a:r>
              <a:rPr lang="en-IN" dirty="0" err="1" smtClean="0"/>
              <a:t>Asp.Net</a:t>
            </a:r>
            <a:r>
              <a:rPr lang="en-IN" dirty="0" smtClean="0"/>
              <a:t> 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/>
              <a:t>Areas provide a way to partition a large ASP.NET Core MVC Web app into smaller functional groupings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An area is effectively an MVC structure inside an application. </a:t>
            </a:r>
            <a:endParaRPr lang="en-IN" sz="1800" dirty="0" smtClean="0"/>
          </a:p>
          <a:p>
            <a:r>
              <a:rPr lang="en-IN" sz="1800" dirty="0"/>
              <a:t>An area can be defined as smaller functional units in an ASP.NET Core MVC </a:t>
            </a:r>
            <a:r>
              <a:rPr lang="en-IN" sz="1800" dirty="0" smtClean="0"/>
              <a:t>project </a:t>
            </a:r>
            <a:r>
              <a:rPr lang="en-IN" sz="1800" dirty="0"/>
              <a:t>with its own set of controllers, views, and models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Consider using Areas in an MVC project when:</a:t>
            </a:r>
          </a:p>
          <a:p>
            <a:pPr lvl="1"/>
            <a:r>
              <a:rPr lang="en-IN" sz="1500" dirty="0"/>
              <a:t>Your application is made of multiple high-level functional components that should be logically separated</a:t>
            </a:r>
          </a:p>
          <a:p>
            <a:pPr lvl="1"/>
            <a:r>
              <a:rPr lang="en-IN" sz="1500" dirty="0"/>
              <a:t>You want to partition your MVC project so that each functional area can be worked on independently</a:t>
            </a:r>
          </a:p>
          <a:p>
            <a:r>
              <a:rPr lang="en-IN" sz="1800" dirty="0"/>
              <a:t>Area features:</a:t>
            </a:r>
          </a:p>
          <a:p>
            <a:pPr lvl="1"/>
            <a:r>
              <a:rPr lang="en-IN" sz="1500" dirty="0"/>
              <a:t>An ASP.NET Core MVC app can have any number of areas</a:t>
            </a:r>
          </a:p>
          <a:p>
            <a:pPr lvl="1"/>
            <a:r>
              <a:rPr lang="en-IN" sz="1500" dirty="0"/>
              <a:t>Each area has its own controllers, models, and views</a:t>
            </a:r>
          </a:p>
          <a:p>
            <a:pPr lvl="1"/>
            <a:r>
              <a:rPr lang="en-IN" sz="1500" dirty="0"/>
              <a:t>Allows you to organize large MVC projects into multiple high-level components that can be worked on independently</a:t>
            </a:r>
          </a:p>
          <a:p>
            <a:pPr lvl="1"/>
            <a:r>
              <a:rPr lang="en-IN" sz="1500" dirty="0"/>
              <a:t>Supports multiple controllers with the same name - as long as they have different </a:t>
            </a:r>
            <a:r>
              <a:rPr lang="en-IN" sz="1500" i="1" dirty="0"/>
              <a:t>areas</a:t>
            </a:r>
            <a:endParaRPr lang="en-IN" sz="15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Areas </a:t>
            </a:r>
            <a:r>
              <a:rPr lang="en-IN" dirty="0" smtClean="0"/>
              <a:t>in </a:t>
            </a:r>
            <a:r>
              <a:rPr lang="en-IN" dirty="0" err="1" smtClean="0"/>
              <a:t>Asp.Net</a:t>
            </a:r>
            <a:r>
              <a:rPr lang="en-IN" dirty="0" smtClean="0"/>
              <a:t> 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rgbClr val="222222"/>
                </a:solidFill>
                <a:latin typeface="segoe-ui_normal"/>
              </a:rPr>
              <a:t>Project name</a:t>
            </a:r>
          </a:p>
          <a:p>
            <a:pPr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Areas</a:t>
            </a:r>
          </a:p>
          <a:p>
            <a:pPr marL="742950" lvl="1" indent="-285750"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Products</a:t>
            </a:r>
          </a:p>
          <a:p>
            <a:pPr marL="1143000" lvl="2"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Controllers</a:t>
            </a:r>
          </a:p>
          <a:p>
            <a:pPr marL="1600200" lvl="3">
              <a:buFont typeface="Arial"/>
              <a:buChar char="•"/>
            </a:pPr>
            <a:r>
              <a:rPr lang="en-IN" dirty="0" err="1">
                <a:solidFill>
                  <a:srgbClr val="222222"/>
                </a:solidFill>
                <a:latin typeface="segoe-ui_normal"/>
              </a:rPr>
              <a:t>HomeController.cs</a:t>
            </a:r>
            <a:endParaRPr lang="en-IN" dirty="0">
              <a:solidFill>
                <a:srgbClr val="222222"/>
              </a:solidFill>
              <a:latin typeface="segoe-ui_normal"/>
            </a:endParaRPr>
          </a:p>
          <a:p>
            <a:pPr marL="1600200" lvl="3">
              <a:buFont typeface="Arial"/>
              <a:buChar char="•"/>
            </a:pPr>
            <a:r>
              <a:rPr lang="en-IN" dirty="0" err="1">
                <a:solidFill>
                  <a:srgbClr val="222222"/>
                </a:solidFill>
                <a:latin typeface="segoe-ui_normal"/>
              </a:rPr>
              <a:t>ManageController.cs</a:t>
            </a:r>
            <a:endParaRPr lang="en-IN" dirty="0">
              <a:solidFill>
                <a:srgbClr val="222222"/>
              </a:solidFill>
              <a:latin typeface="segoe-ui_normal"/>
            </a:endParaRPr>
          </a:p>
          <a:p>
            <a:pPr marL="1143000" lvl="2"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Views</a:t>
            </a:r>
          </a:p>
          <a:p>
            <a:pPr marL="1600200" lvl="3"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Home</a:t>
            </a:r>
          </a:p>
          <a:p>
            <a:pPr marL="2057400" lvl="4">
              <a:buFont typeface="Arial"/>
              <a:buChar char="•"/>
            </a:pPr>
            <a:r>
              <a:rPr lang="en-IN" dirty="0" err="1">
                <a:solidFill>
                  <a:srgbClr val="222222"/>
                </a:solidFill>
                <a:latin typeface="segoe-ui_normal"/>
              </a:rPr>
              <a:t>Index.cshtml</a:t>
            </a:r>
            <a:endParaRPr lang="en-IN" dirty="0">
              <a:solidFill>
                <a:srgbClr val="222222"/>
              </a:solidFill>
              <a:latin typeface="segoe-ui_normal"/>
            </a:endParaRPr>
          </a:p>
          <a:p>
            <a:pPr marL="1600200" lvl="3"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Manage</a:t>
            </a:r>
          </a:p>
          <a:p>
            <a:pPr marL="2057400" lvl="4">
              <a:buFont typeface="Arial"/>
              <a:buChar char="•"/>
            </a:pPr>
            <a:r>
              <a:rPr lang="en-IN" dirty="0" err="1">
                <a:solidFill>
                  <a:srgbClr val="222222"/>
                </a:solidFill>
                <a:latin typeface="segoe-ui_normal"/>
              </a:rPr>
              <a:t>Index.cshtml</a:t>
            </a:r>
            <a:endParaRPr lang="en-IN" dirty="0">
              <a:solidFill>
                <a:srgbClr val="222222"/>
              </a:solidFill>
              <a:latin typeface="segoe-ui_normal"/>
            </a:endParaRPr>
          </a:p>
          <a:p>
            <a:pPr marL="742950" lvl="1" indent="-285750"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Services</a:t>
            </a:r>
          </a:p>
          <a:p>
            <a:pPr marL="1143000" lvl="2"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Controllers</a:t>
            </a:r>
          </a:p>
          <a:p>
            <a:pPr marL="1600200" lvl="3">
              <a:buFont typeface="Arial"/>
              <a:buChar char="•"/>
            </a:pPr>
            <a:r>
              <a:rPr lang="en-IN" dirty="0" err="1">
                <a:solidFill>
                  <a:srgbClr val="222222"/>
                </a:solidFill>
                <a:latin typeface="segoe-ui_normal"/>
              </a:rPr>
              <a:t>HomeController.cs</a:t>
            </a:r>
            <a:endParaRPr lang="en-IN" dirty="0">
              <a:solidFill>
                <a:srgbClr val="222222"/>
              </a:solidFill>
              <a:latin typeface="segoe-ui_normal"/>
            </a:endParaRPr>
          </a:p>
          <a:p>
            <a:pPr marL="1143000" lvl="2"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Views</a:t>
            </a:r>
          </a:p>
          <a:p>
            <a:pPr marL="1600200" lvl="3">
              <a:buFont typeface="Arial"/>
              <a:buChar char="•"/>
            </a:pPr>
            <a:r>
              <a:rPr lang="en-IN" dirty="0">
                <a:solidFill>
                  <a:srgbClr val="222222"/>
                </a:solidFill>
                <a:latin typeface="segoe-ui_normal"/>
              </a:rPr>
              <a:t>Home</a:t>
            </a:r>
          </a:p>
          <a:p>
            <a:pPr marL="2057400" lvl="4">
              <a:buFont typeface="Arial"/>
              <a:buChar char="•"/>
            </a:pPr>
            <a:r>
              <a:rPr lang="en-IN" dirty="0" err="1">
                <a:solidFill>
                  <a:srgbClr val="222222"/>
                </a:solidFill>
                <a:latin typeface="segoe-ui_normal"/>
              </a:rPr>
              <a:t>Index.cshtml</a:t>
            </a:r>
            <a:endParaRPr lang="en-IN" b="0" i="0" dirty="0">
              <a:solidFill>
                <a:srgbClr val="222222"/>
              </a:solidFill>
              <a:effectLst/>
              <a:latin typeface="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4524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1075</TotalTime>
  <Words>55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Areas in Asp.Net MVC</vt:lpstr>
      <vt:lpstr>Areas in Asp.Net MVC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Annotations</dc:title>
  <dc:creator>Admin</dc:creator>
  <cp:lastModifiedBy>SANTHOSH</cp:lastModifiedBy>
  <cp:revision>47</cp:revision>
  <dcterms:created xsi:type="dcterms:W3CDTF">2006-08-16T00:00:00Z</dcterms:created>
  <dcterms:modified xsi:type="dcterms:W3CDTF">2017-10-06T04:44:34Z</dcterms:modified>
</cp:coreProperties>
</file>