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Data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 web application the domain classes and the validations associated with those classes forms the 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plays a core part in a Model.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ASP.NET MVC, model validations are done by using 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 are nothing but special attributes that are applied over the properties of a class.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attributes are a set of attributes residing in the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System.ComponentModel.DataAnnotations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namespace that allow you to validate property values of a model class. Once added they can perform validations on the server side as well as on the client side. 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 </a:t>
            </a:r>
            <a:r>
              <a:rPr lang="en-US" sz="1800" dirty="0" smtClean="0"/>
              <a:t>System.ComponentModel.DataAnnotations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assembly has many built-in validation attributes like Required, Range, Regular Expression and StringLength. All these attribute classes derives from the abstract class</a:t>
            </a:r>
            <a:r>
              <a:rPr lang="en-US" sz="1800" dirty="0" smtClean="0"/>
              <a:t>ValidationAttribute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Required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a property as required.</a:t>
            </a:r>
          </a:p>
          <a:p>
            <a:r>
              <a:rPr lang="en-US" sz="1800" dirty="0" err="1" smtClean="0"/>
              <a:t>ReqularExpression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by specified regular expression pattern.</a:t>
            </a:r>
          </a:p>
          <a:p>
            <a:r>
              <a:rPr lang="en-US" sz="1800" dirty="0" smtClean="0"/>
              <a:t>Range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with in a specified range of values.</a:t>
            </a:r>
          </a:p>
          <a:p>
            <a:r>
              <a:rPr lang="en-US" sz="1800" dirty="0" err="1" smtClean="0"/>
              <a:t>DataType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a property</a:t>
            </a:r>
          </a:p>
          <a:p>
            <a:r>
              <a:rPr lang="en-US" sz="1800" dirty="0" err="1" smtClean="0"/>
              <a:t>DisplayName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name for a property.</a:t>
            </a:r>
          </a:p>
          <a:p>
            <a:r>
              <a:rPr lang="en-US" sz="1800" dirty="0" err="1" smtClean="0"/>
              <a:t>DisplayFormat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format for a property like different format for Date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proerty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EmailAddress</a:t>
            </a:r>
            <a:r>
              <a:rPr lang="en-US" sz="1800" dirty="0" smtClean="0"/>
              <a:t> : Validates that an email address with a valid email format has been supplied as a property value.</a:t>
            </a:r>
          </a:p>
          <a:p>
            <a:r>
              <a:rPr lang="en-US" sz="1800" dirty="0" err="1" smtClean="0"/>
              <a:t>Url</a:t>
            </a:r>
            <a:r>
              <a:rPr lang="en-US" sz="1800" dirty="0" smtClean="0"/>
              <a:t> : Validates that a valid URL has been supplied as a property value.</a:t>
            </a:r>
          </a:p>
          <a:p>
            <a:r>
              <a:rPr lang="en-US" sz="1800" dirty="0" err="1" smtClean="0"/>
              <a:t>StringLength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min and max length for a string property.</a:t>
            </a:r>
          </a:p>
          <a:p>
            <a:r>
              <a:rPr lang="en-US" sz="1800" dirty="0" err="1" smtClean="0"/>
              <a:t>MaxLength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max length for a string property.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547</TotalTime>
  <Words>94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Data Annotations</vt:lpstr>
      <vt:lpstr>Data Annotation Validator Attributes</vt:lpstr>
      <vt:lpstr>Data Annotation Validator Attributes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SANTHOSH</cp:lastModifiedBy>
  <cp:revision>40</cp:revision>
  <dcterms:created xsi:type="dcterms:W3CDTF">2006-08-16T00:00:00Z</dcterms:created>
  <dcterms:modified xsi:type="dcterms:W3CDTF">2020-01-25T07:31:31Z</dcterms:modified>
</cp:coreProperties>
</file>