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5883-CA4C-432E-B3EF-49E7822C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E4A54-43FC-4145-8BF7-0F710201A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B646-ABF0-41C8-A4DA-6826755F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9FBB-0049-45D2-9A6D-06AA3AFC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9F99-45DD-49EC-926E-795C387C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8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0952-DAB0-4C65-9714-813FDB0E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4271-535C-4DD9-AA81-A2CFE451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DA54-1BB5-4CFC-AC4B-2A9D2D1B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2635-2F32-433E-A0A7-55240022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709F-E3EA-485F-A157-0EACE946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1EC30-9B08-45E3-AD20-CC18C3919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3339B-442F-47D8-9D33-9B8E49C01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5241-E71F-476A-97CA-7E2A2498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D0DFF-218F-4583-A534-800ABA81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6CC1-2BEC-4FED-9956-60914C14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B2A2-640D-4BE2-8B4A-B7B1CB25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790D-CD14-4FD9-A43C-C89BEB0A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489C-3E48-4B12-A95D-90FDED1A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AFF6-67E2-4E6F-91A9-3146854A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9902-CCBB-491D-9525-A9BE035B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19F4-0437-45C7-A7FE-1111129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FD23-6896-4925-8F49-08DEB5B51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74DB-4F81-4540-9B38-E64FBEC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FCA52-E876-474B-9C3C-C8064232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DC66-F989-44C5-81FE-4B6D26DF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2966-EB74-46D2-84E9-082E732E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67F0-5D1E-4F55-9625-4998B737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00885-DC6B-4E89-98FF-C0E6FD3B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EDBDD-38EC-4A81-9DAE-38A20957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01AF7-876F-4474-808D-E6DDA9BD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1E7E-433F-42EF-AD16-981035A4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EE9E-AD53-4B5A-BFFB-BCE11401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9BD-B336-466B-8D72-42960B3D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5BB11-2161-4AD1-9483-04FB9579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8672C-897D-429C-B866-016AFC302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F6320-7C87-4DA0-9940-F67B008D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6EDD6-D63C-4EB5-946E-D8768CE2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F9C87-E2C7-4728-930D-E12438E6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EDFFF-9F6A-42AE-847E-E69E9EDF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BEC9-601C-490F-A607-44C9E440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07661-5027-4E61-9A2E-A0764DB2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70-1832-4165-95E3-26EE59AD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198A-3411-4FD3-8D43-62A217E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0289D-C17B-438A-B53C-15E53095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92652-8769-4EB1-B433-793A276F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BF444-FCFD-44C5-823A-6FEA72B3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9A29-8D08-482B-80C5-40617D99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B4AE-A3B3-4272-8F24-8AFBFBB5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48434-40B7-483E-B1DA-DE64E7D91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9093-48F3-4854-8AF8-D2980A17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FAF37-1112-4AD9-9882-D01216B9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C567-4B63-4E64-AB57-462E4398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FA38-03FC-403E-BDB7-6FB281F8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FA5C3-F215-4B03-8008-0FED9294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5CF81-048B-464C-B6DC-7D52CF23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745F6-2567-46CD-AB76-63176282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B3FC-FC47-462E-AF64-DED4E3CF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D7FEA-44A4-40C5-B421-870466B7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DB089-968D-4AFE-8A50-B1A111DD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05F8D-C51F-41E5-A5C5-B4A9DE2D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42CB-5CB6-422B-AAE3-573A179BA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3E6C-5296-48A6-9FB4-038F083D0E3E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84F0-1B75-4F2F-9782-0B38D7236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B4A1-4DEA-46B1-8197-26690D24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BA20-DA05-4A6F-A6CD-24289CDE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0620-12CD-400E-910F-E53525D95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Inverse Design via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3FF69-5BB1-4072-BB06-A10DFFD0F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640"/>
            <a:ext cx="9144000" cy="1655762"/>
          </a:xfrm>
        </p:spPr>
        <p:txBody>
          <a:bodyPr/>
          <a:lstStyle/>
          <a:p>
            <a:r>
              <a:rPr lang="en-US" dirty="0"/>
              <a:t>Shengnan Han</a:t>
            </a:r>
          </a:p>
        </p:txBody>
      </p:sp>
    </p:spTree>
    <p:extLst>
      <p:ext uri="{BB962C8B-B14F-4D97-AF65-F5344CB8AC3E}">
        <p14:creationId xmlns:p14="http://schemas.microsoft.com/office/powerpoint/2010/main" val="203874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4535-3A14-4D0B-9E9F-FD0A04A9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generate the shape?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33FE-4A96-4D6F-A999-A1CBEE37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344"/>
            <a:ext cx="10515600" cy="4351338"/>
          </a:xfrm>
        </p:spPr>
        <p:txBody>
          <a:bodyPr/>
          <a:lstStyle/>
          <a:p>
            <a:r>
              <a:rPr lang="en-US" dirty="0" err="1"/>
              <a:t>SetLayerPatternPoly</a:t>
            </a:r>
            <a:r>
              <a:rPr lang="en-US" dirty="0"/>
              <a:t> function in S4</a:t>
            </a:r>
          </a:p>
          <a:p>
            <a:r>
              <a:rPr lang="en-US" dirty="0"/>
              <a:t>Generate poly by connecting coordinates in </a:t>
            </a:r>
            <a:r>
              <a:rPr lang="en-US" dirty="0" err="1"/>
              <a:t>sepquence</a:t>
            </a:r>
            <a:endParaRPr lang="en-US" dirty="0"/>
          </a:p>
          <a:p>
            <a:r>
              <a:rPr lang="en-US" dirty="0"/>
              <a:t>Algorithm: generate 1/8 of the shape, reflect by 45 degree axis, rotate the shape through the rest of 3 quarters</a:t>
            </a:r>
          </a:p>
        </p:txBody>
      </p:sp>
      <p:pic>
        <p:nvPicPr>
          <p:cNvPr id="6" name="Picture 5" descr="A close up of a whiteboard&#10;&#10;Description automatically generated">
            <a:extLst>
              <a:ext uri="{FF2B5EF4-FFF2-40B4-BE49-F238E27FC236}">
                <a16:creationId xmlns:a16="http://schemas.microsoft.com/office/drawing/2014/main" id="{97D0E71B-E465-4F4F-A7B5-E7275FDD5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10626" r="-139" b="31905"/>
          <a:stretch/>
        </p:blipFill>
        <p:spPr>
          <a:xfrm>
            <a:off x="2676524" y="3632200"/>
            <a:ext cx="6838951" cy="2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3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A9ED-7DA8-41F5-8641-EA594A60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generate the 1/8 shape?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8667-0023-4B3B-AED2-3E50B880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Polar coordinates not the real pixel staff</a:t>
            </a:r>
          </a:p>
          <a:p>
            <a:r>
              <a:rPr lang="en-US" dirty="0"/>
              <a:t>Polar coordinate looks like (length, angle) (l, alfa)</a:t>
            </a:r>
          </a:p>
          <a:p>
            <a:r>
              <a:rPr lang="en-US" dirty="0"/>
              <a:t>Translate polar coordinate x = l * cos(alfa), y = l * sin(alfa)</a:t>
            </a:r>
          </a:p>
          <a:p>
            <a:r>
              <a:rPr lang="en-US" dirty="0"/>
              <a:t>Why we use polar coordinates?</a:t>
            </a:r>
          </a:p>
          <a:p>
            <a:pPr lvl="1"/>
            <a:r>
              <a:rPr lang="en-US" dirty="0"/>
              <a:t>Easy to make a closed graph</a:t>
            </a:r>
          </a:p>
          <a:p>
            <a:pPr lvl="1"/>
            <a:r>
              <a:rPr lang="en-US" dirty="0"/>
              <a:t>Easy to make a circle and other shapes</a:t>
            </a:r>
          </a:p>
          <a:p>
            <a:pPr lvl="1"/>
            <a:r>
              <a:rPr lang="en-US" dirty="0"/>
              <a:t>Easy to make multiple different kinds of shape</a:t>
            </a:r>
          </a:p>
        </p:txBody>
      </p:sp>
    </p:spTree>
    <p:extLst>
      <p:ext uri="{BB962C8B-B14F-4D97-AF65-F5344CB8AC3E}">
        <p14:creationId xmlns:p14="http://schemas.microsoft.com/office/powerpoint/2010/main" val="311465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C844-C8D8-4B85-BC77-4E1EFAB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multiple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E243-20C0-4382-83B8-CEE82E0A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351338"/>
          </a:xfrm>
        </p:spPr>
        <p:txBody>
          <a:bodyPr/>
          <a:lstStyle/>
          <a:p>
            <a:r>
              <a:rPr lang="en-US" dirty="0"/>
              <a:t>Depth first search!</a:t>
            </a:r>
          </a:p>
          <a:p>
            <a:r>
              <a:rPr lang="en-US" dirty="0"/>
              <a:t>Consider this as a 2D matrix.</a:t>
            </a:r>
          </a:p>
          <a:p>
            <a:r>
              <a:rPr lang="en-US" dirty="0"/>
              <a:t>Restrict search process that it only search the points near itself to avoid sharp angle that impossible to be made in the real world</a:t>
            </a:r>
          </a:p>
        </p:txBody>
      </p:sp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E62F3C74-1543-4B4D-8457-57676E7FA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21296" r="278" b="32778"/>
          <a:stretch/>
        </p:blipFill>
        <p:spPr>
          <a:xfrm>
            <a:off x="1909640" y="3568484"/>
            <a:ext cx="8372719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1A46-D6D3-446A-AC16-3355E03E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Samples of Random Generated Poly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DFBE2C6-5B61-4E7F-94EC-8E811059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28" y="1425146"/>
            <a:ext cx="4250554" cy="279670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50CC7BB-8D06-46B6-AAC9-38AF1F61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782" y="4300401"/>
            <a:ext cx="3832558" cy="257547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AEEFCDC-44CC-4B9F-A705-6A8C693DF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3" y="1502972"/>
            <a:ext cx="4296052" cy="279742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4A2D4-EBBC-4AC0-80F1-4C5B0C531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0401"/>
            <a:ext cx="3832558" cy="25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6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6839-FC00-4477-A5C6-E0996B67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FFDB-FB1A-4140-B478-405F7CBD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dense polar coordinates</a:t>
            </a:r>
          </a:p>
          <a:p>
            <a:r>
              <a:rPr lang="en-US" dirty="0"/>
              <a:t>Activate and deactivate angle lines</a:t>
            </a:r>
          </a:p>
          <a:p>
            <a:r>
              <a:rPr lang="en-US" dirty="0"/>
              <a:t>Complex poly structure requires heavy computations -&gt; use workstation or </a:t>
            </a:r>
            <a:r>
              <a:rPr lang="en-US" dirty="0" err="1"/>
              <a:t>Accre</a:t>
            </a:r>
            <a:r>
              <a:rPr lang="en-US" dirty="0"/>
              <a:t> to accelerate data generating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8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402B-AB27-4A15-AC81-3DA246F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8C50-A319-49C8-883E-15157BD0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1024 sample (Approximately 3.5 days on my computer)</a:t>
            </a:r>
          </a:p>
          <a:p>
            <a:r>
              <a:rPr lang="en-US" dirty="0"/>
              <a:t>Training and see the result.</a:t>
            </a:r>
          </a:p>
        </p:txBody>
      </p:sp>
    </p:spTree>
    <p:extLst>
      <p:ext uri="{BB962C8B-B14F-4D97-AF65-F5344CB8AC3E}">
        <p14:creationId xmlns:p14="http://schemas.microsoft.com/office/powerpoint/2010/main" val="41553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A925-A372-46DA-924E-27D499B5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957" y="2103437"/>
            <a:ext cx="10515600" cy="1325563"/>
          </a:xfrm>
        </p:spPr>
        <p:txBody>
          <a:bodyPr/>
          <a:lstStyle/>
          <a:p>
            <a:r>
              <a:rPr lang="en-US" dirty="0"/>
              <a:t>Cylinder Unit Inverse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4962D-D65C-498C-82FA-BCD49E24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0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16DC-3C1E-4341-982A-A86E443A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goal?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D777-CE87-4B6A-9F09-8921E6FF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Predict radius of the cylinder unit by its spectrum</a:t>
            </a:r>
          </a:p>
          <a:p>
            <a:r>
              <a:rPr lang="en-US" dirty="0"/>
              <a:t>Research effects of different optimization and learning techniques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5DB8-FC24-4D46-93EE-733DF152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AE63-90F7-4F22-AB88-D36F9C50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Deep Forward Neuron Network to learn from experience E, with respect to the same task T and performance P, and hope the performance of the task improves with experience.</a:t>
            </a:r>
          </a:p>
          <a:p>
            <a:endParaRPr lang="en-US" dirty="0"/>
          </a:p>
          <a:p>
            <a:r>
              <a:rPr lang="en-US" dirty="0"/>
              <a:t>E: Dataset x containing 41 samples’ transmittance spectrums with 50 points extracted, a vector (41, 50) , A vector y containing </a:t>
            </a:r>
            <a:r>
              <a:rPr lang="en-US" dirty="0" err="1"/>
              <a:t>R_norm</a:t>
            </a:r>
            <a:r>
              <a:rPr lang="en-US" dirty="0"/>
              <a:t> with 41 regression targets, a vector (1, 41).</a:t>
            </a:r>
          </a:p>
          <a:p>
            <a:r>
              <a:rPr lang="en-US" dirty="0"/>
              <a:t>T: Predict </a:t>
            </a:r>
            <a:r>
              <a:rPr lang="en-US" dirty="0" err="1"/>
              <a:t>R_norm</a:t>
            </a:r>
            <a:r>
              <a:rPr lang="en-US" dirty="0"/>
              <a:t> from transmittance spectrum by neuron network</a:t>
            </a:r>
          </a:p>
          <a:p>
            <a:r>
              <a:rPr lang="en-US" dirty="0"/>
              <a:t>P: Mean square error and comparison between true spectrum and predicted spectrum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ACA3-0129-44BF-9D2A-AA71D5D5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other kinds of net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E593-D880-4604-A57D-FB48C2F0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regression? 		Impossible</a:t>
            </a:r>
          </a:p>
          <a:p>
            <a:r>
              <a:rPr lang="en-US" dirty="0"/>
              <a:t>Convolution network?		Not spatial structure</a:t>
            </a:r>
          </a:p>
          <a:p>
            <a:r>
              <a:rPr lang="en-US" dirty="0"/>
              <a:t>Recurrent network?		Not sequential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2C8F-5B6D-4CF3-931C-56169EF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D59B-2FA2-4726-B17B-ECCC84AF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anaconda</a:t>
            </a:r>
          </a:p>
        </p:txBody>
      </p:sp>
    </p:spTree>
    <p:extLst>
      <p:ext uri="{BB962C8B-B14F-4D97-AF65-F5344CB8AC3E}">
        <p14:creationId xmlns:p14="http://schemas.microsoft.com/office/powerpoint/2010/main" val="419006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1A88-F49D-4DB8-A00B-22B5B8D7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B4FC-6D0A-45DD-AAA1-1C68B07B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problems:</a:t>
            </a:r>
          </a:p>
          <a:p>
            <a:pPr lvl="1"/>
            <a:r>
              <a:rPr lang="en-US" dirty="0"/>
              <a:t>Limited in types of spectrum</a:t>
            </a:r>
          </a:p>
          <a:p>
            <a:pPr lvl="1"/>
            <a:r>
              <a:rPr lang="en-US" dirty="0"/>
              <a:t>Limited shapes -&gt; limited types of spectrum</a:t>
            </a:r>
          </a:p>
          <a:p>
            <a:pPr lvl="1"/>
            <a:r>
              <a:rPr lang="en-US" dirty="0"/>
              <a:t>Limited loss function</a:t>
            </a:r>
          </a:p>
          <a:p>
            <a:pPr lvl="1"/>
            <a:r>
              <a:rPr lang="en-US" dirty="0"/>
              <a:t>Limited spectrum precision</a:t>
            </a:r>
          </a:p>
        </p:txBody>
      </p:sp>
    </p:spTree>
    <p:extLst>
      <p:ext uri="{BB962C8B-B14F-4D97-AF65-F5344CB8AC3E}">
        <p14:creationId xmlns:p14="http://schemas.microsoft.com/office/powerpoint/2010/main" val="309865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475E-76D9-4E1A-946F-185437AE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overcome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F6A1-21A6-4816-9D98-09E2A86C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shape -&gt; </a:t>
            </a:r>
            <a:r>
              <a:rPr lang="en-US" dirty="0" err="1"/>
              <a:t>Pixelize</a:t>
            </a:r>
            <a:r>
              <a:rPr lang="en-US" dirty="0"/>
              <a:t> shape and produce various spectrum</a:t>
            </a:r>
          </a:p>
          <a:p>
            <a:r>
              <a:rPr lang="en-US" dirty="0"/>
              <a:t>Limited spectrum precision -&gt; Smaller steps, greater resolution -&gt; longer data generating process, need workstation or </a:t>
            </a:r>
            <a:r>
              <a:rPr lang="en-US" dirty="0" err="1"/>
              <a:t>Accre</a:t>
            </a:r>
            <a:r>
              <a:rPr lang="en-US" dirty="0"/>
              <a:t>!</a:t>
            </a:r>
          </a:p>
          <a:p>
            <a:r>
              <a:rPr lang="en-US" dirty="0"/>
              <a:t>Limited loss function choose -&gt; IDK</a:t>
            </a:r>
          </a:p>
        </p:txBody>
      </p:sp>
    </p:spTree>
    <p:extLst>
      <p:ext uri="{BB962C8B-B14F-4D97-AF65-F5344CB8AC3E}">
        <p14:creationId xmlns:p14="http://schemas.microsoft.com/office/powerpoint/2010/main" val="3965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5AE-1E3D-4E40-8A73-2E2D772D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Pixelize</a:t>
            </a:r>
            <a:r>
              <a:rPr lang="en-US" dirty="0"/>
              <a:t>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4517-A373-4203-92A0-CC9F4DA4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shape look like?</a:t>
            </a:r>
          </a:p>
          <a:p>
            <a:pPr lvl="1"/>
            <a:r>
              <a:rPr lang="en-US" dirty="0"/>
              <a:t>When light propagate through the shape from y-axis and x-axis, they should produce the same spectrum</a:t>
            </a:r>
          </a:p>
          <a:p>
            <a:pPr lvl="1"/>
            <a:r>
              <a:rPr lang="en-US" dirty="0"/>
              <a:t>X-axis and y-axis must be the same shape! (Circle, rectangle)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5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464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Inverse Design via Machine Learning</vt:lpstr>
      <vt:lpstr>Cylinder Unit Inverse Design</vt:lpstr>
      <vt:lpstr>What’s the goal? </vt:lpstr>
      <vt:lpstr>How to achieve?</vt:lpstr>
      <vt:lpstr>Why not other kinds of net work?</vt:lpstr>
      <vt:lpstr>Training process</vt:lpstr>
      <vt:lpstr>Next Step</vt:lpstr>
      <vt:lpstr>How do we overcome them?</vt:lpstr>
      <vt:lpstr>Pixelize Shape</vt:lpstr>
      <vt:lpstr>How do we generate the shape?</vt:lpstr>
      <vt:lpstr>How do we generate the 1/8 shape?</vt:lpstr>
      <vt:lpstr>How do we make multiple graph?</vt:lpstr>
      <vt:lpstr>Samples of Random Generated Poly</vt:lpstr>
      <vt:lpstr>Possible improvement </vt:lpstr>
      <vt:lpstr>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Design via Machine Learning</dc:title>
  <dc:creator>Han Shengnan</dc:creator>
  <cp:lastModifiedBy>Han Shengnan</cp:lastModifiedBy>
  <cp:revision>14</cp:revision>
  <dcterms:created xsi:type="dcterms:W3CDTF">2019-06-07T18:54:50Z</dcterms:created>
  <dcterms:modified xsi:type="dcterms:W3CDTF">2019-06-07T21:27:18Z</dcterms:modified>
</cp:coreProperties>
</file>