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FAD-BCA7-4185-A311-A5C7BC7BA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49F28-135C-4B27-8967-9ABAC203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246F-5944-4A86-A82C-19134C6D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411D-9D22-44C6-95DE-6403563B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FAD8-0BDE-4BDA-8E42-498684A8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5DFF-5508-4D05-814C-D19F3D9A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1C0B4-A3F5-45CE-8FF1-49ADFF52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8A6B-B04A-404D-8C1A-06BC270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89DD-8F47-4236-A32A-9540F98B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68881-7911-46FD-B63D-80D7A0AF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E53C2-A422-4F38-974A-25EBE8B55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B97D1-FA26-47AB-827C-4B697BB6C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6B5A-CB86-4B82-891B-BE95782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EF24-C546-4417-8110-71E2EC9F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020A-2182-429F-9CCE-22BB3649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2618-3361-4F7F-BE2D-B9BF5878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688D-2329-4A07-AD31-28008387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07F2-4CCD-448D-B525-48B5C597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C4B4-B935-4B77-B57F-04F20D1B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251-6242-4C8B-935C-00BDAE5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9AE2-833F-4FF4-ABEF-2929F401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7DBD-AFF0-47CE-9C71-BCF4DCFE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A008-646C-43A2-A1A3-FB297C84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C24B-2C39-46B8-A715-FA933957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4964-B088-4F3D-9015-3999A1FF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5E7C-EB43-4B30-B8F4-F420CD18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EDA0-F4C0-4040-89A7-EBC5F72D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1F8D9-0999-45B8-A440-10A4C411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42AF-B73E-4DD6-9A8E-B9F672F8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A2403-AA92-4F33-99F1-340971C5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1AD08-BFF3-4E7F-9FB9-CB8202C1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425D-BF6C-45D9-B974-B0B59354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579A-5421-4895-98FB-1D33A63B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DFE2-0C40-4FBD-95BD-6057DBCD9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495BA-A174-467D-99A8-8ACBC45B2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1554E-C7A0-4F05-803A-0C7BB349C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1EC6A-8A5A-4BC8-BB99-D7037604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270D7-B19B-4C4B-81AA-7F41B0B3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0D81-B967-4B8A-8887-6610F0DB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2E98-8227-48F1-A4FA-B0517CF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10880-DC20-4D3B-8B97-A94C9015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0AF68-61BA-46A1-AC61-CA0EC99F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1C97-F75D-406D-82D5-24200D77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D81DF-64CF-4607-A4AA-5AD15C2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7C79C-5212-402A-A5E0-DA8750B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1AE7-2189-45B9-A3B6-6930DB0B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8C0E-C39A-47D4-9B64-558F7E26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B683-FD3B-4A6C-808C-87939AF0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A08C5-6084-409C-90F7-1B70338EF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D97E5-8013-4E50-9F8D-081C1CCB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4F4B5-9E75-4BD6-8FB8-7064A9F9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6867-044E-4867-B911-53ADF6E2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8CC0-DA59-475A-A665-B311B620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EFEE9-C7D9-4332-A467-9B5DF44A6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BA150-2E58-4620-A851-E928FF92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3333-A8BC-49D9-B8F8-55ADD481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192A-84C1-434F-BEB0-B641112E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644F-E9FE-46AF-8A75-EFFE0CF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B74B8-39F6-4D2F-AFA2-993869A6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362E-A4EC-4C05-BA06-03B4B6B5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F536-D943-4DBB-88C0-E3E1DDD4B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5B93-D6A3-41C9-B5DB-1747494F57E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C033-0E96-4B6C-BB96-2CE354ADE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9B7F-4ED9-42F6-980B-490DFD8C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19E0-FE20-4534-8107-B52E35A2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9270-D2B3-410F-AAC9-5798BE91F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Periodic </a:t>
            </a:r>
            <a:r>
              <a:rPr lang="en-US" dirty="0" err="1"/>
              <a:t>Metasurface</a:t>
            </a:r>
            <a:r>
              <a:rPr lang="en-US" dirty="0"/>
              <a:t> Inverse Design via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F18B0-55E5-4A71-AC8E-597E54D5D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Shengnan</a:t>
            </a:r>
          </a:p>
        </p:txBody>
      </p:sp>
    </p:spTree>
    <p:extLst>
      <p:ext uri="{BB962C8B-B14F-4D97-AF65-F5344CB8AC3E}">
        <p14:creationId xmlns:p14="http://schemas.microsoft.com/office/powerpoint/2010/main" val="228037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0B9E-14F0-4756-9CDF-DE8887F7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3D75-537A-4B49-887A-48A27103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working on the </a:t>
            </a:r>
            <a:r>
              <a:rPr lang="en-US" dirty="0" err="1"/>
              <a:t>meep</a:t>
            </a:r>
            <a:endParaRPr lang="en-US" dirty="0"/>
          </a:p>
          <a:p>
            <a:r>
              <a:rPr lang="en-US" dirty="0"/>
              <a:t>More data from S4</a:t>
            </a:r>
          </a:p>
          <a:p>
            <a:r>
              <a:rPr lang="en-US" dirty="0"/>
              <a:t>Working on visualize the result and optimize </a:t>
            </a:r>
          </a:p>
        </p:txBody>
      </p:sp>
    </p:spTree>
    <p:extLst>
      <p:ext uri="{BB962C8B-B14F-4D97-AF65-F5344CB8AC3E}">
        <p14:creationId xmlns:p14="http://schemas.microsoft.com/office/powerpoint/2010/main" val="147306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022E-2E5C-41D3-8D01-79937381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20D639-6DA2-4414-AEAA-E61AFD1D0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848" y="3775459"/>
            <a:ext cx="4140093" cy="2783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92DD3-7D83-482D-B39B-7ACAF1FE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32" y="3891890"/>
            <a:ext cx="3768618" cy="2550843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0A87C8-E64B-4B7B-86D7-44BB702B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77" y="1509713"/>
            <a:ext cx="6902343" cy="2081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C4582F-96C9-4B71-8F6F-B4D2011B6605}"/>
              </a:ext>
            </a:extLst>
          </p:cNvPr>
          <p:cNvSpPr txBox="1"/>
          <p:nvPr/>
        </p:nvSpPr>
        <p:spPr>
          <a:xfrm>
            <a:off x="4124325" y="90594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S4 result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FA4DE-7ACA-4CE0-933E-F57E61AB2616}"/>
              </a:ext>
            </a:extLst>
          </p:cNvPr>
          <p:cNvSpPr txBox="1"/>
          <p:nvPr/>
        </p:nvSpPr>
        <p:spPr>
          <a:xfrm>
            <a:off x="7591425" y="94297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Meep</a:t>
            </a:r>
            <a:r>
              <a:rPr lang="en-US" dirty="0"/>
              <a:t>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7CB5D-11EF-4E73-85D1-32448C0E484B}"/>
              </a:ext>
            </a:extLst>
          </p:cNvPr>
          <p:cNvSpPr txBox="1"/>
          <p:nvPr/>
        </p:nvSpPr>
        <p:spPr>
          <a:xfrm>
            <a:off x="752475" y="2421957"/>
            <a:ext cx="181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R_norm</a:t>
            </a:r>
            <a:r>
              <a:rPr lang="en-US" dirty="0"/>
              <a:t> = 0.143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B873B-6C92-4EE4-BC08-E208DA3F40D5}"/>
              </a:ext>
            </a:extLst>
          </p:cNvPr>
          <p:cNvSpPr txBox="1"/>
          <p:nvPr/>
        </p:nvSpPr>
        <p:spPr>
          <a:xfrm>
            <a:off x="371475" y="43053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R_norm</a:t>
            </a:r>
            <a:r>
              <a:rPr lang="en-US" dirty="0"/>
              <a:t> = 0.4093</a:t>
            </a:r>
          </a:p>
        </p:txBody>
      </p:sp>
    </p:spTree>
    <p:extLst>
      <p:ext uri="{BB962C8B-B14F-4D97-AF65-F5344CB8AC3E}">
        <p14:creationId xmlns:p14="http://schemas.microsoft.com/office/powerpoint/2010/main" val="372629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D45-3F98-496E-AF7E-65CE21D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E98B-1621-40AA-8B91-A1AFC82D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potential problem:</a:t>
            </a:r>
          </a:p>
          <a:p>
            <a:pPr lvl="1"/>
            <a:r>
              <a:rPr lang="en-US" dirty="0"/>
              <a:t>Periodicity not properly applied</a:t>
            </a:r>
          </a:p>
          <a:p>
            <a:pPr lvl="1"/>
            <a:r>
              <a:rPr lang="en-US" dirty="0"/>
              <a:t>Experiment setup maybe improper</a:t>
            </a:r>
          </a:p>
          <a:p>
            <a:pPr lvl="2"/>
            <a:r>
              <a:rPr lang="en-US" dirty="0"/>
              <a:t>Distance of the light source to the unit cell</a:t>
            </a:r>
          </a:p>
          <a:p>
            <a:pPr lvl="2"/>
            <a:r>
              <a:rPr lang="en-US" dirty="0"/>
              <a:t>Distance of the Flux receive surface to the unit cell</a:t>
            </a:r>
          </a:p>
        </p:txBody>
      </p:sp>
    </p:spTree>
    <p:extLst>
      <p:ext uri="{BB962C8B-B14F-4D97-AF65-F5344CB8AC3E}">
        <p14:creationId xmlns:p14="http://schemas.microsoft.com/office/powerpoint/2010/main" val="1072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3E56-BF19-4484-980A-9158703E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A6E2-3434-4585-8213-BA915466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Data we have/Total # of data = 389/4899</a:t>
            </a:r>
          </a:p>
          <a:p>
            <a:r>
              <a:rPr lang="en-US" dirty="0"/>
              <a:t>One phenomena: More data trained one time, more false data we have.</a:t>
            </a:r>
          </a:p>
          <a:p>
            <a:pPr lvl="1"/>
            <a:r>
              <a:rPr lang="en-US" dirty="0"/>
              <a:t>Solution: separate the data and train again (still working on it)</a:t>
            </a:r>
          </a:p>
        </p:txBody>
      </p:sp>
    </p:spTree>
    <p:extLst>
      <p:ext uri="{BB962C8B-B14F-4D97-AF65-F5344CB8AC3E}">
        <p14:creationId xmlns:p14="http://schemas.microsoft.com/office/powerpoint/2010/main" val="401400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620B-C127-419D-ADAB-EB6EA721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Result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40DBAB-934E-496C-A159-C5C5F1E7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7052" y="2462640"/>
            <a:ext cx="5859160" cy="3902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E6937-4460-4094-AE12-639A85EA4050}"/>
              </a:ext>
            </a:extLst>
          </p:cNvPr>
          <p:cNvSpPr txBox="1"/>
          <p:nvPr/>
        </p:nvSpPr>
        <p:spPr>
          <a:xfrm>
            <a:off x="838200" y="1506022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is much higher compared to smaller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is not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on visualize the spectrum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F760406-EFFC-425F-9B1C-9AF74C95D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6658" r="8497" b="4598"/>
          <a:stretch/>
        </p:blipFill>
        <p:spPr bwMode="auto">
          <a:xfrm>
            <a:off x="752475" y="2762250"/>
            <a:ext cx="4391026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27A-59E5-434E-93EC-6C2AF7B1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46CC-CBE9-468A-AA91-0BDEBE9F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structure of neural network (different width per layer and different depth) </a:t>
            </a:r>
          </a:p>
          <a:p>
            <a:r>
              <a:rPr lang="en-US" dirty="0"/>
              <a:t>Try convolution neural network and Tandem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1896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8003-9F26-4643-B7E5-A747AAE9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1F6E-CE12-4C72-BF15-C7715BD0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</a:t>
            </a:r>
            <a:r>
              <a:rPr lang="en-US" dirty="0" err="1"/>
              <a:t>meep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periodicity and experiment setup</a:t>
            </a:r>
          </a:p>
          <a:p>
            <a:r>
              <a:rPr lang="en-US" dirty="0"/>
              <a:t>Improve and modify neural network</a:t>
            </a:r>
          </a:p>
          <a:p>
            <a:pPr lvl="1"/>
            <a:r>
              <a:rPr lang="en-US" dirty="0"/>
              <a:t>Goal: make neural network more converge</a:t>
            </a:r>
          </a:p>
          <a:p>
            <a:pPr lvl="1"/>
            <a:r>
              <a:rPr lang="en-US" dirty="0"/>
              <a:t>Methods: Tandem neural network and different structure of neural network</a:t>
            </a:r>
          </a:p>
          <a:p>
            <a:r>
              <a:rPr lang="en-US" dirty="0"/>
              <a:t>Generate more data</a:t>
            </a:r>
          </a:p>
          <a:p>
            <a:pPr lvl="1"/>
            <a:r>
              <a:rPr lang="en-US" dirty="0"/>
              <a:t>S4 </a:t>
            </a:r>
          </a:p>
        </p:txBody>
      </p:sp>
    </p:spTree>
    <p:extLst>
      <p:ext uri="{BB962C8B-B14F-4D97-AF65-F5344CB8AC3E}">
        <p14:creationId xmlns:p14="http://schemas.microsoft.com/office/powerpoint/2010/main" val="279246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Periodic Metasurface Inverse Design via Deep Learning</vt:lpstr>
      <vt:lpstr>Update from last week</vt:lpstr>
      <vt:lpstr>Meep</vt:lpstr>
      <vt:lpstr>Meep</vt:lpstr>
      <vt:lpstr>More data</vt:lpstr>
      <vt:lpstr>Neural Network Result</vt:lpstr>
      <vt:lpstr>Neural network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Metasurface Inverse Design via Deep Learning</dc:title>
  <dc:creator>Han Shengnan</dc:creator>
  <cp:lastModifiedBy>Han Shengnan</cp:lastModifiedBy>
  <cp:revision>6</cp:revision>
  <dcterms:created xsi:type="dcterms:W3CDTF">2019-07-16T03:03:26Z</dcterms:created>
  <dcterms:modified xsi:type="dcterms:W3CDTF">2019-07-16T04:01:34Z</dcterms:modified>
</cp:coreProperties>
</file>