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6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8198-7FDD-4D3F-9CA7-F1A37977C29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C4B6-2FB3-4249-8D9F-30264E78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been able to reproduce your results. At the same time I have also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executed some of the example scripts provided in the GitHub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repository. This confirms that the installed S4 is actually working.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then inspected the date of creation of the S4 binary for Mac OS X and it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dated Jun 15 2014. Since then the code changed in the repository and the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available on the cluster is done by using the sources from the latest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commit. At this point I am inclined to believe that, given the age of the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you are using, some of the changed made by the developers are actually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affecting your results on the cluster. The only course of action at this point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contact the developers directly and notify them of a potential bug.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 they do not seem to be particularly responsive on GitHub, so I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 you to attempt to reach them via email.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let me know if I can be of any additional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C4B6-2FB3-4249-8D9F-30264E78B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A1CB-9DA6-439A-BE19-55B7C8EB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9FB33-23F5-4340-B119-772E792A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B011-570A-4C2F-A658-CC09B91C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99CF-E31C-46AA-A355-6E4707D2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AD6D-94B8-4DE0-839E-6B483D0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FCD0-B1DE-4A29-BE1B-452B9F9E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45FE-9BA8-495C-AAE9-E3C6363D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33A5-0935-45D1-A0F5-6A6E200D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4155-C741-4803-9602-8BEF046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BF8A-BA44-4A5B-AC0C-9160E63D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550C6-0010-4BAC-B70D-D99ECFFEA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D7D0B-104E-4F60-849B-47A8B831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1E86-6244-4EA9-8BB7-BE7131B7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338E-87CD-40AD-8D48-1526BD9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7757-ACDD-49A3-9F06-BD3E064D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7EDA-E6F7-4DF9-A515-B284EC0F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4F15-4DFD-4182-85EE-9A0B2555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C6EA-0048-4197-B388-F9C90C53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CDC3-A29F-4803-9094-1A24F541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F700-E022-4335-8A30-6037CCB0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C77B-F874-4DC1-A466-57749DAC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6704-AC9D-46F8-BE0A-275B2087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AC82-3465-4A0B-8383-12C451D4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0F33-E55D-460F-A666-AC15AEE4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48FE8-A9E7-4B27-A085-12460E9C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94AF-9513-4354-BFDA-8E638987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7A-ED9C-4658-8C2C-1A33614BE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738F-8FD5-4619-8A70-07C8D90D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D7BE5-EC22-4B58-AA69-3F543C43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59C8-79A8-421A-B1FC-2F36028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99CE6-38A0-47B8-98D8-39F51274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4E4B-BF61-48C7-B6BE-A0B34AA3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AE82-94A3-405B-B846-0A095EE7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D445-D877-4183-B977-4B4C1763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9E13D-B864-497E-ADD2-0354CF111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E338D-969E-4A4D-9391-D45B926CE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1983C-8469-42BB-8053-1FCB8535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FC670-4E41-4552-B284-884D78C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2557-C690-4E29-89D5-BD8FFFBA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F6C9-FA60-4A0A-90EF-B6D40EB3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29970-21F9-44DA-AA5F-B505774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FEDBE-1A86-474E-9F44-019263C2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FA309-C320-43A6-BC5E-0D5CD949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A2068-738B-4F80-91E6-6A7CCC50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C7987-4EA1-4909-A42B-A23C40F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24AF-B181-4D5F-ABCC-196352AF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EC2E-7CFB-4E35-B9A5-3716C8DE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4D35-FE1D-49A7-96F2-6073A574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8E7EF-9F34-41E9-96D0-DF82C855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4BA97-F75D-47FD-9122-75FE5656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4A60-5CEA-4089-B931-6CCC4DC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A1A42-A6F1-47B2-B2BA-2AD75F47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CE6A-0C59-466D-8ED0-524947FE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1368F-9E0C-47AC-8ADD-57053763F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C3C0-CD06-4354-9AFE-502C66EF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3F77-8FFF-4690-9DE3-AB2EB32A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56B2D-A582-4EDD-A463-6EB1CC5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B7A2-9F85-4876-8C03-1A1A4E5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1613C-25B6-4C27-87E1-EEF92526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014A-D448-4867-A25D-377A6831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2E76-EE60-402F-BF2F-02531CBEA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AB3F-D911-46E5-AC1B-859B30EC33A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7376-D31F-4112-B3F7-676E42F7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C6F8-777B-4C24-84CC-230E3A77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5A2A-38D1-4BBF-B6D4-0571FA38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effe\Desktop\Summer_research\S4_code\Batch_info.rt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effe\Desktop\Summer_research\cylinder\Cylinder_to_coordinat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849-611B-4A71-A6BD-83FD889C7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Periodic </a:t>
            </a:r>
            <a:r>
              <a:rPr lang="en-US" dirty="0" err="1"/>
              <a:t>Metasurface</a:t>
            </a:r>
            <a:r>
              <a:rPr lang="en-US" dirty="0"/>
              <a:t> Inverse Design via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84AD-BC3C-4B25-99C1-C8752C023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Shengnan</a:t>
            </a:r>
          </a:p>
        </p:txBody>
      </p:sp>
    </p:spTree>
    <p:extLst>
      <p:ext uri="{BB962C8B-B14F-4D97-AF65-F5344CB8AC3E}">
        <p14:creationId xmlns:p14="http://schemas.microsoft.com/office/powerpoint/2010/main" val="33627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89C2-B2C7-4EB0-97E5-D30C8299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5DA9-CE3C-4B39-9AD2-164067DF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9E55-A25A-400E-8760-D707E851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A3C7-7061-4D01-AABC-B30A0B0F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Accre</a:t>
            </a:r>
            <a:r>
              <a:rPr lang="en-US" dirty="0"/>
              <a:t> Training Failed</a:t>
            </a:r>
          </a:p>
          <a:p>
            <a:r>
              <a:rPr lang="en-US" dirty="0"/>
              <a:t>New shape generating mechanism</a:t>
            </a:r>
          </a:p>
          <a:p>
            <a:r>
              <a:rPr lang="en-US" dirty="0"/>
              <a:t>Generate and fix spectrum</a:t>
            </a:r>
          </a:p>
          <a:p>
            <a:r>
              <a:rPr lang="en-US" dirty="0"/>
              <a:t>Neural Network for coordinate build</a:t>
            </a:r>
          </a:p>
          <a:p>
            <a:r>
              <a:rPr lang="en-US" dirty="0"/>
              <a:t>New Idea about neural network – Self-correcting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2C07-2239-4BAC-B960-62ACEAC4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Accre</a:t>
            </a:r>
            <a:r>
              <a:rPr lang="en-US" dirty="0"/>
              <a:t> Training Failed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90D1-08B8-4DC6-9B3C-FE3DA087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package and the version on cluster is different</a:t>
            </a:r>
          </a:p>
          <a:p>
            <a:r>
              <a:rPr lang="en-US" dirty="0"/>
              <a:t>S4 developer not responds</a:t>
            </a:r>
          </a:p>
          <a:p>
            <a:endParaRPr lang="en-US" dirty="0"/>
          </a:p>
        </p:txBody>
      </p:sp>
      <p:sp>
        <p:nvSpPr>
          <p:cNvPr id="4" name="AutoShape 2" descr="image.png">
            <a:extLst>
              <a:ext uri="{FF2B5EF4-FFF2-40B4-BE49-F238E27FC236}">
                <a16:creationId xmlns:a16="http://schemas.microsoft.com/office/drawing/2014/main" id="{1F57FFC8-4776-4482-AC21-AEF702096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6722FD-11FD-4B60-8428-2CA0F5A8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3" y="3142695"/>
            <a:ext cx="4863142" cy="3034268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9DADA1-F17E-4BA1-A6DB-FF3746A45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11" y="2916012"/>
            <a:ext cx="5398756" cy="33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51B2-9551-4B74-B1A8-48180D7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shape generating mechanism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51E4-E619-4022-93C9-0485FDE3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points on the same line</a:t>
            </a:r>
          </a:p>
          <a:p>
            <a:pPr lvl="1"/>
            <a:r>
              <a:rPr lang="en-US" dirty="0"/>
              <a:t>Less unnecessary coordinate information </a:t>
            </a:r>
          </a:p>
          <a:p>
            <a:r>
              <a:rPr lang="en-US" dirty="0"/>
              <a:t>Decrease diffraction to 70 (it seems 100 – 50 produce enough info)</a:t>
            </a:r>
          </a:p>
          <a:p>
            <a:pPr lvl="1"/>
            <a:r>
              <a:rPr lang="en-US" dirty="0"/>
              <a:t>Faster training speed</a:t>
            </a:r>
          </a:p>
          <a:p>
            <a:r>
              <a:rPr lang="en-US" dirty="0"/>
              <a:t>Less messy spectrum! </a:t>
            </a:r>
          </a:p>
          <a:p>
            <a:pPr lvl="1"/>
            <a:r>
              <a:rPr lang="en-US" dirty="0"/>
              <a:t>Previously ~20% messy spectrum</a:t>
            </a:r>
          </a:p>
          <a:p>
            <a:pPr lvl="1"/>
            <a:r>
              <a:rPr lang="en-US" dirty="0"/>
              <a:t>Now ~10% messy spectrum</a:t>
            </a:r>
          </a:p>
        </p:txBody>
      </p:sp>
    </p:spTree>
    <p:extLst>
      <p:ext uri="{BB962C8B-B14F-4D97-AF65-F5344CB8AC3E}">
        <p14:creationId xmlns:p14="http://schemas.microsoft.com/office/powerpoint/2010/main" val="38286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660-D2AA-4207-8D28-6197A87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spectrums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0AC-3A2F-49E8-A730-221C67D3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9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6DB7D0-53A0-49A8-93DF-3DDA1C78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47" y="440690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70067-CA98-47B6-B6ED-9261EBA9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6" y="1690688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401B03-E21D-4F72-AF49-5C2B150E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80" y="440690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1F19912-CE54-4802-A6BE-6E5FE058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80" y="1690688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3898-2FFC-4B4E-A14C-F86198C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and fix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9D08-2515-4334-993A-7407CED9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 action="ppaction://hlinkfile"/>
              </a:rPr>
              <a:t>C:\Users\jeffe\Desktop\Summer_research\S4_code\Batch_info.rtf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6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1F8B-ADFD-4204-A1D8-F529DB3F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coordinate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FD94-ABA8-40D1-8E6D-C6FBC29B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C:\Users\jeffe\Desktop\Summer_research\cylinder\Cylinder_to_coordinate.ipynb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257-002E-4045-B946-16EE94D5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DCBA-A306-4E50-8621-0AEDEE52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that can correct itself</a:t>
            </a:r>
          </a:p>
          <a:p>
            <a:endParaRPr lang="en-US" dirty="0"/>
          </a:p>
        </p:txBody>
      </p:sp>
      <p:pic>
        <p:nvPicPr>
          <p:cNvPr id="3074" name="Picture 2" descr="Image result for self-correcting neural network">
            <a:extLst>
              <a:ext uri="{FF2B5EF4-FFF2-40B4-BE49-F238E27FC236}">
                <a16:creationId xmlns:a16="http://schemas.microsoft.com/office/drawing/2014/main" id="{A5FDA01F-CDCC-4E70-8505-25117213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21" y="2620416"/>
            <a:ext cx="4816157" cy="3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6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FD5B-B684-490F-A4F4-A193D91A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3213-4C6A-446A-AF73-EF547793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predicted shape as an input shape to improve the dataset, which may improve the performance</a:t>
            </a:r>
          </a:p>
          <a:p>
            <a:r>
              <a:rPr lang="en-US" dirty="0"/>
              <a:t>Difficulty:</a:t>
            </a:r>
          </a:p>
          <a:p>
            <a:pPr lvl="1"/>
            <a:r>
              <a:rPr lang="en-US" dirty="0"/>
              <a:t>A better way to measure how close we are to the correct answers. </a:t>
            </a:r>
          </a:p>
          <a:p>
            <a:pPr lvl="1"/>
            <a:r>
              <a:rPr lang="en-US" dirty="0"/>
              <a:t>Integrate neural network with traditional simulator (RCWA, </a:t>
            </a:r>
            <a:r>
              <a:rPr lang="en-US" dirty="0" err="1"/>
              <a:t>Meep</a:t>
            </a:r>
            <a:r>
              <a:rPr lang="en-US" dirty="0"/>
              <a:t>, or CST)</a:t>
            </a:r>
          </a:p>
        </p:txBody>
      </p:sp>
    </p:spTree>
    <p:extLst>
      <p:ext uri="{BB962C8B-B14F-4D97-AF65-F5344CB8AC3E}">
        <p14:creationId xmlns:p14="http://schemas.microsoft.com/office/powerpoint/2010/main" val="390357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237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Periodic Metasurface Inverse Design via Deep Learning</vt:lpstr>
      <vt:lpstr>Update from last week</vt:lpstr>
      <vt:lpstr>Accre Training Failed</vt:lpstr>
      <vt:lpstr>New shape generating mechanism </vt:lpstr>
      <vt:lpstr>Some new spectrums and shape</vt:lpstr>
      <vt:lpstr>Generate and fix spectrum</vt:lpstr>
      <vt:lpstr>Neural Network for coordinate build</vt:lpstr>
      <vt:lpstr>Self-correcting Neural Network</vt:lpstr>
      <vt:lpstr>Intuition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Metasurface Inverse Design via Deep Learning</dc:title>
  <dc:creator>Han Shengnan</dc:creator>
  <cp:lastModifiedBy>Han Shengnan</cp:lastModifiedBy>
  <cp:revision>5</cp:revision>
  <dcterms:created xsi:type="dcterms:W3CDTF">2019-07-09T02:45:39Z</dcterms:created>
  <dcterms:modified xsi:type="dcterms:W3CDTF">2019-07-09T03:32:31Z</dcterms:modified>
</cp:coreProperties>
</file>