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62157-03B6-4DAD-BB4D-02B73A374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86B51-BF5B-4D09-9F38-387B6C316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CF0E5-AA28-4CC9-A487-05FCE36A8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AFA4-C583-4A4F-BAA5-AB815BB3A15E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DA97F-9D77-404D-8EA8-E3A7B553D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40B40-5BE8-4714-AB53-46F224955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1651-7B8C-4F7B-B539-EE5E48B0E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43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914E0-6EAF-45ED-981D-BBCD1614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E4C404-9A0A-4286-8C0C-6561F7A39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6D62C-F42C-4A86-A9D7-49E06B0D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AFA4-C583-4A4F-BAA5-AB815BB3A15E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67614-8883-488D-AE93-6C754344B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45FEA-6A6B-4695-980A-19AC4EB40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1651-7B8C-4F7B-B539-EE5E48B0E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86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5C350F-D357-43B7-A1BD-5F95DBD12C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34E658-E55C-4142-B66F-89CF6890B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98EF5-DF59-47D2-BF3F-0B9C455D7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AFA4-C583-4A4F-BAA5-AB815BB3A15E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21841-BC02-412A-81AD-D5EC5A958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0A3FF-905B-48C0-B167-5C8C2AD30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1651-7B8C-4F7B-B539-EE5E48B0E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17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A17BF-A818-4943-A851-330A9439B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08A8F-E226-4079-BB7F-C96C1A91C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89330-7763-4C53-812F-E000CC404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AFA4-C583-4A4F-BAA5-AB815BB3A15E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6FF9E-4322-4D1A-91B4-21137A4DD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24480-5040-4B32-8818-DAC3A077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1651-7B8C-4F7B-B539-EE5E48B0E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40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D2AF2-686C-4918-8E20-7D9D6A0BD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3F47A-16EF-4C04-BEFF-C5A6E8330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00A48-B172-4C29-B649-EAFDBB64A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AFA4-C583-4A4F-BAA5-AB815BB3A15E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575DD-F520-42B4-9403-F29C8C755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7EFBB-2100-4CE2-8CF1-1F479BECF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1651-7B8C-4F7B-B539-EE5E48B0E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96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648BD-3F04-4193-BF7B-8B775A404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595AF-A4B7-4572-A1A0-CBE8D85F8C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EEC411-F560-4829-BE99-A950B2E2D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E8F7D-E136-44DA-82B6-9F24A4CDD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AFA4-C583-4A4F-BAA5-AB815BB3A15E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D3A74-9757-42BF-99C5-523D7D7C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52EC6-1A12-411F-A24B-70E90A984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1651-7B8C-4F7B-B539-EE5E48B0E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37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C756D-4D0B-48BA-B676-798AF1722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B80C5-1122-4843-B522-121A5BD09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30F9B-F5C3-4E98-8F1A-6DE8A3FF5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21F6C-5F30-4F14-BBAA-F0417F6369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860F01-326C-452D-9842-C94FAD2D85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8418F0-B83C-4B15-81B3-F99B8CFCE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AFA4-C583-4A4F-BAA5-AB815BB3A15E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76C935-9316-4FC3-B161-DE6874280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EFF99F-BE2E-4FE7-A25C-86C35D524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1651-7B8C-4F7B-B539-EE5E48B0E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1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C09B6-2F6B-4E4A-AC51-4FB6BA29D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D13ED0-BF78-4800-BDE0-D64FD6806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AFA4-C583-4A4F-BAA5-AB815BB3A15E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475C18-418C-4E13-BFAD-A72F0A5AD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43895-86AA-4067-8FFF-3157BE50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1651-7B8C-4F7B-B539-EE5E48B0E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39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13E60A-7098-4B41-86A9-630C96BA7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AFA4-C583-4A4F-BAA5-AB815BB3A15E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EB1664-1A1A-46DF-BAE5-956821443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030CB-7F43-4D39-980B-FA3C21E92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1651-7B8C-4F7B-B539-EE5E48B0E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4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34F7D-6476-4F79-A009-28BC40925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22B5D-70BB-4477-B270-7F514B32B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3D8B2E-B11A-4A86-A169-95F6557E1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29344A-EC2E-4943-A72B-CF83CC20A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AFA4-C583-4A4F-BAA5-AB815BB3A15E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7ABD7-0A5C-4DC7-8C96-549831633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5DE71-D84B-4033-871E-381832F75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1651-7B8C-4F7B-B539-EE5E48B0E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88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CBE21-CBC8-49FE-8379-B159CE93A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0E3213-8D72-4F0C-B941-524BEFDBAB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C3DD6F-482E-4575-AF16-3FB35CD16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2027C-7AF9-4A97-8DEC-077B24D23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AFA4-C583-4A4F-BAA5-AB815BB3A15E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7B292-E182-41B6-884F-E06F06845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3A5DB-F575-4AE6-ACB4-BD936A272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1651-7B8C-4F7B-B539-EE5E48B0E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07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1877DA-F0C6-462B-AD92-2A418DB45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B214C-0F4F-4794-AE6F-66120EA4C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06A74-B675-48C0-8905-4C04496999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CAFA4-C583-4A4F-BAA5-AB815BB3A15E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B74A2-0089-44F2-894F-96458D63A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38DEE-4801-4BD6-AC35-C91C039456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B1651-7B8C-4F7B-B539-EE5E48B0E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94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D9270-D2B3-410F-AAC9-5798BE91FA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Periodic </a:t>
            </a:r>
            <a:r>
              <a:rPr lang="en-US" dirty="0" err="1"/>
              <a:t>Metasurface</a:t>
            </a:r>
            <a:r>
              <a:rPr lang="en-US" dirty="0"/>
              <a:t> Inverse Design via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6F18B0-55E5-4A71-AC8E-597E54D5D2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Shengnan</a:t>
            </a:r>
          </a:p>
        </p:txBody>
      </p:sp>
    </p:spTree>
    <p:extLst>
      <p:ext uri="{BB962C8B-B14F-4D97-AF65-F5344CB8AC3E}">
        <p14:creationId xmlns:p14="http://schemas.microsoft.com/office/powerpoint/2010/main" val="2280372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14264-7DA8-424F-861C-BEA408510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Update from last week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55E41-CB9A-4D88-8F02-B7B3B3A67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Meep</a:t>
            </a:r>
            <a:r>
              <a:rPr lang="en-US" dirty="0"/>
              <a:t> runs well on AWS, bad on </a:t>
            </a:r>
            <a:r>
              <a:rPr lang="en-US" dirty="0" err="1"/>
              <a:t>Accre</a:t>
            </a:r>
            <a:endParaRPr lang="en-US" dirty="0"/>
          </a:p>
          <a:p>
            <a:r>
              <a:rPr lang="en-US" dirty="0"/>
              <a:t>Result from recent training </a:t>
            </a:r>
          </a:p>
          <a:p>
            <a:r>
              <a:rPr lang="en-US" dirty="0"/>
              <a:t>New idea of network</a:t>
            </a:r>
          </a:p>
        </p:txBody>
      </p:sp>
    </p:spTree>
    <p:extLst>
      <p:ext uri="{BB962C8B-B14F-4D97-AF65-F5344CB8AC3E}">
        <p14:creationId xmlns:p14="http://schemas.microsoft.com/office/powerpoint/2010/main" val="2437664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54578-AE50-48AC-B8F4-AB62DA9E3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Meep</a:t>
            </a:r>
            <a:r>
              <a:rPr lang="en-US" dirty="0"/>
              <a:t> runs on </a:t>
            </a:r>
            <a:r>
              <a:rPr lang="en-US" dirty="0" err="1"/>
              <a:t>Accre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5BFEF-3F24-4210-AA9A-D6F091234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88368" cy="4351338"/>
          </a:xfrm>
        </p:spPr>
        <p:txBody>
          <a:bodyPr/>
          <a:lstStyle/>
          <a:p>
            <a:r>
              <a:rPr lang="en-US" dirty="0"/>
              <a:t>Same code, different result</a:t>
            </a:r>
          </a:p>
          <a:p>
            <a:r>
              <a:rPr lang="en-US" dirty="0"/>
              <a:t>Possible error: python2 </a:t>
            </a:r>
            <a:r>
              <a:rPr lang="en-US" dirty="0" err="1"/>
              <a:t>Meep</a:t>
            </a:r>
            <a:r>
              <a:rPr lang="en-US" dirty="0"/>
              <a:t> on </a:t>
            </a:r>
            <a:r>
              <a:rPr lang="en-US" dirty="0" err="1"/>
              <a:t>Accre</a:t>
            </a:r>
            <a:r>
              <a:rPr lang="en-US" dirty="0"/>
              <a:t> (I am using python3)</a:t>
            </a:r>
          </a:p>
          <a:p>
            <a:endParaRPr lang="en-US" dirty="0"/>
          </a:p>
        </p:txBody>
      </p:sp>
      <p:sp>
        <p:nvSpPr>
          <p:cNvPr id="4" name="AutoShape 2" descr="image.png">
            <a:extLst>
              <a:ext uri="{FF2B5EF4-FFF2-40B4-BE49-F238E27FC236}">
                <a16:creationId xmlns:a16="http://schemas.microsoft.com/office/drawing/2014/main" id="{25CA9362-60EA-4553-94DF-822245509B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BAAE9E-7C1F-44D6-883E-9D1748651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810" y="0"/>
            <a:ext cx="1895007" cy="6911200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072C3834-3E45-4D94-A48C-46DE81AE88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021" y="0"/>
            <a:ext cx="1895007" cy="66819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25FEB3-3598-4705-8216-7CE264A0B9E9}"/>
              </a:ext>
            </a:extLst>
          </p:cNvPr>
          <p:cNvSpPr txBox="1"/>
          <p:nvPr/>
        </p:nvSpPr>
        <p:spPr>
          <a:xfrm>
            <a:off x="5325981" y="2294020"/>
            <a:ext cx="110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Machine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35890D-AF7A-4589-9ADF-DC61CD228AA2}"/>
              </a:ext>
            </a:extLst>
          </p:cNvPr>
          <p:cNvSpPr txBox="1"/>
          <p:nvPr/>
        </p:nvSpPr>
        <p:spPr>
          <a:xfrm>
            <a:off x="8761028" y="2470484"/>
            <a:ext cx="89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Accre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407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A111F-7217-45F8-A93D-D54D89F61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Meep</a:t>
            </a:r>
            <a:r>
              <a:rPr lang="en-US" dirty="0"/>
              <a:t> runs on 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32B12-A53E-474E-901C-14BBDF3BD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93168" cy="4351338"/>
          </a:xfrm>
        </p:spPr>
        <p:txBody>
          <a:bodyPr/>
          <a:lstStyle/>
          <a:p>
            <a:r>
              <a:rPr lang="en-US" dirty="0"/>
              <a:t>AWS: free for a year, more package, more choice of device</a:t>
            </a:r>
          </a:p>
          <a:p>
            <a:r>
              <a:rPr lang="en-US" dirty="0" err="1"/>
              <a:t>Accre</a:t>
            </a:r>
            <a:r>
              <a:rPr lang="en-US" dirty="0"/>
              <a:t> may has its problem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FE10E6C-1F11-4219-8ED7-381AE3CC8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963" y="0"/>
            <a:ext cx="1969167" cy="6782689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3CA9EE7-7300-4119-AD61-08C9CA533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141" y="0"/>
            <a:ext cx="1969168" cy="69434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F86554-3AF5-426D-9F7A-1DD2713408E2}"/>
              </a:ext>
            </a:extLst>
          </p:cNvPr>
          <p:cNvSpPr txBox="1"/>
          <p:nvPr/>
        </p:nvSpPr>
        <p:spPr>
          <a:xfrm>
            <a:off x="5557552" y="2662989"/>
            <a:ext cx="689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CB1AD8-A7CE-429C-80CF-495B2E5678C2}"/>
              </a:ext>
            </a:extLst>
          </p:cNvPr>
          <p:cNvSpPr txBox="1"/>
          <p:nvPr/>
        </p:nvSpPr>
        <p:spPr>
          <a:xfrm>
            <a:off x="8699730" y="2662989"/>
            <a:ext cx="689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</a:t>
            </a:r>
          </a:p>
        </p:txBody>
      </p:sp>
    </p:spTree>
    <p:extLst>
      <p:ext uri="{BB962C8B-B14F-4D97-AF65-F5344CB8AC3E}">
        <p14:creationId xmlns:p14="http://schemas.microsoft.com/office/powerpoint/2010/main" val="3520352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41152-F37C-4AB8-AF5C-249597B34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Meep</a:t>
            </a:r>
            <a:r>
              <a:rPr lang="en-US" dirty="0"/>
              <a:t> run in 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0E866-543D-4050-BF49-AB9EAECB4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85084" cy="4351338"/>
          </a:xfrm>
        </p:spPr>
        <p:txBody>
          <a:bodyPr/>
          <a:lstStyle/>
          <a:p>
            <a:r>
              <a:rPr lang="en-US" dirty="0"/>
              <a:t>Problems: </a:t>
            </a:r>
            <a:r>
              <a:rPr lang="en-US" dirty="0" err="1"/>
              <a:t>meep</a:t>
            </a:r>
            <a:r>
              <a:rPr lang="en-US" dirty="0"/>
              <a:t> has its own problem. No one knows how to solve it on the internet. (They recommend reinstall)</a:t>
            </a:r>
          </a:p>
          <a:p>
            <a:r>
              <a:rPr lang="en-US" dirty="0"/>
              <a:t>But I think it will be fine if I separate large sample space into small pieces and can eliminate them 1 after another</a:t>
            </a:r>
          </a:p>
        </p:txBody>
      </p:sp>
    </p:spTree>
    <p:extLst>
      <p:ext uri="{BB962C8B-B14F-4D97-AF65-F5344CB8AC3E}">
        <p14:creationId xmlns:p14="http://schemas.microsoft.com/office/powerpoint/2010/main" val="1559065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2DF7F-E363-4A06-AFD2-304D54E9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from recent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9B935-13C7-432B-AC01-B1DEE0EE7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816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38BE0-4D57-4E41-B2C3-2C1408B5C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method of training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1F3B0-97A5-4D19-9AB3-5FB77EB91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92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CCFAC-E190-4A7E-8210-F29496640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A3183-8DFA-42B0-8EC3-F920C3A9F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68462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140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Periodic Metasurface Inverse Design via Deep Learning</vt:lpstr>
      <vt:lpstr>Update from last week</vt:lpstr>
      <vt:lpstr>Meep runs on Accre</vt:lpstr>
      <vt:lpstr>Meep runs on AWS</vt:lpstr>
      <vt:lpstr>Meep run in AWS</vt:lpstr>
      <vt:lpstr>Result from recent training</vt:lpstr>
      <vt:lpstr>New method of training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Periodic Metasurface Inverse Design via Deep Learning</dc:title>
  <dc:creator>Han Shengnan</dc:creator>
  <cp:lastModifiedBy>Han Shengnan</cp:lastModifiedBy>
  <cp:revision>3</cp:revision>
  <dcterms:created xsi:type="dcterms:W3CDTF">2019-07-23T04:24:37Z</dcterms:created>
  <dcterms:modified xsi:type="dcterms:W3CDTF">2019-07-23T04:46:31Z</dcterms:modified>
</cp:coreProperties>
</file>