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2A9F-3292-4A0E-B946-3DEF9CCD5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D0E47-8020-4E8D-8761-67644BE4A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1B1C7-5204-4A53-9814-398EE29C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BB58-801B-42F8-A250-C9B19974A1E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B288A-2C4C-4C2C-B5EA-5FA7EA75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5FD4F-62C0-46AF-8C01-324366B6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C8FF-FB27-4D6C-93E7-19C08C87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2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61F0-5064-4B80-873A-55871789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B4DA2-98CB-4DE8-9373-BF921F472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F9B47-DEB9-42C4-9ABE-D66B8F12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BB58-801B-42F8-A250-C9B19974A1E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8DE37-DFAC-417B-8F45-3546DA08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E9F0D-896D-43B0-89B8-CE40EEDE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C8FF-FB27-4D6C-93E7-19C08C87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3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46512-C926-48FD-981C-A5AACD35D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0472D-D3D5-451F-B6A7-491CA77D2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23CF3-7402-4FB9-87B3-E2B6951E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BB58-801B-42F8-A250-C9B19974A1E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782E9-756F-46FD-8730-E3C6D37C3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C8A45-D03F-4E04-B072-2388F6E3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C8FF-FB27-4D6C-93E7-19C08C87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3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AD5D-5F30-47D3-BA37-DA929D6E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9E18-FACE-4DD8-9A4A-E1667F6DB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89BAB-BCEC-46CD-892C-D646E593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BB58-801B-42F8-A250-C9B19974A1E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8079D-B44F-4ABA-922F-A7920357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096DB-84C2-4113-A205-09AE6B88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C8FF-FB27-4D6C-93E7-19C08C87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2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1C6A-1D96-4DD3-B026-42A63254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DC3B2-8CA5-4728-A227-B0A46869A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FA632-27B0-4F93-A978-9E920DE09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BB58-801B-42F8-A250-C9B19974A1E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A1362-6D45-4EF5-88B0-F3E10D32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C3C74-5620-4083-84B5-5DBAB577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C8FF-FB27-4D6C-93E7-19C08C87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5A824-BD7F-49C1-96A8-2610E9D5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921E5-C0F8-4F88-A416-443B08736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BD47B-71A8-4E3F-BDC1-1E5CB172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14739-AF8D-4D9E-A6B5-CB53ECFA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BB58-801B-42F8-A250-C9B19974A1E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5813E-2E6C-4262-8E94-FE8E2E49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4B48C-6C3A-4392-9541-3ADB97E1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C8FF-FB27-4D6C-93E7-19C08C87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9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73D8-0337-4E30-8F31-221D4D31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B8793-A67F-45E6-986B-30D1B00CA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3FA47-51F4-43C8-9ADD-3AC13652B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4FB12-5363-4FAD-BEEE-6D87B2F16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409C6-B546-42B9-9D09-847DC53AE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E3B26-C010-42B8-A0B0-DA692C6E5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BB58-801B-42F8-A250-C9B19974A1E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AA024-1C75-4B40-966F-CD7BE1CC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A2BD8B-D31E-4CFF-B8BD-90AF9573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C8FF-FB27-4D6C-93E7-19C08C87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DCA93-CD75-4936-B876-73BD7DB9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B3C81-7330-4E68-97E9-80283387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BB58-801B-42F8-A250-C9B19974A1E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B634D-9E74-4CAE-9E2A-89DD192D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4DEB3-FD27-40FD-AD2E-33384820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C8FF-FB27-4D6C-93E7-19C08C87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8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1A375E-7A1E-4815-A250-3081A884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BB58-801B-42F8-A250-C9B19974A1E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40FD5-737A-4DC0-BF25-92793739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53333-D6A5-4501-AADB-9BCE35CA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C8FF-FB27-4D6C-93E7-19C08C87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C07D-CBFE-4899-9C33-B5A189A9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92D46-946F-4A0C-B0FC-3FD0DCC1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E3BCB-338B-4AE5-AFB9-47A43F375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0362F-6FD6-4163-803B-205D362E2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BB58-801B-42F8-A250-C9B19974A1E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4DDA9-D276-4016-9877-EAE42166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8BABA-0078-436F-BB0B-D38D2F93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C8FF-FB27-4D6C-93E7-19C08C87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2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4E19-320F-49F6-A465-AB1EE2628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DC697-6CB0-4C8F-9976-43A59E181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3D31D-BB42-446C-AC66-45176838D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F2C73-D770-4E92-8583-FC823E40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BB58-801B-42F8-A250-C9B19974A1E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1495A-5877-44D6-871B-5CB3AED5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D8075-25C5-42CD-B424-C23BB3A7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C8FF-FB27-4D6C-93E7-19C08C87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5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DBCFD-2482-4000-B19D-20A845E7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EBBED-08C2-4526-A8F4-19F638694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70989-3FF2-44B6-BC37-55F248A31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4BB58-801B-42F8-A250-C9B19974A1E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E633A-BCDE-4840-A255-06FAAF761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CFDFF-4BDC-45F9-99FA-FCBD88B11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7C8FF-FB27-4D6C-93E7-19C08C87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4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5933-DCEB-453E-82D5-70C63D613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Inverse Design via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D808F-B4C3-4451-9B8B-4277823B6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6741"/>
            <a:ext cx="9144000" cy="1655762"/>
          </a:xfrm>
        </p:spPr>
        <p:txBody>
          <a:bodyPr/>
          <a:lstStyle/>
          <a:p>
            <a:r>
              <a:rPr lang="en-US" altLang="zh-CN" dirty="0"/>
              <a:t>Shengnan 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5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16FF-1A3F-4698-9607-2AE60D65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DA4BB-D4CD-41DB-9F7C-0B76725B7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Generate 1024 sample			</a:t>
            </a:r>
            <a:r>
              <a:rPr lang="en-US" altLang="zh-CN" dirty="0"/>
              <a:t>X</a:t>
            </a:r>
            <a:endParaRPr lang="en-US" dirty="0"/>
          </a:p>
          <a:p>
            <a:r>
              <a:rPr lang="en-US" dirty="0"/>
              <a:t>Update algorithm   			√</a:t>
            </a:r>
          </a:p>
          <a:p>
            <a:r>
              <a:rPr lang="en-US" dirty="0"/>
              <a:t>See result					√</a:t>
            </a:r>
          </a:p>
        </p:txBody>
      </p:sp>
    </p:spTree>
    <p:extLst>
      <p:ext uri="{BB962C8B-B14F-4D97-AF65-F5344CB8AC3E}">
        <p14:creationId xmlns:p14="http://schemas.microsoft.com/office/powerpoint/2010/main" val="243330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451B-4114-48AB-B9DF-B62233B6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What’s wrong?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4DF35-00D0-4976-A645-F6FFA6115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Incorrect spectrum:</a:t>
            </a:r>
          </a:p>
          <a:p>
            <a:pPr lvl="1"/>
            <a:r>
              <a:rPr lang="en-US" dirty="0"/>
              <a:t>You: “Simple shape cannot have </a:t>
            </a:r>
          </a:p>
          <a:p>
            <a:pPr marL="457200" lvl="1" indent="0">
              <a:buNone/>
            </a:pPr>
            <a:r>
              <a:rPr lang="en-US" dirty="0"/>
              <a:t>complex spectrum”</a:t>
            </a:r>
          </a:p>
          <a:p>
            <a:r>
              <a:rPr lang="en-US" dirty="0"/>
              <a:t>Reason:</a:t>
            </a:r>
          </a:p>
          <a:p>
            <a:pPr lvl="1"/>
            <a:r>
              <a:rPr lang="en-US" dirty="0"/>
              <a:t>Overlapping points create noise </a:t>
            </a:r>
          </a:p>
          <a:p>
            <a:pPr marL="457200" lvl="1" indent="0">
              <a:buNone/>
            </a:pPr>
            <a:r>
              <a:rPr lang="en-US" dirty="0"/>
              <a:t>in the S4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Eliminate overlapping points</a:t>
            </a:r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E7CA2E-7083-4D67-B0BF-1A4FD9C1F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625" y="3651751"/>
            <a:ext cx="3958555" cy="266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9116857-45BB-48EC-BBE4-BDAC1C7D3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76" y="495550"/>
            <a:ext cx="4043004" cy="266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24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928F-9218-4982-BB46-37DD5D84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problem was not discovered?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2983-08DF-456D-B003-4B75E9648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487"/>
            <a:ext cx="10515600" cy="4351338"/>
          </a:xfrm>
        </p:spPr>
        <p:txBody>
          <a:bodyPr/>
          <a:lstStyle/>
          <a:p>
            <a:r>
              <a:rPr lang="en-US" dirty="0"/>
              <a:t>Overlapping point create correct result for both complex shape and simple shape.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3690F9-8958-444C-AFB4-CF7811E36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905" y="2429825"/>
            <a:ext cx="3357997" cy="216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F32BFA5-086E-4CEC-8A0D-5637A520C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054" y="4700341"/>
            <a:ext cx="3243697" cy="217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43F3354-5147-4AC1-A0D5-A64AAAC133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72" y="2329094"/>
            <a:ext cx="3641558" cy="237124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4A5211-6258-4289-8452-C3F625CDA6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001" y="4678235"/>
            <a:ext cx="3243699" cy="217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2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B0A91-10C8-4271-B31E-6EFE3C039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Result of Solution: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A29443F1-18D1-47C6-983E-20A391821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80" y="4369072"/>
            <a:ext cx="3701090" cy="2278333"/>
          </a:xfr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9867A71-4A62-47F0-AE79-DB3FFF94D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495" y="4369072"/>
            <a:ext cx="35718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CA152A-DAF1-46C3-A64A-D44A0A048A51}"/>
              </a:ext>
            </a:extLst>
          </p:cNvPr>
          <p:cNvSpPr txBox="1"/>
          <p:nvPr/>
        </p:nvSpPr>
        <p:spPr>
          <a:xfrm>
            <a:off x="7958277" y="1135532"/>
            <a:ext cx="186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Incorrect 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045E0-1D71-4A0C-AD92-3BB0A941563F}"/>
              </a:ext>
            </a:extLst>
          </p:cNvPr>
          <p:cNvSpPr txBox="1"/>
          <p:nvPr/>
        </p:nvSpPr>
        <p:spPr>
          <a:xfrm>
            <a:off x="3051407" y="3952452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CST Result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BE5DD0A7-4280-43E4-8EEA-621B847E6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495" y="1504864"/>
            <a:ext cx="35718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C63BEF-9238-4335-8ACC-43EA65B9AEAD}"/>
              </a:ext>
            </a:extLst>
          </p:cNvPr>
          <p:cNvSpPr txBox="1"/>
          <p:nvPr/>
        </p:nvSpPr>
        <p:spPr>
          <a:xfrm>
            <a:off x="3572504" y="1088244"/>
            <a:ext cx="79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Shape</a:t>
            </a:r>
            <a:endParaRPr lang="en-US" dirty="0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F67C04F1-B052-4B0D-8A82-F8D243927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27" y="1504864"/>
            <a:ext cx="36480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CE1506-2E7E-4BEE-9E41-AC88DAB61945}"/>
              </a:ext>
            </a:extLst>
          </p:cNvPr>
          <p:cNvSpPr txBox="1"/>
          <p:nvPr/>
        </p:nvSpPr>
        <p:spPr>
          <a:xfrm>
            <a:off x="7958277" y="3948363"/>
            <a:ext cx="186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Solution result</a:t>
            </a:r>
          </a:p>
        </p:txBody>
      </p:sp>
    </p:spTree>
    <p:extLst>
      <p:ext uri="{BB962C8B-B14F-4D97-AF65-F5344CB8AC3E}">
        <p14:creationId xmlns:p14="http://schemas.microsoft.com/office/powerpoint/2010/main" val="147902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A5E7-1E27-4BA9-9E6D-638351EA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algorithm update from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7E3D2-110D-4C69-9A2E-21ED696DA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Activate and deactivate angle lines-&gt;able to generate squares and other strange polygon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39A1E18-F064-4A47-8152-F3BB5FF69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09" y="3143250"/>
            <a:ext cx="36480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72079CB-F53A-4D9E-AD54-69523E7F5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504" y="3190875"/>
            <a:ext cx="36480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58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F069-D183-4C63-BF66-B21083F5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Algorithm updates from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07122-03D7-4BFF-BA00-DCCF5E928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coordinate at (0, 0) and every point is at least 0.1 away from (0, 0)</a:t>
            </a:r>
          </a:p>
          <a:p>
            <a:r>
              <a:rPr lang="en-US" altLang="zh-CN" dirty="0"/>
              <a:t>Why?</a:t>
            </a:r>
          </a:p>
          <a:p>
            <a:pPr lvl="1"/>
            <a:r>
              <a:rPr lang="en-US" dirty="0"/>
              <a:t>Some shape don’t produce spectrum if they have points at (0, 0)</a:t>
            </a:r>
          </a:p>
          <a:p>
            <a:r>
              <a:rPr lang="en-US" dirty="0"/>
              <a:t>Does it affect data set?</a:t>
            </a:r>
          </a:p>
          <a:p>
            <a:pPr lvl="1"/>
            <a:r>
              <a:rPr lang="en-US" dirty="0"/>
              <a:t>Yes, size of data set shrink from 10000+ to 4988. However, it avoids sharp angles and adversary samples.</a:t>
            </a:r>
          </a:p>
        </p:txBody>
      </p:sp>
    </p:spTree>
    <p:extLst>
      <p:ext uri="{BB962C8B-B14F-4D97-AF65-F5344CB8AC3E}">
        <p14:creationId xmlns:p14="http://schemas.microsoft.com/office/powerpoint/2010/main" val="242056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ADF0-EAE2-417B-9C49-99311BD8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BE5E6-C0D9-4B79-94A1-D11E2FAB2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input different output(Still working on it)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45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179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Inverse Design via Machine Learning</vt:lpstr>
      <vt:lpstr>Last Week</vt:lpstr>
      <vt:lpstr>What’s wrong?</vt:lpstr>
      <vt:lpstr>Why this problem was not discovered?</vt:lpstr>
      <vt:lpstr>Result of Solution:</vt:lpstr>
      <vt:lpstr>Some algorithm update from last week</vt:lpstr>
      <vt:lpstr>Some Algorithm updates from last week</vt:lpstr>
      <vt:lpstr>More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4988</dc:title>
  <dc:creator>Han Shengnan</dc:creator>
  <cp:lastModifiedBy>Han Shengnan</cp:lastModifiedBy>
  <cp:revision>8</cp:revision>
  <dcterms:created xsi:type="dcterms:W3CDTF">2019-06-19T03:56:26Z</dcterms:created>
  <dcterms:modified xsi:type="dcterms:W3CDTF">2019-06-20T15:28:29Z</dcterms:modified>
</cp:coreProperties>
</file>