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7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80" r:id="rId24"/>
    <p:sldId id="274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0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16833-0BFE-4BFE-802F-07CFE68B3D0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84FDA-C630-4A46-8A28-FC70BE52A8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84FDA-C630-4A46-8A28-FC70BE52A82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ython and kali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457200"/>
            <a:ext cx="8382000" cy="60198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string </a:t>
            </a:r>
            <a:r>
              <a:rPr lang="en-US" dirty="0" smtClean="0"/>
              <a:t>is a </a:t>
            </a:r>
            <a:r>
              <a:rPr lang="en-US" dirty="0" smtClean="0"/>
              <a:t>value </a:t>
            </a:r>
            <a:r>
              <a:rPr lang="en-US" dirty="0" smtClean="0"/>
              <a:t>made up of one or more </a:t>
            </a:r>
            <a:r>
              <a:rPr lang="en-US" dirty="0" smtClean="0"/>
              <a:t>characters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urrounded </a:t>
            </a:r>
            <a:r>
              <a:rPr lang="en-US" dirty="0" smtClean="0"/>
              <a:t>by single or double </a:t>
            </a:r>
            <a:r>
              <a:rPr lang="en-US" dirty="0" err="1" smtClean="0"/>
              <a:t>qoutes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message </a:t>
            </a:r>
            <a:r>
              <a:rPr lang="en-US" dirty="0" smtClean="0"/>
              <a:t>= " I love Python ! " </a:t>
            </a:r>
            <a:endParaRPr lang="en-US" dirty="0" smtClean="0"/>
          </a:p>
          <a:p>
            <a:r>
              <a:rPr lang="en-US" dirty="0" smtClean="0"/>
              <a:t>print(message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I </a:t>
            </a:r>
            <a:r>
              <a:rPr lang="en-US" dirty="0" smtClean="0"/>
              <a:t>love Python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List &amp; </a:t>
            </a:r>
            <a:r>
              <a:rPr lang="en-US" b="1" dirty="0" err="1" smtClean="0"/>
              <a:t>Tuples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list is a collection of items in a specific order</a:t>
            </a:r>
          </a:p>
          <a:p>
            <a:r>
              <a:rPr lang="en-US" dirty="0" smtClean="0"/>
              <a:t>[  ] Square brackets indicate a list.</a:t>
            </a:r>
          </a:p>
          <a:p>
            <a:endParaRPr lang="en-US" dirty="0" smtClean="0"/>
          </a:p>
          <a:p>
            <a:r>
              <a:rPr lang="en-US" dirty="0" smtClean="0"/>
              <a:t>Phones = [ ‘ </a:t>
            </a:r>
            <a:r>
              <a:rPr lang="en-US" dirty="0" err="1" smtClean="0"/>
              <a:t>iPhone</a:t>
            </a:r>
            <a:r>
              <a:rPr lang="en-US" dirty="0" smtClean="0"/>
              <a:t> ’, ‘ Samsung ’, ‘ LG ’ 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an ordered collection of Items that cant be modified.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indicated by parentheses (  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Dictionaries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{ }A dictionary is a set of Items indicated by braces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onsisting of a Key and a Value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52800"/>
            <a:ext cx="7772400" cy="27200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Statements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if sta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000999" cy="51054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function</a:t>
            </a:r>
            <a:r>
              <a:rPr lang="en-US" dirty="0" smtClean="0"/>
              <a:t> is a block of organized, reusable code that is used to perform a single, related action.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un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81287"/>
            <a:ext cx="8077199" cy="35671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Classes &amp; </a:t>
            </a:r>
            <a:r>
              <a:rPr lang="en-US" b="1" dirty="0" smtClean="0"/>
              <a:t>Python Object Oriented Programming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think of class as an sketch of a parrot with labels. It contains all the details about the name, colors, size </a:t>
            </a:r>
            <a:r>
              <a:rPr lang="en-US" dirty="0" smtClean="0"/>
              <a:t>etc</a:t>
            </a:r>
          </a:p>
          <a:p>
            <a:endParaRPr lang="en-US" dirty="0" smtClean="0"/>
          </a:p>
          <a:p>
            <a:r>
              <a:rPr lang="en-US" dirty="0" smtClean="0"/>
              <a:t>An object (instance) is an instantiation of a class. When class is defined, only the description for the object is defined. Therefore, no memory or storage is allocated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mtClean="0"/>
              <a:t>https://www.programiz.com/python-programming/object-oriented-programming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MAC Address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Media Access </a:t>
            </a:r>
            <a:r>
              <a:rPr lang="en-US" dirty="0" smtClean="0"/>
              <a:t>Control</a:t>
            </a:r>
          </a:p>
          <a:p>
            <a:endParaRPr lang="en-US" dirty="0" smtClean="0"/>
          </a:p>
          <a:p>
            <a:r>
              <a:rPr lang="en-US" dirty="0" smtClean="0"/>
              <a:t>○ Permanent.</a:t>
            </a:r>
          </a:p>
          <a:p>
            <a:r>
              <a:rPr lang="en-US" dirty="0" smtClean="0"/>
              <a:t>○ Physical.</a:t>
            </a:r>
          </a:p>
          <a:p>
            <a:r>
              <a:rPr lang="en-US" dirty="0" smtClean="0"/>
              <a:t>○ Unique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● Assigned by manufacturer.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Why change the MAC Address?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Increase </a:t>
            </a:r>
            <a:r>
              <a:rPr lang="en-US" dirty="0" smtClean="0"/>
              <a:t>anonymity.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Impersonate </a:t>
            </a:r>
            <a:r>
              <a:rPr lang="en-US" dirty="0" smtClean="0"/>
              <a:t>other devices.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Bypass filters.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Mac_Changer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● The </a:t>
            </a:r>
            <a:r>
              <a:rPr lang="en-US" dirty="0" err="1" smtClean="0"/>
              <a:t>subprocess</a:t>
            </a:r>
            <a:r>
              <a:rPr lang="en-US" dirty="0" smtClean="0"/>
              <a:t> module contains a number of functions. ● These functions allow us to execute system commands. ● Commands depend on the OS which executes the script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Syntax: import </a:t>
            </a:r>
            <a:r>
              <a:rPr lang="en-US" dirty="0" err="1" smtClean="0"/>
              <a:t>subprocess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subprocess.call</a:t>
            </a:r>
            <a:r>
              <a:rPr lang="en-US" dirty="0" smtClean="0"/>
              <a:t>(“COMMAND”, Shell=True)</a:t>
            </a:r>
          </a:p>
          <a:p>
            <a:r>
              <a:rPr lang="en-US" dirty="0" smtClean="0"/>
              <a:t>Using a Module To Execute System Commands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 input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● Easiest way of getting user input is through keyboard.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smtClean="0"/>
              <a:t>There are a number of ways to achieve that.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smtClean="0"/>
              <a:t>input() function prompts the user to enter a value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Ex: age = input(“What is your age?”) Result What is your age ? The variable age will hold the value of the user input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Python Programming </a:t>
            </a:r>
            <a:br>
              <a:rPr lang="en-US" sz="4800" dirty="0" smtClean="0"/>
            </a:br>
            <a:r>
              <a:rPr lang="en-US" sz="4800" dirty="0" smtClean="0"/>
              <a:t>&amp; </a:t>
            </a:r>
            <a:br>
              <a:rPr lang="en-US" sz="4800" dirty="0" smtClean="0"/>
            </a:br>
            <a:r>
              <a:rPr lang="en-US" sz="4800" dirty="0" smtClean="0"/>
              <a:t>Ethical Hacking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648200"/>
            <a:ext cx="6400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By </a:t>
            </a:r>
          </a:p>
          <a:p>
            <a:r>
              <a:rPr lang="en-US" sz="3200" dirty="0" smtClean="0"/>
              <a:t>Michael Davis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p-reques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609600"/>
            <a:ext cx="7924800" cy="532606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Keylogger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that records keys pressed on the keyboard.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Common features: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smtClean="0"/>
              <a:t>Store logs locally (local </a:t>
            </a:r>
            <a:r>
              <a:rPr lang="en-US" dirty="0" err="1" smtClean="0"/>
              <a:t>keyloggers</a:t>
            </a:r>
            <a:r>
              <a:rPr lang="en-US" dirty="0" smtClean="0"/>
              <a:t>).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smtClean="0"/>
              <a:t>Report logs to email or remote server (remote </a:t>
            </a:r>
            <a:r>
              <a:rPr lang="en-US" dirty="0" err="1" smtClean="0"/>
              <a:t>keyloggers</a:t>
            </a:r>
            <a:r>
              <a:rPr lang="en-US" dirty="0" smtClean="0"/>
              <a:t>). ● Log screenshots.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smtClean="0"/>
              <a:t>Start with system startup.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Keylogger</a:t>
            </a:r>
            <a:r>
              <a:rPr lang="en-US" dirty="0" smtClean="0"/>
              <a:t> Report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Report </a:t>
            </a:r>
            <a:r>
              <a:rPr lang="en-US" dirty="0" smtClean="0"/>
              <a:t>function: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smtClean="0"/>
              <a:t>Run in the background.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smtClean="0"/>
              <a:t>Don’t interrupt program execution.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smtClean="0"/>
              <a:t>Every X seconds, send report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→ Great case for threading.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Classes &amp; Object Oriented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smtClean="0"/>
              <a:t>Way of modeling program (blueprint).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smtClean="0"/>
              <a:t>Logically group functions and data. </a:t>
            </a:r>
            <a:endParaRPr lang="en-US" dirty="0" smtClean="0"/>
          </a:p>
          <a:p>
            <a:r>
              <a:rPr lang="en-US" dirty="0" smtClean="0"/>
              <a:t>○ </a:t>
            </a:r>
            <a:r>
              <a:rPr lang="en-US" dirty="0" smtClean="0"/>
              <a:t>Makes code more readable. </a:t>
            </a:r>
            <a:endParaRPr lang="en-US" dirty="0" smtClean="0"/>
          </a:p>
          <a:p>
            <a:r>
              <a:rPr lang="en-US" dirty="0" smtClean="0"/>
              <a:t>○ </a:t>
            </a:r>
            <a:r>
              <a:rPr lang="en-US" dirty="0" smtClean="0"/>
              <a:t>More reusable. </a:t>
            </a:r>
            <a:endParaRPr lang="en-US" dirty="0" smtClean="0"/>
          </a:p>
          <a:p>
            <a:r>
              <a:rPr lang="en-US" dirty="0" smtClean="0"/>
              <a:t>○ </a:t>
            </a:r>
            <a:r>
              <a:rPr lang="en-US" dirty="0" smtClean="0"/>
              <a:t>Separate implementation from usage (encapsulation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 smtClean="0"/>
              <a:t>○ Easier to extend. </a:t>
            </a:r>
            <a:endParaRPr lang="en-US" dirty="0" smtClean="0"/>
          </a:p>
          <a:p>
            <a:r>
              <a:rPr lang="en-US" dirty="0" smtClean="0"/>
              <a:t>○ </a:t>
            </a:r>
            <a:r>
              <a:rPr lang="en-US" dirty="0" smtClean="0"/>
              <a:t>Easier to maintain.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Keylogger</a:t>
            </a:r>
            <a:r>
              <a:rPr lang="en-US" b="1" dirty="0" smtClean="0"/>
              <a:t> Constructor </a:t>
            </a:r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smtClean="0"/>
              <a:t>AKA </a:t>
            </a:r>
            <a:r>
              <a:rPr lang="en-US" dirty="0" smtClean="0"/>
              <a:t>initialization </a:t>
            </a:r>
            <a:r>
              <a:rPr lang="en-US" dirty="0" smtClean="0"/>
              <a:t>method.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smtClean="0"/>
              <a:t>Gets executed automatically when a class is created.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Where To Find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3200" b="1" dirty="0" smtClean="0"/>
          </a:p>
          <a:p>
            <a:r>
              <a:rPr lang="en-US" sz="3600" b="1" dirty="0" smtClean="0"/>
              <a:t> </a:t>
            </a:r>
            <a:r>
              <a:rPr lang="en-US" sz="4000" b="1" dirty="0" smtClean="0"/>
              <a:t>github.com/81gears</a:t>
            </a:r>
          </a:p>
          <a:p>
            <a:endParaRPr lang="en-US" sz="3200" b="1" dirty="0" smtClean="0"/>
          </a:p>
          <a:p>
            <a:pPr>
              <a:buNone/>
            </a:pP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Powerful Is Python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</a:t>
            </a:r>
            <a:r>
              <a:rPr lang="en-US" dirty="0" smtClean="0"/>
              <a:t>such a powerful language that almost everything can be created with Python! </a:t>
            </a:r>
            <a:r>
              <a:rPr lang="en-US" dirty="0" err="1" smtClean="0"/>
              <a:t>Thats</a:t>
            </a:r>
            <a:r>
              <a:rPr lang="en-US" dirty="0" smtClean="0"/>
              <a:t> </a:t>
            </a:r>
            <a:r>
              <a:rPr lang="en-US" dirty="0" smtClean="0"/>
              <a:t>why it is used by YouTube, </a:t>
            </a:r>
            <a:r>
              <a:rPr lang="en-US" dirty="0" err="1" smtClean="0"/>
              <a:t>Instagram</a:t>
            </a:r>
            <a:r>
              <a:rPr lang="en-US" dirty="0" smtClean="0"/>
              <a:t>, Netflix!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Python is </a:t>
            </a:r>
            <a:r>
              <a:rPr lang="en-US" dirty="0" smtClean="0"/>
              <a:t>considered as the fastest-growing major programming language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Python is easy to learn, user-friendly and </a:t>
            </a:r>
            <a:r>
              <a:rPr lang="en-US" dirty="0" smtClean="0"/>
              <a:t>powerful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Can I use Python For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</a:t>
            </a:r>
            <a:r>
              <a:rPr lang="en-US" dirty="0" smtClean="0"/>
              <a:t>Development. </a:t>
            </a:r>
            <a:endParaRPr lang="en-US" dirty="0" smtClean="0"/>
          </a:p>
          <a:p>
            <a:r>
              <a:rPr lang="en-US" dirty="0" smtClean="0"/>
              <a:t>Scientific </a:t>
            </a:r>
            <a:r>
              <a:rPr lang="en-US" dirty="0" smtClean="0"/>
              <a:t>computing. </a:t>
            </a:r>
          </a:p>
          <a:p>
            <a:r>
              <a:rPr lang="en-US" dirty="0" smtClean="0"/>
              <a:t>Hacking </a:t>
            </a:r>
          </a:p>
          <a:p>
            <a:r>
              <a:rPr lang="en-US" dirty="0" smtClean="0"/>
              <a:t>Electronics </a:t>
            </a:r>
          </a:p>
          <a:p>
            <a:r>
              <a:rPr lang="en-US" dirty="0" smtClean="0"/>
              <a:t>Raspberry </a:t>
            </a:r>
            <a:r>
              <a:rPr lang="en-US" dirty="0" smtClean="0"/>
              <a:t>Pi </a:t>
            </a:r>
            <a:endParaRPr lang="en-US" dirty="0" smtClean="0"/>
          </a:p>
          <a:p>
            <a:r>
              <a:rPr lang="en-US" dirty="0" smtClean="0"/>
              <a:t>Robotics  </a:t>
            </a:r>
            <a:endParaRPr lang="en-US" dirty="0" smtClean="0"/>
          </a:p>
          <a:p>
            <a:r>
              <a:rPr lang="en-US" dirty="0" smtClean="0"/>
              <a:t>Deep </a:t>
            </a:r>
            <a:r>
              <a:rPr lang="en-US" dirty="0" smtClean="0"/>
              <a:t>Learning </a:t>
            </a:r>
          </a:p>
          <a:p>
            <a:r>
              <a:rPr lang="en-US" dirty="0" smtClean="0"/>
              <a:t>Machine Learning </a:t>
            </a:r>
          </a:p>
          <a:p>
            <a:r>
              <a:rPr lang="en-US" dirty="0" smtClean="0"/>
              <a:t>Fingerprints </a:t>
            </a:r>
            <a:r>
              <a:rPr lang="en-US" dirty="0" smtClean="0"/>
              <a:t>identification, 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 smtClean="0"/>
              <a:t>redicting </a:t>
            </a:r>
            <a:r>
              <a:rPr lang="en-US" dirty="0" smtClean="0"/>
              <a:t>stocks or spam detection. </a:t>
            </a:r>
            <a:endParaRPr lang="en-US" dirty="0" smtClean="0"/>
          </a:p>
          <a:p>
            <a:r>
              <a:rPr lang="en-US" dirty="0" smtClean="0"/>
              <a:t>Web Browser </a:t>
            </a:r>
            <a:r>
              <a:rPr lang="en-US" dirty="0" smtClean="0"/>
              <a:t>Automation. </a:t>
            </a:r>
            <a:endParaRPr lang="en-US" dirty="0" smtClean="0"/>
          </a:p>
          <a:p>
            <a:r>
              <a:rPr lang="en-US" dirty="0" smtClean="0"/>
              <a:t>Much More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Look How Easy It Is to Code In Python !</a:t>
            </a:r>
            <a:endParaRPr lang="en-US" b="1" dirty="0"/>
          </a:p>
        </p:txBody>
      </p:sp>
      <p:pic>
        <p:nvPicPr>
          <p:cNvPr id="6" name="Content Placeholder 5" descr="Hello World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371600"/>
            <a:ext cx="7772400" cy="51022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</a:t>
            </a:r>
            <a:r>
              <a:rPr lang="en-US" b="1" dirty="0" smtClean="0"/>
              <a:t>ython3 Syntax Made Easy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u="sng" dirty="0" smtClean="0"/>
              <a:t>Simple Data types</a:t>
            </a:r>
          </a:p>
          <a:p>
            <a:r>
              <a:rPr lang="en-US" dirty="0" smtClean="0"/>
              <a:t>Modules &amp; Libraries </a:t>
            </a:r>
          </a:p>
          <a:p>
            <a:r>
              <a:rPr lang="en-US" dirty="0" smtClean="0"/>
              <a:t># Comments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List &amp; </a:t>
            </a:r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Dictionaries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Packets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Libraries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Python, a Module is a file that contains code.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Modules are used to break up large programs into smaller parts for more manageable coding.</a:t>
            </a:r>
          </a:p>
          <a:p>
            <a:endParaRPr lang="en-US" dirty="0" smtClean="0"/>
          </a:p>
          <a:p>
            <a:r>
              <a:rPr lang="en-US" dirty="0" smtClean="0"/>
              <a:t>Libraries When </a:t>
            </a:r>
            <a:r>
              <a:rPr lang="en-US" dirty="0" smtClean="0"/>
              <a:t>used in Python, a library is used loosely to describe a collection of the core modules.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# Comments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smtClean="0"/>
              <a:t>Comments begin with </a:t>
            </a:r>
            <a:r>
              <a:rPr lang="en-US" dirty="0" smtClean="0"/>
              <a:t>the hash mark #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Comment </a:t>
            </a:r>
            <a:r>
              <a:rPr lang="en-US" dirty="0" smtClean="0"/>
              <a:t>is a line of text </a:t>
            </a:r>
            <a:r>
              <a:rPr lang="en-US" dirty="0" smtClean="0"/>
              <a:t>that's </a:t>
            </a:r>
            <a:r>
              <a:rPr lang="en-US" dirty="0" smtClean="0"/>
              <a:t>ignored by the Python interpreter.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 variable </a:t>
            </a:r>
            <a:r>
              <a:rPr lang="en-US" dirty="0" smtClean="0"/>
              <a:t>is a </a:t>
            </a:r>
            <a:r>
              <a:rPr lang="en-US" dirty="0" smtClean="0"/>
              <a:t>label </a:t>
            </a:r>
            <a:r>
              <a:rPr lang="en-US" dirty="0" smtClean="0"/>
              <a:t>for a value you want to use in your program.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Variable </a:t>
            </a:r>
            <a:r>
              <a:rPr lang="en-US" dirty="0" smtClean="0"/>
              <a:t>names in Python follow two main </a:t>
            </a:r>
            <a:r>
              <a:rPr lang="en-US" dirty="0" smtClean="0"/>
              <a:t>rules:</a:t>
            </a:r>
          </a:p>
          <a:p>
            <a:r>
              <a:rPr lang="en-US" dirty="0" smtClean="0"/>
              <a:t>Variables </a:t>
            </a:r>
            <a:r>
              <a:rPr lang="en-US" dirty="0" smtClean="0"/>
              <a:t>must contain only letters, underscores, and </a:t>
            </a:r>
            <a:r>
              <a:rPr lang="en-US" dirty="0" smtClean="0"/>
              <a:t>numbers.</a:t>
            </a:r>
          </a:p>
          <a:p>
            <a:r>
              <a:rPr lang="en-US" dirty="0" smtClean="0"/>
              <a:t>Variables </a:t>
            </a:r>
            <a:r>
              <a:rPr lang="en-US" dirty="0" smtClean="0"/>
              <a:t>must start with a letter or </a:t>
            </a:r>
            <a:r>
              <a:rPr lang="en-US" dirty="0" smtClean="0"/>
              <a:t>underscore.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= ' Tom ' </a:t>
            </a:r>
            <a:endParaRPr lang="en-US" dirty="0" smtClean="0"/>
          </a:p>
          <a:p>
            <a:r>
              <a:rPr lang="en-US" dirty="0" err="1" smtClean="0"/>
              <a:t>last_name</a:t>
            </a:r>
            <a:r>
              <a:rPr lang="en-US" dirty="0" smtClean="0"/>
              <a:t> </a:t>
            </a:r>
            <a:r>
              <a:rPr lang="en-US" dirty="0" smtClean="0"/>
              <a:t>= ' Henderson ' </a:t>
            </a:r>
            <a:endParaRPr lang="en-US" dirty="0" smtClean="0"/>
          </a:p>
          <a:p>
            <a:r>
              <a:rPr lang="en-US" dirty="0" smtClean="0"/>
              <a:t>age </a:t>
            </a:r>
            <a:r>
              <a:rPr lang="en-US" dirty="0" smtClean="0"/>
              <a:t>= 35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168</TotalTime>
  <Words>766</Words>
  <Application>Microsoft Office PowerPoint</Application>
  <PresentationFormat>On-screen Show (4:3)</PresentationFormat>
  <Paragraphs>158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Slide 1</vt:lpstr>
      <vt:lpstr>Python Programming  &amp;  Ethical Hacking</vt:lpstr>
      <vt:lpstr>How Powerful Is Python ?</vt:lpstr>
      <vt:lpstr>What Can I use Python For ?</vt:lpstr>
      <vt:lpstr>Look How Easy It Is to Code In Python !</vt:lpstr>
      <vt:lpstr>Python3 Syntax Made Easy</vt:lpstr>
      <vt:lpstr>Modules &amp; Libraries </vt:lpstr>
      <vt:lpstr># Comments </vt:lpstr>
      <vt:lpstr>Variables </vt:lpstr>
      <vt:lpstr>Strings </vt:lpstr>
      <vt:lpstr>List &amp; Tuples </vt:lpstr>
      <vt:lpstr>Dictionaries </vt:lpstr>
      <vt:lpstr>Conditional Statements </vt:lpstr>
      <vt:lpstr>Functions</vt:lpstr>
      <vt:lpstr>Classes &amp; Python Object Oriented Programming </vt:lpstr>
      <vt:lpstr>MAC Address </vt:lpstr>
      <vt:lpstr>Why change the MAC Address? </vt:lpstr>
      <vt:lpstr>Mac_Changer </vt:lpstr>
      <vt:lpstr>user input</vt:lpstr>
      <vt:lpstr>Slide 20</vt:lpstr>
      <vt:lpstr>Keylogger</vt:lpstr>
      <vt:lpstr>Keylogger Report </vt:lpstr>
      <vt:lpstr>Classes &amp; Object Oriented Programming</vt:lpstr>
      <vt:lpstr>Keylogger Constructor Method</vt:lpstr>
      <vt:lpstr>Where To Find 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 &amp;  Ethical Hacking</dc:title>
  <dc:creator>Cellphone</dc:creator>
  <cp:lastModifiedBy>Cellphone</cp:lastModifiedBy>
  <cp:revision>13</cp:revision>
  <dcterms:created xsi:type="dcterms:W3CDTF">2006-08-16T00:00:00Z</dcterms:created>
  <dcterms:modified xsi:type="dcterms:W3CDTF">2019-04-10T01:00:35Z</dcterms:modified>
</cp:coreProperties>
</file>