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62" r:id="rId5"/>
    <p:sldId id="258" r:id="rId6"/>
    <p:sldId id="259" r:id="rId7"/>
    <p:sldId id="257" r:id="rId8"/>
    <p:sldId id="260" r:id="rId9"/>
    <p:sldId id="261" r:id="rId10"/>
    <p:sldId id="264" r:id="rId11"/>
    <p:sldId id="267" r:id="rId12"/>
    <p:sldId id="269" r:id="rId13"/>
    <p:sldId id="270" r:id="rId14"/>
    <p:sldId id="268" r:id="rId15"/>
    <p:sldId id="272" r:id="rId16"/>
    <p:sldId id="271" r:id="rId17"/>
    <p:sldId id="266"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02.08.2014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02.08.2014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02.08.2014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02.08.2014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02.08.2014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02.08.2014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02.08.2014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02.08.2014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02.08.2014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02.08.2014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02.08.2014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02.08.2014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818772" y="3774638"/>
            <a:ext cx="3204865" cy="289719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a:t>
            </a:r>
            <a:r>
              <a:rPr lang="en-US" sz="4000" dirty="0" smtClean="0"/>
              <a:t>2.2</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20140802 </a:t>
            </a:r>
            <a:r>
              <a:rPr lang="en-US" sz="900" dirty="0" smtClean="0"/>
              <a:t>–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92357" y="1107206"/>
            <a:ext cx="6192688" cy="557341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2263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88843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9872" y="5281108"/>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517231"/>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6191" y="1124743"/>
            <a:ext cx="6194833" cy="557535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 Features</a:t>
            </a:r>
            <a:endParaRPr lang="en-US" dirty="0">
              <a:solidFill>
                <a:schemeClr val="accent3"/>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5988330"/>
            <a:ext cx="942120" cy="500871"/>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352928"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blend the unmapped joystick entries</a:t>
            </a:r>
          </a:p>
          <a:p>
            <a:endParaRPr lang="en-US" sz="1200" dirty="0"/>
          </a:p>
          <a:p>
            <a:r>
              <a:rPr lang="en-US" sz="1200" dirty="0" smtClean="0"/>
              <a:t>If you wish to hide all the joystick actions that you don’t use – to make sure they are not active – check “Blend unmapped”</a:t>
            </a:r>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own detection of </a:t>
            </a:r>
            <a:r>
              <a:rPr lang="en-US" sz="1200" dirty="0" smtClean="0"/>
              <a:t/>
            </a:r>
            <a:br>
              <a:rPr lang="en-US" sz="1200" dirty="0" smtClean="0"/>
            </a:br>
            <a:r>
              <a:rPr lang="en-US" sz="1200" dirty="0" smtClean="0"/>
              <a:t>the Star </a:t>
            </a:r>
            <a:r>
              <a:rPr lang="en-US" sz="1200" dirty="0" smtClean="0"/>
              <a:t>Citizen install folder. </a:t>
            </a:r>
          </a:p>
          <a:p>
            <a:r>
              <a:rPr lang="en-US" sz="1200" dirty="0" smtClean="0"/>
              <a:t>Make sure to use the Checkbox if you want to override!</a:t>
            </a:r>
            <a:endParaRPr lang="en-US" sz="1200" dirty="0"/>
          </a:p>
        </p:txBody>
      </p:sp>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8" y="6021288"/>
            <a:ext cx="432049"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pic>
        <p:nvPicPr>
          <p:cNvPr id="12" name="Grafik 11"/>
          <p:cNvPicPr>
            <a:picLocks noChangeAspect="1"/>
          </p:cNvPicPr>
          <p:nvPr/>
        </p:nvPicPr>
        <p:blipFill>
          <a:blip r:embed="rId3"/>
          <a:stretch>
            <a:fillRect/>
          </a:stretch>
        </p:blipFill>
        <p:spPr>
          <a:xfrm>
            <a:off x="4592055" y="3689181"/>
            <a:ext cx="4302570" cy="2035994"/>
          </a:xfrm>
          <a:prstGeom prst="rect">
            <a:avLst/>
          </a:prstGeom>
        </p:spPr>
      </p:pic>
      <p:sp>
        <p:nvSpPr>
          <p:cNvPr id="20" name="Pfeil nach rechts 19"/>
          <p:cNvSpPr/>
          <p:nvPr/>
        </p:nvSpPr>
        <p:spPr>
          <a:xfrm>
            <a:off x="4217976" y="3904908"/>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9" name="Pfeil nach rechts 18"/>
          <p:cNvSpPr/>
          <p:nvPr/>
        </p:nvSpPr>
        <p:spPr>
          <a:xfrm>
            <a:off x="4152988" y="51571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0730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6191" y="1124743"/>
            <a:ext cx="6194833" cy="5575350"/>
          </a:xfrm>
          <a:prstGeom prst="rect">
            <a:avLst/>
          </a:prstGeom>
        </p:spPr>
      </p:pic>
      <p:sp>
        <p:nvSpPr>
          <p:cNvPr id="2" name="Titel 1"/>
          <p:cNvSpPr>
            <a:spLocks noGrp="1"/>
          </p:cNvSpPr>
          <p:nvPr>
            <p:ph type="title"/>
          </p:nvPr>
        </p:nvSpPr>
        <p:spPr/>
        <p:txBody>
          <a:bodyPr/>
          <a:lstStyle/>
          <a:p>
            <a:r>
              <a:rPr lang="en-US" dirty="0" smtClean="0">
                <a:solidFill>
                  <a:schemeClr val="accent4"/>
                </a:solidFill>
              </a:rPr>
              <a:t>V2.2 </a:t>
            </a:r>
            <a:r>
              <a:rPr lang="en-US" dirty="0" smtClean="0">
                <a:solidFill>
                  <a:schemeClr val="accent4"/>
                </a:solidFill>
              </a:rPr>
              <a:t>– Features</a:t>
            </a:r>
            <a:endParaRPr lang="en-US" dirty="0">
              <a:solidFill>
                <a:schemeClr val="accent4"/>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6163790"/>
            <a:ext cx="942120" cy="28954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a:t>
            </a:r>
            <a:r>
              <a:rPr lang="en-US" sz="1200" b="1" dirty="0" smtClean="0"/>
              <a:t>ignore unwanted </a:t>
            </a:r>
            <a:r>
              <a:rPr lang="en-US" sz="1200" b="1" dirty="0" err="1" smtClean="0"/>
              <a:t>actionmaps</a:t>
            </a:r>
            <a:endParaRPr lang="en-US" sz="1200" b="1" dirty="0" smtClean="0"/>
          </a:p>
          <a:p>
            <a:endParaRPr lang="en-US" sz="1200" dirty="0"/>
          </a:p>
          <a:p>
            <a:r>
              <a:rPr lang="en-US" sz="1200" dirty="0" smtClean="0"/>
              <a:t>If you wish to </a:t>
            </a:r>
            <a:r>
              <a:rPr lang="en-US" sz="1200" dirty="0" smtClean="0"/>
              <a:t>ignore some maps to unclutter the GUI</a:t>
            </a:r>
          </a:p>
          <a:p>
            <a:r>
              <a:rPr lang="en-US" sz="1200" dirty="0" smtClean="0"/>
              <a:t>If you with to use the default ignored new </a:t>
            </a:r>
            <a:r>
              <a:rPr lang="en-US" sz="1200" dirty="0" err="1" smtClean="0"/>
              <a:t>actionmaps</a:t>
            </a:r>
            <a:r>
              <a:rPr lang="en-US" sz="1200" dirty="0" smtClean="0"/>
              <a:t> </a:t>
            </a:r>
            <a:r>
              <a:rPr lang="en-US" sz="1200" i="1" dirty="0" smtClean="0"/>
              <a:t>multiplayer, </a:t>
            </a:r>
            <a:r>
              <a:rPr lang="en-US" sz="1200" i="1" dirty="0" err="1" smtClean="0"/>
              <a:t>singleplayer</a:t>
            </a:r>
            <a:r>
              <a:rPr lang="en-US" sz="1200" i="1" dirty="0" smtClean="0"/>
              <a:t>, player</a:t>
            </a:r>
            <a:endParaRPr lang="en-US" sz="1200" i="1" dirty="0" smtClean="0"/>
          </a:p>
          <a:p>
            <a:endParaRPr lang="en-US" sz="1200" dirty="0" smtClean="0"/>
          </a:p>
          <a:p>
            <a:r>
              <a:rPr lang="en-US" sz="1200" dirty="0" smtClean="0"/>
              <a:t>The </a:t>
            </a:r>
            <a:r>
              <a:rPr lang="en-US" sz="1200" dirty="0" smtClean="0"/>
              <a:t>program will </a:t>
            </a:r>
            <a:r>
              <a:rPr lang="en-US" sz="1200" dirty="0" smtClean="0"/>
              <a:t>ignore all </a:t>
            </a:r>
            <a:r>
              <a:rPr lang="en-US" sz="1200" dirty="0" err="1" smtClean="0"/>
              <a:t>actionmaps</a:t>
            </a:r>
            <a:r>
              <a:rPr lang="en-US" sz="1200" dirty="0" smtClean="0"/>
              <a:t> </a:t>
            </a:r>
            <a:r>
              <a:rPr lang="en-US" sz="1200" dirty="0" smtClean="0"/>
              <a:t>that are </a:t>
            </a:r>
            <a:r>
              <a:rPr lang="en-US" sz="1200" b="1" dirty="0" smtClean="0"/>
              <a:t>checked</a:t>
            </a:r>
            <a:endParaRPr lang="en-US" sz="1200" b="1" dirty="0" smtClean="0"/>
          </a:p>
          <a:p>
            <a:r>
              <a:rPr lang="en-US" sz="1200" dirty="0" smtClean="0"/>
              <a:t>In the example </a:t>
            </a:r>
            <a:r>
              <a:rPr lang="en-US" sz="1200" i="1" dirty="0"/>
              <a:t>multiplayer, </a:t>
            </a:r>
            <a:r>
              <a:rPr lang="en-US" sz="1200" i="1" dirty="0" err="1"/>
              <a:t>singleplayer</a:t>
            </a:r>
            <a:r>
              <a:rPr lang="en-US" sz="1200" i="1" dirty="0"/>
              <a:t>, </a:t>
            </a:r>
            <a:r>
              <a:rPr lang="en-US" sz="1200" i="1" dirty="0" smtClean="0"/>
              <a:t>player and </a:t>
            </a:r>
            <a:r>
              <a:rPr lang="en-US" sz="1200" i="1" dirty="0" err="1" smtClean="0"/>
              <a:t>IFCS_controls</a:t>
            </a:r>
            <a:r>
              <a:rPr lang="en-US" sz="1200" dirty="0" smtClean="0"/>
              <a:t>  are completely ignored and will not show up.</a:t>
            </a:r>
          </a:p>
          <a:p>
            <a:endParaRPr lang="en-US" sz="1200" dirty="0" smtClean="0"/>
          </a:p>
          <a:p>
            <a:r>
              <a:rPr lang="en-US" sz="1200" dirty="0" smtClean="0"/>
              <a:t>Just uncheck any to </a:t>
            </a:r>
            <a:r>
              <a:rPr lang="en-US" sz="1200" smtClean="0"/>
              <a:t>use it again</a:t>
            </a:r>
            <a:r>
              <a:rPr lang="en-US" sz="1200" dirty="0" smtClean="0"/>
              <a:t>.</a:t>
            </a:r>
            <a:endParaRPr lang="en-US" sz="1200" dirty="0"/>
          </a:p>
        </p:txBody>
      </p:sp>
      <p:pic>
        <p:nvPicPr>
          <p:cNvPr id="3" name="Grafik 2"/>
          <p:cNvPicPr>
            <a:picLocks noChangeAspect="1"/>
          </p:cNvPicPr>
          <p:nvPr/>
        </p:nvPicPr>
        <p:blipFill>
          <a:blip r:embed="rId3"/>
          <a:stretch>
            <a:fillRect/>
          </a:stretch>
        </p:blipFill>
        <p:spPr>
          <a:xfrm>
            <a:off x="4067944" y="3558886"/>
            <a:ext cx="4536753" cy="2146810"/>
          </a:xfrm>
          <a:prstGeom prst="rect">
            <a:avLst/>
          </a:prstGeom>
        </p:spPr>
      </p:pic>
      <p:sp>
        <p:nvSpPr>
          <p:cNvPr id="15" name="Rechteck 14"/>
          <p:cNvSpPr/>
          <p:nvPr/>
        </p:nvSpPr>
        <p:spPr>
          <a:xfrm flipV="1">
            <a:off x="7020271" y="3717031"/>
            <a:ext cx="1529743" cy="172970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rot="2892402">
            <a:off x="6682412" y="35225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from V </a:t>
            </a:r>
            <a:r>
              <a:rPr lang="en-US" dirty="0" smtClean="0"/>
              <a:t>2.1 </a:t>
            </a:r>
            <a:r>
              <a:rPr lang="en-US" dirty="0" smtClean="0"/>
              <a:t>to V </a:t>
            </a:r>
            <a:r>
              <a:rPr lang="en-US" dirty="0" smtClean="0"/>
              <a:t>2.2:</a:t>
            </a:r>
            <a:endParaRPr lang="de-CH" dirty="0"/>
          </a:p>
        </p:txBody>
      </p:sp>
      <p:sp>
        <p:nvSpPr>
          <p:cNvPr id="3" name="Inhaltsplatzhalter 2"/>
          <p:cNvSpPr>
            <a:spLocks noGrp="1"/>
          </p:cNvSpPr>
          <p:nvPr>
            <p:ph idx="1"/>
          </p:nvPr>
        </p:nvSpPr>
        <p:spPr/>
        <p:txBody>
          <a:bodyPr>
            <a:normAutofit lnSpcReduction="10000"/>
          </a:bodyPr>
          <a:lstStyle/>
          <a:p>
            <a:r>
              <a:rPr lang="en-US" sz="2400" dirty="0" smtClean="0"/>
              <a:t>No specifi</a:t>
            </a:r>
            <a:r>
              <a:rPr lang="en-US" sz="2400" dirty="0" smtClean="0"/>
              <a:t>c things to do</a:t>
            </a:r>
          </a:p>
          <a:p>
            <a:endParaRPr lang="en-US" sz="2400" dirty="0"/>
          </a:p>
          <a:p>
            <a:endParaRPr lang="en-US" sz="2400" dirty="0" smtClean="0"/>
          </a:p>
          <a:p>
            <a:r>
              <a:rPr lang="en-US" sz="2400" dirty="0" smtClean="0"/>
              <a:t>If you encounter an error or crash then read on…</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Contents</a:t>
            </a:r>
            <a:endParaRPr lang="de-CH" dirty="0"/>
          </a:p>
        </p:txBody>
      </p:sp>
      <p:sp>
        <p:nvSpPr>
          <p:cNvPr id="3" name="Inhaltsplatzhalter 2"/>
          <p:cNvSpPr>
            <a:spLocks noGrp="1"/>
          </p:cNvSpPr>
          <p:nvPr>
            <p:ph idx="1"/>
          </p:nvPr>
        </p:nvSpPr>
        <p:spPr/>
        <p:txBody>
          <a:bodyPr>
            <a:normAutofit/>
          </a:bodyPr>
          <a:lstStyle/>
          <a:p>
            <a:r>
              <a:rPr lang="en-US" sz="2400" dirty="0" smtClean="0"/>
              <a:t>Page 2 </a:t>
            </a:r>
            <a:r>
              <a:rPr lang="en-US" sz="2400" dirty="0"/>
              <a:t>		</a:t>
            </a:r>
            <a:r>
              <a:rPr lang="en-US" sz="2400" dirty="0" smtClean="0"/>
              <a:t>Version Upgrade and Issue Handling</a:t>
            </a:r>
            <a:endParaRPr lang="en-US" sz="2400" dirty="0"/>
          </a:p>
          <a:p>
            <a:r>
              <a:rPr lang="en-US" sz="2400" dirty="0"/>
              <a:t>Page 3 		Contents (this one…)</a:t>
            </a:r>
          </a:p>
          <a:p>
            <a:r>
              <a:rPr lang="en-US" sz="2400" dirty="0" smtClean="0"/>
              <a:t>Page 4..10 		General GUI and how </a:t>
            </a:r>
            <a:r>
              <a:rPr lang="en-US" sz="2400" dirty="0" err="1" smtClean="0"/>
              <a:t>to’s</a:t>
            </a:r>
            <a:endParaRPr lang="en-US" sz="2400" dirty="0" smtClean="0"/>
          </a:p>
          <a:p>
            <a:r>
              <a:rPr lang="en-US" sz="2400" dirty="0"/>
              <a:t>Page 11</a:t>
            </a:r>
            <a:r>
              <a:rPr lang="en-US" sz="2400" dirty="0" smtClean="0"/>
              <a:t>..14 	</a:t>
            </a:r>
            <a:r>
              <a:rPr lang="en-US" sz="2400" dirty="0" smtClean="0">
                <a:solidFill>
                  <a:schemeClr val="accent6">
                    <a:lumMod val="75000"/>
                  </a:schemeClr>
                </a:solidFill>
              </a:rPr>
              <a:t>V2.0 </a:t>
            </a:r>
            <a:r>
              <a:rPr lang="en-US" sz="2400" dirty="0">
                <a:solidFill>
                  <a:schemeClr val="accent6">
                    <a:lumMod val="75000"/>
                  </a:schemeClr>
                </a:solidFill>
              </a:rPr>
              <a:t>new features</a:t>
            </a:r>
          </a:p>
          <a:p>
            <a:r>
              <a:rPr lang="en-US" sz="2400" dirty="0"/>
              <a:t>Page </a:t>
            </a:r>
            <a:r>
              <a:rPr lang="en-US" sz="2400" dirty="0" smtClean="0"/>
              <a:t>15	 	</a:t>
            </a:r>
            <a:r>
              <a:rPr lang="en-US" sz="2400" dirty="0" smtClean="0">
                <a:solidFill>
                  <a:schemeClr val="accent3"/>
                </a:solidFill>
              </a:rPr>
              <a:t>V2.1 </a:t>
            </a:r>
            <a:r>
              <a:rPr lang="en-US" sz="2400" dirty="0">
                <a:solidFill>
                  <a:schemeClr val="accent3"/>
                </a:solidFill>
              </a:rPr>
              <a:t>new features</a:t>
            </a:r>
          </a:p>
          <a:p>
            <a:r>
              <a:rPr lang="en-US" sz="2400" dirty="0"/>
              <a:t>Page </a:t>
            </a:r>
            <a:r>
              <a:rPr lang="en-US" sz="2400" dirty="0" smtClean="0"/>
              <a:t>16 		</a:t>
            </a:r>
            <a:r>
              <a:rPr lang="en-US" sz="2400" dirty="0" smtClean="0">
                <a:solidFill>
                  <a:schemeClr val="accent4"/>
                </a:solidFill>
              </a:rPr>
              <a:t>V2.2 </a:t>
            </a:r>
            <a:r>
              <a:rPr lang="en-US" sz="2400" dirty="0">
                <a:solidFill>
                  <a:schemeClr val="accent4"/>
                </a:solidFill>
              </a:rPr>
              <a:t>new features</a:t>
            </a:r>
          </a:p>
          <a:p>
            <a:r>
              <a:rPr lang="en-US" sz="2400" dirty="0" smtClean="0"/>
              <a:t>Last Page 		Common Workflows - Cheat sheet</a:t>
            </a:r>
            <a:endParaRPr lang="en-US" sz="2400" dirty="0"/>
          </a:p>
          <a:p>
            <a:endParaRPr lang="de-CH" sz="2400" dirty="0"/>
          </a:p>
        </p:txBody>
      </p:sp>
    </p:spTree>
    <p:extLst>
      <p:ext uri="{BB962C8B-B14F-4D97-AF65-F5344CB8AC3E}">
        <p14:creationId xmlns:p14="http://schemas.microsoft.com/office/powerpoint/2010/main" val="292480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398985" y="1134421"/>
            <a:ext cx="6202040" cy="5581836"/>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19197"/>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a:p>
            <a:r>
              <a:rPr lang="en-US" sz="800" dirty="0" smtClean="0"/>
              <a:t>(the default is usually OK)</a:t>
            </a:r>
            <a:endParaRPr lang="de-CH" sz="800" dirty="0"/>
          </a:p>
        </p:txBody>
      </p:sp>
      <p:sp>
        <p:nvSpPr>
          <p:cNvPr id="11" name="Legende mit Linie 2 10"/>
          <p:cNvSpPr/>
          <p:nvPr/>
        </p:nvSpPr>
        <p:spPr>
          <a:xfrm>
            <a:off x="5303112" y="4169828"/>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Current mapping</a:t>
            </a:r>
            <a:endParaRPr lang="de-CH" sz="800" dirty="0"/>
          </a:p>
        </p:txBody>
      </p:sp>
      <p:sp>
        <p:nvSpPr>
          <p:cNvPr id="12" name="Legende mit Linie 2 11"/>
          <p:cNvSpPr/>
          <p:nvPr/>
        </p:nvSpPr>
        <p:spPr>
          <a:xfrm>
            <a:off x="5639421" y="4809397"/>
            <a:ext cx="1656184" cy="360040"/>
          </a:xfrm>
          <a:prstGeom prst="borderCallout2">
            <a:avLst>
              <a:gd name="adj1" fmla="val 18750"/>
              <a:gd name="adj2" fmla="val -2884"/>
              <a:gd name="adj3" fmla="val 47154"/>
              <a:gd name="adj4" fmla="val -9402"/>
              <a:gd name="adj5" fmla="val 49006"/>
              <a:gd name="adj6" fmla="val -1294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5155345"/>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869160"/>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335365"/>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43566" y="5492548"/>
            <a:ext cx="1359783" cy="360040"/>
          </a:xfrm>
          <a:prstGeom prst="borderCallout2">
            <a:avLst>
              <a:gd name="adj1" fmla="val 88169"/>
              <a:gd name="adj2" fmla="val 102100"/>
              <a:gd name="adj3" fmla="val 143663"/>
              <a:gd name="adj4" fmla="val 139313"/>
              <a:gd name="adj5" fmla="val 180515"/>
              <a:gd name="adj6" fmla="val 235168"/>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6642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494307"/>
            <a:ext cx="8227719" cy="220807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t>The </a:t>
            </a:r>
            <a:r>
              <a:rPr lang="en-US" sz="1200" i="1" dirty="0" smtClean="0"/>
              <a:t>SC-Device to Joystick Mapping </a:t>
            </a:r>
            <a:r>
              <a:rPr lang="en-US" sz="1200" dirty="0" smtClean="0"/>
              <a:t>can be used if the default assignment “Joystick 1 -&gt; js_1” does not match what the </a:t>
            </a:r>
            <a:r>
              <a:rPr lang="en-US" sz="1200" dirty="0" err="1" smtClean="0"/>
              <a:t>CryEngine</a:t>
            </a:r>
            <a:r>
              <a:rPr lang="en-US" sz="1200" dirty="0" smtClean="0"/>
              <a:t> is using. – Usually the default should work. You may only remap js1..js3 - 4..8 will remain as detected.</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3153539"/>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96136" y="1809035"/>
            <a:ext cx="2160240" cy="1767469"/>
          </a:xfrm>
          <a:prstGeom prst="rect">
            <a:avLst/>
          </a:prstGeom>
        </p:spPr>
      </p:pic>
      <p:sp>
        <p:nvSpPr>
          <p:cNvPr id="10" name="Textfeld 9"/>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Tree>
    <p:extLst>
      <p:ext uri="{BB962C8B-B14F-4D97-AF65-F5344CB8AC3E}">
        <p14:creationId xmlns:p14="http://schemas.microsoft.com/office/powerpoint/2010/main" val="1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1835" y="1124744"/>
            <a:ext cx="6197376"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4293097"/>
            <a:ext cx="1944216" cy="8640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57200" y="1340769"/>
            <a:ext cx="8227719" cy="288032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9728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25195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70261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03849" y="5085184"/>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Application>Microsoft Office PowerPoint</Application>
  <PresentationFormat>Bildschirmpräsentation (4:3)</PresentationFormat>
  <Paragraphs>263</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Lucida Console</vt:lpstr>
      <vt:lpstr>Larissa-Design</vt:lpstr>
      <vt:lpstr>SC Joystick Mapper Quick Reference Guide  V 2.2</vt:lpstr>
      <vt:lpstr>Updating from V 2.1 to V 2.2:</vt:lpstr>
      <vt:lpstr>Contents</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V2.2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202</cp:revision>
  <cp:lastPrinted>2014-06-09T20:19:05Z</cp:lastPrinted>
  <dcterms:created xsi:type="dcterms:W3CDTF">2014-06-09T19:04:54Z</dcterms:created>
  <dcterms:modified xsi:type="dcterms:W3CDTF">2014-08-02T20:58:24Z</dcterms:modified>
</cp:coreProperties>
</file>