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0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6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59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4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71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2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2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2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603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2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8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816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31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28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14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694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2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08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6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755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5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4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01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588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9409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8819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27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9734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560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21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5319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1383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6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981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30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32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336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529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48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8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0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0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4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29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91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9B60-5E49-4865-8E91-A069C48428C4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CE630-D763-4013-8BD6-5B0E8D5F7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till now we have developed the backend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32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after adding all these…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start adding components in our project and start using </a:t>
            </a:r>
            <a:r>
              <a:rPr lang="en-US" dirty="0" err="1" smtClean="0"/>
              <a:t>shadcn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6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button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931" t="40314" r="12450" b="4808"/>
          <a:stretch/>
        </p:blipFill>
        <p:spPr>
          <a:xfrm>
            <a:off x="513872" y="1871088"/>
            <a:ext cx="8961120" cy="1356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134" y="365125"/>
            <a:ext cx="3559497" cy="638187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61104" y="1027906"/>
            <a:ext cx="4809744" cy="1642142"/>
          </a:xfrm>
          <a:prstGeom prst="straightConnector1">
            <a:avLst/>
          </a:prstGeom>
          <a:ln w="76200">
            <a:tailEnd type="triangle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" y="265176"/>
            <a:ext cx="10515600" cy="876872"/>
          </a:xfrm>
        </p:spPr>
        <p:txBody>
          <a:bodyPr/>
          <a:lstStyle/>
          <a:p>
            <a:r>
              <a:rPr lang="en-US" dirty="0" smtClean="0"/>
              <a:t>Sample running of localhost:5173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85" y="1234440"/>
            <a:ext cx="8541152" cy="53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4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49166" y="283464"/>
            <a:ext cx="6289834" cy="739712"/>
          </a:xfrm>
        </p:spPr>
        <p:txBody>
          <a:bodyPr/>
          <a:lstStyle/>
          <a:p>
            <a:r>
              <a:rPr lang="en-US" dirty="0" smtClean="0"/>
              <a:t>Testing the button working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48034"/>
          <a:stretch/>
        </p:blipFill>
        <p:spPr>
          <a:xfrm>
            <a:off x="7815580" y="1196594"/>
            <a:ext cx="3644900" cy="8255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38" y="1123442"/>
            <a:ext cx="6651362" cy="552136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447288" y="3337560"/>
            <a:ext cx="3054096" cy="5029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419088" y="2022094"/>
            <a:ext cx="1700784" cy="1566926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01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97" y="4044184"/>
            <a:ext cx="7969099" cy="2246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331" y="416095"/>
            <a:ext cx="4284781" cy="26644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614416" y="2286000"/>
            <a:ext cx="2765246" cy="187452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537721" y="2706624"/>
            <a:ext cx="2238827" cy="152400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62" y="145245"/>
            <a:ext cx="11524650" cy="5896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076" r="8069"/>
          <a:stretch/>
        </p:blipFill>
        <p:spPr>
          <a:xfrm>
            <a:off x="8312057" y="1215200"/>
            <a:ext cx="3111847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4472" cy="2003171"/>
          </a:xfrm>
        </p:spPr>
        <p:txBody>
          <a:bodyPr>
            <a:noAutofit/>
          </a:bodyPr>
          <a:lstStyle/>
          <a:p>
            <a:r>
              <a:rPr lang="en-US" sz="3600" dirty="0"/>
              <a:t>Supports GET, POST, PUT, DELETE, etc.</a:t>
            </a:r>
            <a:br>
              <a:rPr lang="en-US" sz="3600" dirty="0"/>
            </a:br>
            <a:r>
              <a:rPr lang="en-US" sz="3600" dirty="0"/>
              <a:t>Handles JSON automatically.</a:t>
            </a:r>
            <a:br>
              <a:rPr lang="en-US" sz="3600" dirty="0"/>
            </a:br>
            <a:r>
              <a:rPr lang="en-US" sz="3600" dirty="0"/>
              <a:t>Allows setting custom headers and interceptors.</a:t>
            </a:r>
            <a:br>
              <a:rPr lang="en-US" sz="3600" dirty="0"/>
            </a:br>
            <a:r>
              <a:rPr lang="en-US" sz="3600" dirty="0"/>
              <a:t>Works with </a:t>
            </a:r>
            <a:r>
              <a:rPr lang="en-US" sz="3600" dirty="0" err="1"/>
              <a:t>async</a:t>
            </a:r>
            <a:r>
              <a:rPr lang="en-US" sz="3600" dirty="0"/>
              <a:t>/await for cleaner code.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787" y="2368296"/>
            <a:ext cx="9276410" cy="2822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103" y="5797295"/>
            <a:ext cx="11061569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Axios</a:t>
            </a:r>
            <a:r>
              <a:rPr lang="en-US" dirty="0">
                <a:solidFill>
                  <a:srgbClr val="FFFF00"/>
                </a:solidFill>
              </a:rPr>
              <a:t> is a popular JavaScript library used to </a:t>
            </a:r>
            <a:r>
              <a:rPr lang="en-US" dirty="0" smtClean="0">
                <a:solidFill>
                  <a:srgbClr val="FFFF00"/>
                </a:solidFill>
              </a:rPr>
              <a:t>make </a:t>
            </a:r>
            <a:r>
              <a:rPr lang="en-US" dirty="0">
                <a:solidFill>
                  <a:srgbClr val="FFFF00"/>
                </a:solidFill>
              </a:rPr>
              <a:t>HTTP requests from the browser or </a:t>
            </a:r>
            <a:r>
              <a:rPr lang="en-US" dirty="0" smtClean="0">
                <a:solidFill>
                  <a:srgbClr val="FFFF00"/>
                </a:solidFill>
              </a:rPr>
              <a:t>Node.js.  </a:t>
            </a:r>
            <a:r>
              <a:rPr lang="en-US" dirty="0">
                <a:solidFill>
                  <a:srgbClr val="FFFF00"/>
                </a:solidFill>
              </a:rPr>
              <a:t>It supports promises and </a:t>
            </a:r>
            <a:r>
              <a:rPr lang="en-US" dirty="0" err="1">
                <a:solidFill>
                  <a:srgbClr val="FFFF00"/>
                </a:solidFill>
              </a:rPr>
              <a:t>async</a:t>
            </a:r>
            <a:r>
              <a:rPr lang="en-US" dirty="0">
                <a:solidFill>
                  <a:srgbClr val="FFFF00"/>
                </a:solidFill>
              </a:rPr>
              <a:t>/await, making it easy to fetch data from APIs</a:t>
            </a:r>
            <a:r>
              <a:rPr lang="en-US" dirty="0" smtClean="0">
                <a:solidFill>
                  <a:srgbClr val="FFFF00"/>
                </a:solidFill>
              </a:rPr>
              <a:t>,  </a:t>
            </a:r>
            <a:r>
              <a:rPr lang="en-US" dirty="0">
                <a:solidFill>
                  <a:srgbClr val="FFFF00"/>
                </a:solidFill>
              </a:rPr>
              <a:t>send data to servers, and handle responses and errors.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75904" y="2962656"/>
            <a:ext cx="137160" cy="2834639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51776" y="2606040"/>
            <a:ext cx="1490472" cy="356616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8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88" y="719025"/>
            <a:ext cx="2124456" cy="787019"/>
          </a:xfrm>
          <a:solidFill>
            <a:srgbClr val="FFFF00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dirty="0" smtClean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onner</a:t>
            </a:r>
            <a:endParaRPr lang="en-IN" dirty="0">
              <a:solidFill>
                <a:srgbClr val="FF0000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72" y="170729"/>
            <a:ext cx="9223997" cy="1883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2154660"/>
            <a:ext cx="7400544" cy="62391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42343" y="5111516"/>
            <a:ext cx="3294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n>
                  <a:solidFill>
                    <a:srgbClr val="92D050"/>
                  </a:solidFill>
                </a:ln>
              </a:rPr>
              <a:t>To make </a:t>
            </a:r>
            <a:r>
              <a:rPr lang="en-US" dirty="0" err="1" smtClean="0">
                <a:ln>
                  <a:solidFill>
                    <a:srgbClr val="92D050"/>
                  </a:solidFill>
                </a:ln>
              </a:rPr>
              <a:t>sonner</a:t>
            </a:r>
            <a:r>
              <a:rPr lang="en-US" dirty="0" smtClean="0">
                <a:ln>
                  <a:solidFill>
                    <a:srgbClr val="92D050"/>
                  </a:solidFill>
                </a:ln>
              </a:rPr>
              <a:t> work..</a:t>
            </a:r>
          </a:p>
          <a:p>
            <a:r>
              <a:rPr lang="en-US" dirty="0" smtClean="0">
                <a:ln>
                  <a:solidFill>
                    <a:srgbClr val="92D050"/>
                  </a:solidFill>
                </a:ln>
              </a:rPr>
              <a:t>We need to attach Toaster in the </a:t>
            </a:r>
          </a:p>
          <a:p>
            <a:r>
              <a:rPr lang="en-US" dirty="0" err="1" smtClean="0">
                <a:ln>
                  <a:solidFill>
                    <a:srgbClr val="92D050"/>
                  </a:solidFill>
                </a:ln>
              </a:rPr>
              <a:t>Main.jsx</a:t>
            </a:r>
            <a:endParaRPr lang="en-IN" dirty="0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6" name="Oval 5"/>
          <p:cNvSpPr/>
          <p:nvPr/>
        </p:nvSpPr>
        <p:spPr>
          <a:xfrm>
            <a:off x="3118104" y="4315968"/>
            <a:ext cx="1371600" cy="22860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6"/>
            <a:endCxn id="9" idx="1"/>
          </p:cNvCxnSpPr>
          <p:nvPr/>
        </p:nvCxnSpPr>
        <p:spPr>
          <a:xfrm flipV="1">
            <a:off x="4489704" y="2728038"/>
            <a:ext cx="3794760" cy="17022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84464" y="2404872"/>
            <a:ext cx="2341475" cy="646331"/>
          </a:xfrm>
          <a:prstGeom prst="rect">
            <a:avLst/>
          </a:prstGeom>
          <a:solidFill>
            <a:srgbClr val="FFFF0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Sonner has a comment</a:t>
            </a:r>
          </a:p>
          <a:p>
            <a:r>
              <a:rPr lang="en-US" dirty="0" smtClean="0"/>
              <a:t> called </a:t>
            </a:r>
            <a:r>
              <a:rPr lang="en-US" dirty="0" smtClean="0">
                <a:solidFill>
                  <a:srgbClr val="FF0000"/>
                </a:solidFill>
              </a:rPr>
              <a:t>Toaster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64425" t="89492" r="1386" b="869"/>
          <a:stretch/>
        </p:blipFill>
        <p:spPr>
          <a:xfrm>
            <a:off x="7786120" y="3649022"/>
            <a:ext cx="4317477" cy="89554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4" name="Straight Arrow Connector 13"/>
          <p:cNvCxnSpPr/>
          <p:nvPr/>
        </p:nvCxnSpPr>
        <p:spPr>
          <a:xfrm flipH="1">
            <a:off x="9494514" y="2944368"/>
            <a:ext cx="79254" cy="7046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6552" y="4544568"/>
            <a:ext cx="4025791" cy="868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55" y="591184"/>
            <a:ext cx="4200366" cy="57550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394" y="821102"/>
            <a:ext cx="4026107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6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4" y="301117"/>
            <a:ext cx="8323278" cy="6123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08" y="1209496"/>
            <a:ext cx="6580515" cy="28961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358384" y="5733288"/>
            <a:ext cx="3310128" cy="627752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360920" y="4105656"/>
            <a:ext cx="109728" cy="17556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310008" y="1209496"/>
            <a:ext cx="6580515" cy="2896160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4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ShadCnui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304" y="1431741"/>
            <a:ext cx="9685328" cy="480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we are implementing </a:t>
            </a:r>
            <a:r>
              <a:rPr lang="en-US" dirty="0" smtClean="0">
                <a:solidFill>
                  <a:srgbClr val="FF0000"/>
                </a:solidFill>
              </a:rPr>
              <a:t>react router </a:t>
            </a:r>
            <a:r>
              <a:rPr lang="en-US" dirty="0" err="1" smtClean="0">
                <a:solidFill>
                  <a:srgbClr val="FF0000"/>
                </a:solidFill>
              </a:rPr>
              <a:t>dom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router </a:t>
            </a:r>
            <a:r>
              <a:rPr lang="en-US" dirty="0" err="1" smtClean="0"/>
              <a:t>dom</a:t>
            </a:r>
            <a:r>
              <a:rPr lang="en-US" dirty="0" smtClean="0"/>
              <a:t> is simply used when we are implementing</a:t>
            </a:r>
          </a:p>
          <a:p>
            <a:r>
              <a:rPr lang="en-US" dirty="0" smtClean="0"/>
              <a:t>Going from one page to anther in our project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56" y="3264107"/>
            <a:ext cx="7235846" cy="30477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79992" y="3426777"/>
            <a:ext cx="2377440" cy="466344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939528" y="1298448"/>
            <a:ext cx="712680" cy="21283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37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– </a:t>
            </a:r>
            <a:r>
              <a:rPr lang="en-US" dirty="0" err="1" smtClean="0"/>
              <a:t>shadcn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component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36" y="1755648"/>
            <a:ext cx="9150570" cy="2435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808" y="4481287"/>
            <a:ext cx="6424320" cy="181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4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182" y="1690688"/>
            <a:ext cx="9969043" cy="5015675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solidFill>
            <a:srgbClr val="2429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E1E4E8"/>
                </a:solidFill>
                <a:effectLst/>
                <a:latin typeface="Arial Unicode MS"/>
              </a:rPr>
              <a:t>import { FaHeart } from "react-icons/fa";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7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has a problem of state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for that ..we are using </a:t>
            </a:r>
            <a:r>
              <a:rPr lang="en-US" dirty="0" err="1" smtClean="0"/>
              <a:t>redux</a:t>
            </a:r>
            <a:r>
              <a:rPr lang="en-US" dirty="0" smtClean="0"/>
              <a:t>– </a:t>
            </a:r>
            <a:r>
              <a:rPr lang="en-US" dirty="0" err="1" smtClean="0"/>
              <a:t>redux</a:t>
            </a:r>
            <a:r>
              <a:rPr lang="en-US" dirty="0" smtClean="0"/>
              <a:t> is used for global storage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51" y="3119471"/>
            <a:ext cx="10106034" cy="22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72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438" y="1672400"/>
            <a:ext cx="6354049" cy="363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51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persist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61" y="2468880"/>
            <a:ext cx="8974986" cy="246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TextArea</a:t>
            </a:r>
            <a:r>
              <a:rPr lang="en-US" dirty="0" smtClean="0"/>
              <a:t> -- </a:t>
            </a:r>
            <a:r>
              <a:rPr lang="en-US" dirty="0" err="1" smtClean="0"/>
              <a:t>ShadCnui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140" y="1818337"/>
            <a:ext cx="7970284" cy="44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4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163957"/>
            <a:ext cx="2599944" cy="64985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Signup.jsx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67" y="1191507"/>
            <a:ext cx="3149762" cy="5188217"/>
          </a:xfrm>
          <a:prstGeom prst="rect">
            <a:avLst/>
          </a:prstGeom>
          <a:ln>
            <a:solidFill>
              <a:srgbClr val="FFFF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" name="Straight Arrow Connector 5"/>
          <p:cNvCxnSpPr/>
          <p:nvPr/>
        </p:nvCxnSpPr>
        <p:spPr>
          <a:xfrm flipV="1">
            <a:off x="3584448" y="2816352"/>
            <a:ext cx="4370832" cy="300837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966" r="15050"/>
          <a:stretch/>
        </p:blipFill>
        <p:spPr>
          <a:xfrm>
            <a:off x="7607808" y="1040636"/>
            <a:ext cx="3127248" cy="533908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813048" y="2816352"/>
            <a:ext cx="3794760" cy="287121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65" y="2336164"/>
            <a:ext cx="9150200" cy="19706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347" y="336655"/>
            <a:ext cx="8653037" cy="13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56" y="826738"/>
            <a:ext cx="10646690" cy="483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3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1872"/>
            <a:ext cx="10950861" cy="4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857839"/>
            <a:ext cx="10739915" cy="438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36" y="1690688"/>
            <a:ext cx="11238429" cy="425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5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92" y="2567380"/>
            <a:ext cx="11640615" cy="31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88" y="1690688"/>
            <a:ext cx="9003564" cy="42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3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181</Words>
  <Application>Microsoft Office PowerPoint</Application>
  <PresentationFormat>Widescreen</PresentationFormat>
  <Paragraphs>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Unicode MS</vt:lpstr>
      <vt:lpstr>Calibri</vt:lpstr>
      <vt:lpstr>Calibri Light</vt:lpstr>
      <vt:lpstr>Office Theme</vt:lpstr>
      <vt:lpstr>1_Office Theme</vt:lpstr>
      <vt:lpstr>2_Office Theme</vt:lpstr>
      <vt:lpstr>3_Office Theme</vt:lpstr>
      <vt:lpstr>Now till now we have developed the backend</vt:lpstr>
      <vt:lpstr>ShadCnui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after adding all these…</vt:lpstr>
      <vt:lpstr>Adding button</vt:lpstr>
      <vt:lpstr>Sample running of localhost:5173</vt:lpstr>
      <vt:lpstr>Testing the button working</vt:lpstr>
      <vt:lpstr>PowerPoint Presentation</vt:lpstr>
      <vt:lpstr>PowerPoint Presentation</vt:lpstr>
      <vt:lpstr>Supports GET, POST, PUT, DELETE, etc. Handles JSON automatically. Allows setting custom headers and interceptors. Works with async/await for cleaner code. </vt:lpstr>
      <vt:lpstr>Sonner</vt:lpstr>
      <vt:lpstr>PowerPoint Presentation</vt:lpstr>
      <vt:lpstr>PowerPoint Presentation</vt:lpstr>
      <vt:lpstr>Now we are implementing react router dom</vt:lpstr>
      <vt:lpstr>Dialog – shadcn ui component</vt:lpstr>
      <vt:lpstr>import { FaHeart } from "react-icons/fa"; </vt:lpstr>
      <vt:lpstr>React has a problem of state management</vt:lpstr>
      <vt:lpstr>PowerPoint Presentation</vt:lpstr>
      <vt:lpstr>Redux persist</vt:lpstr>
      <vt:lpstr>TextArea -- ShadCnui</vt:lpstr>
      <vt:lpstr>Signup.jsx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 till now we have developed the backend</dc:title>
  <dc:creator>Dell</dc:creator>
  <cp:lastModifiedBy>Dell</cp:lastModifiedBy>
  <cp:revision>21</cp:revision>
  <dcterms:created xsi:type="dcterms:W3CDTF">2025-09-24T13:40:07Z</dcterms:created>
  <dcterms:modified xsi:type="dcterms:W3CDTF">2025-09-26T05:34:59Z</dcterms:modified>
</cp:coreProperties>
</file>