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646B7-B733-4595-A938-E780F7A830D7}" v="31" dt="2023-02-16T06:44:30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saki Eisuke" userId="16efdbaa778deaf9" providerId="LiveId" clId="{002646B7-B733-4595-A938-E780F7A830D7}"/>
    <pc:docChg chg="undo custSel addSld modSld sldOrd modNotesMaster">
      <pc:chgData name="Sasaki Eisuke" userId="16efdbaa778deaf9" providerId="LiveId" clId="{002646B7-B733-4595-A938-E780F7A830D7}" dt="2023-02-16T06:46:10.665" v="4635" actId="478"/>
      <pc:docMkLst>
        <pc:docMk/>
      </pc:docMkLst>
      <pc:sldChg chg="modSp mod">
        <pc:chgData name="Sasaki Eisuke" userId="16efdbaa778deaf9" providerId="LiveId" clId="{002646B7-B733-4595-A938-E780F7A830D7}" dt="2023-02-16T05:46:24.218" v="1674" actId="20577"/>
        <pc:sldMkLst>
          <pc:docMk/>
          <pc:sldMk cId="4097276075" sldId="258"/>
        </pc:sldMkLst>
        <pc:spChg chg="mod">
          <ac:chgData name="Sasaki Eisuke" userId="16efdbaa778deaf9" providerId="LiveId" clId="{002646B7-B733-4595-A938-E780F7A830D7}" dt="2023-02-16T05:46:24.218" v="1674" actId="20577"/>
          <ac:spMkLst>
            <pc:docMk/>
            <pc:sldMk cId="4097276075" sldId="258"/>
            <ac:spMk id="5" creationId="{329CC55A-3CEC-E74F-6FAA-7D44D4F73072}"/>
          </ac:spMkLst>
        </pc:spChg>
      </pc:sldChg>
      <pc:sldChg chg="addSp delSp modSp add mod ord">
        <pc:chgData name="Sasaki Eisuke" userId="16efdbaa778deaf9" providerId="LiveId" clId="{002646B7-B733-4595-A938-E780F7A830D7}" dt="2023-02-16T05:44:53.113" v="1625" actId="27636"/>
        <pc:sldMkLst>
          <pc:docMk/>
          <pc:sldMk cId="2779629015" sldId="259"/>
        </pc:sldMkLst>
        <pc:spChg chg="add mod">
          <ac:chgData name="Sasaki Eisuke" userId="16efdbaa778deaf9" providerId="LiveId" clId="{002646B7-B733-4595-A938-E780F7A830D7}" dt="2023-02-16T05:42:48.815" v="1463" actId="1076"/>
          <ac:spMkLst>
            <pc:docMk/>
            <pc:sldMk cId="2779629015" sldId="259"/>
            <ac:spMk id="2" creationId="{23598199-2DBB-2EB1-A84E-2A7D5161BA01}"/>
          </ac:spMkLst>
        </pc:spChg>
        <pc:spChg chg="add mod">
          <ac:chgData name="Sasaki Eisuke" userId="16efdbaa778deaf9" providerId="LiveId" clId="{002646B7-B733-4595-A938-E780F7A830D7}" dt="2023-02-16T05:40:47.752" v="1239" actId="20577"/>
          <ac:spMkLst>
            <pc:docMk/>
            <pc:sldMk cId="2779629015" sldId="259"/>
            <ac:spMk id="3" creationId="{A0A26889-43F1-A6AC-FC9D-9945F5EDD1E7}"/>
          </ac:spMkLst>
        </pc:spChg>
        <pc:spChg chg="mod">
          <ac:chgData name="Sasaki Eisuke" userId="16efdbaa778deaf9" providerId="LiveId" clId="{002646B7-B733-4595-A938-E780F7A830D7}" dt="2023-02-16T05:22:24.871" v="19" actId="20577"/>
          <ac:spMkLst>
            <pc:docMk/>
            <pc:sldMk cId="2779629015" sldId="259"/>
            <ac:spMk id="4" creationId="{DDBEBAE8-610D-F140-5C20-1DC706B60A83}"/>
          </ac:spMkLst>
        </pc:spChg>
        <pc:spChg chg="mod">
          <ac:chgData name="Sasaki Eisuke" userId="16efdbaa778deaf9" providerId="LiveId" clId="{002646B7-B733-4595-A938-E780F7A830D7}" dt="2023-02-16T05:43:06.246" v="1487" actId="20577"/>
          <ac:spMkLst>
            <pc:docMk/>
            <pc:sldMk cId="2779629015" sldId="259"/>
            <ac:spMk id="5" creationId="{329CC55A-3CEC-E74F-6FAA-7D44D4F73072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7" creationId="{E74C59C4-AF03-2360-1BCD-3558EAECD6EB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8" creationId="{32490AEE-67E3-250C-05B7-0D4FC5F6B6F0}"/>
          </ac:spMkLst>
        </pc:spChg>
        <pc:spChg chg="mod">
          <ac:chgData name="Sasaki Eisuke" userId="16efdbaa778deaf9" providerId="LiveId" clId="{002646B7-B733-4595-A938-E780F7A830D7}" dt="2023-02-16T05:42:53.514" v="1465" actId="1076"/>
          <ac:spMkLst>
            <pc:docMk/>
            <pc:sldMk cId="2779629015" sldId="259"/>
            <ac:spMk id="9" creationId="{1B1D325F-22AC-72B9-95A8-9B4E8C64FF77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13" creationId="{1B891FA0-2EF1-563D-E796-F3DC33BD6F07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14" creationId="{FA930F47-51D1-85B8-EDFD-50E2C53BB3D6}"/>
          </ac:spMkLst>
        </pc:spChg>
        <pc:spChg chg="del">
          <ac:chgData name="Sasaki Eisuke" userId="16efdbaa778deaf9" providerId="LiveId" clId="{002646B7-B733-4595-A938-E780F7A830D7}" dt="2023-02-16T05:23:50.079" v="133" actId="478"/>
          <ac:spMkLst>
            <pc:docMk/>
            <pc:sldMk cId="2779629015" sldId="259"/>
            <ac:spMk id="15" creationId="{24744E94-C5FF-CD4F-D818-6EFAE472F90D}"/>
          </ac:spMkLst>
        </pc:spChg>
        <pc:spChg chg="add mod">
          <ac:chgData name="Sasaki Eisuke" userId="16efdbaa778deaf9" providerId="LiveId" clId="{002646B7-B733-4595-A938-E780F7A830D7}" dt="2023-02-16T05:43:32.508" v="1488" actId="1076"/>
          <ac:spMkLst>
            <pc:docMk/>
            <pc:sldMk cId="2779629015" sldId="259"/>
            <ac:spMk id="24" creationId="{945475E2-4B8A-3F12-D525-442803D915C7}"/>
          </ac:spMkLst>
        </pc:spChg>
        <pc:spChg chg="add mod">
          <ac:chgData name="Sasaki Eisuke" userId="16efdbaa778deaf9" providerId="LiveId" clId="{002646B7-B733-4595-A938-E780F7A830D7}" dt="2023-02-16T05:43:32.508" v="1488" actId="1076"/>
          <ac:spMkLst>
            <pc:docMk/>
            <pc:sldMk cId="2779629015" sldId="259"/>
            <ac:spMk id="25" creationId="{D080B9B9-12D2-6C6C-9F4A-505A66637337}"/>
          </ac:spMkLst>
        </pc:spChg>
        <pc:spChg chg="add del mod">
          <ac:chgData name="Sasaki Eisuke" userId="16efdbaa778deaf9" providerId="LiveId" clId="{002646B7-B733-4595-A938-E780F7A830D7}" dt="2023-02-16T05:32:00.684" v="589"/>
          <ac:spMkLst>
            <pc:docMk/>
            <pc:sldMk cId="2779629015" sldId="259"/>
            <ac:spMk id="27" creationId="{744ABFBE-DD20-06FC-2153-5FCB2E5E9CB9}"/>
          </ac:spMkLst>
        </pc:spChg>
        <pc:spChg chg="add del mod">
          <ac:chgData name="Sasaki Eisuke" userId="16efdbaa778deaf9" providerId="LiveId" clId="{002646B7-B733-4595-A938-E780F7A830D7}" dt="2023-02-16T05:32:00.684" v="589"/>
          <ac:spMkLst>
            <pc:docMk/>
            <pc:sldMk cId="2779629015" sldId="259"/>
            <ac:spMk id="28" creationId="{BE5083BE-06DF-528C-41BF-6481AA61F1B9}"/>
          </ac:spMkLst>
        </pc:spChg>
        <pc:spChg chg="add mod">
          <ac:chgData name="Sasaki Eisuke" userId="16efdbaa778deaf9" providerId="LiveId" clId="{002646B7-B733-4595-A938-E780F7A830D7}" dt="2023-02-16T05:43:32.508" v="1488" actId="1076"/>
          <ac:spMkLst>
            <pc:docMk/>
            <pc:sldMk cId="2779629015" sldId="259"/>
            <ac:spMk id="30" creationId="{6E046515-865B-F075-BB79-F61C2AC152AA}"/>
          </ac:spMkLst>
        </pc:spChg>
        <pc:spChg chg="add del mod">
          <ac:chgData name="Sasaki Eisuke" userId="16efdbaa778deaf9" providerId="LiveId" clId="{002646B7-B733-4595-A938-E780F7A830D7}" dt="2023-02-16T05:32:31.339" v="593" actId="478"/>
          <ac:spMkLst>
            <pc:docMk/>
            <pc:sldMk cId="2779629015" sldId="259"/>
            <ac:spMk id="31" creationId="{C368F2F4-DE19-2536-DB64-3F80EB06CBA4}"/>
          </ac:spMkLst>
        </pc:spChg>
        <pc:spChg chg="add mod">
          <ac:chgData name="Sasaki Eisuke" userId="16efdbaa778deaf9" providerId="LiveId" clId="{002646B7-B733-4595-A938-E780F7A830D7}" dt="2023-02-16T05:43:32.508" v="1488" actId="1076"/>
          <ac:spMkLst>
            <pc:docMk/>
            <pc:sldMk cId="2779629015" sldId="259"/>
            <ac:spMk id="32" creationId="{4C58F287-BAF3-4AA9-ECEB-BAB6D4A63CF3}"/>
          </ac:spMkLst>
        </pc:spChg>
        <pc:spChg chg="add mod">
          <ac:chgData name="Sasaki Eisuke" userId="16efdbaa778deaf9" providerId="LiveId" clId="{002646B7-B733-4595-A938-E780F7A830D7}" dt="2023-02-16T05:44:53.113" v="1625" actId="27636"/>
          <ac:spMkLst>
            <pc:docMk/>
            <pc:sldMk cId="2779629015" sldId="259"/>
            <ac:spMk id="38" creationId="{A734742B-6501-F6A8-E1FD-4ED5F4866AC1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40" creationId="{9C9EE1B9-795D-2969-8681-667B560950AB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41" creationId="{C0227F9F-0F24-4536-8AD5-9A9E51FEC859}"/>
          </ac:spMkLst>
        </pc:spChg>
        <pc:spChg chg="del">
          <ac:chgData name="Sasaki Eisuke" userId="16efdbaa778deaf9" providerId="LiveId" clId="{002646B7-B733-4595-A938-E780F7A830D7}" dt="2023-02-16T05:24:16.808" v="142" actId="478"/>
          <ac:spMkLst>
            <pc:docMk/>
            <pc:sldMk cId="2779629015" sldId="259"/>
            <ac:spMk id="42" creationId="{3B50FCEF-05EA-B9DD-CC41-5E69B2E1812A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43" creationId="{E9CC36DA-4695-3B39-E77E-B731CCE2C236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48" creationId="{C39D1A25-DBB1-CEB5-DACE-690059CCBDEF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54" creationId="{6E40981C-6D68-8E52-4203-FF176CFF794F}"/>
          </ac:spMkLst>
        </pc:spChg>
        <pc:spChg chg="del">
          <ac:chgData name="Sasaki Eisuke" userId="16efdbaa778deaf9" providerId="LiveId" clId="{002646B7-B733-4595-A938-E780F7A830D7}" dt="2023-02-16T05:24:04.956" v="136" actId="478"/>
          <ac:spMkLst>
            <pc:docMk/>
            <pc:sldMk cId="2779629015" sldId="259"/>
            <ac:spMk id="55" creationId="{9D1276EA-F8F7-3587-F0D8-C97A89F114C8}"/>
          </ac:spMkLst>
        </pc:spChg>
        <pc:spChg chg="del mod">
          <ac:chgData name="Sasaki Eisuke" userId="16efdbaa778deaf9" providerId="LiveId" clId="{002646B7-B733-4595-A938-E780F7A830D7}" dt="2023-02-16T05:24:11.468" v="139" actId="478"/>
          <ac:spMkLst>
            <pc:docMk/>
            <pc:sldMk cId="2779629015" sldId="259"/>
            <ac:spMk id="58" creationId="{0FA65DD7-B29B-75EB-9B3E-481E6A04C79F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59" creationId="{E7CE39FA-FC24-2217-3FA7-A56203FAFC0B}"/>
          </ac:spMkLst>
        </pc:spChg>
        <pc:spChg chg="del">
          <ac:chgData name="Sasaki Eisuke" userId="16efdbaa778deaf9" providerId="LiveId" clId="{002646B7-B733-4595-A938-E780F7A830D7}" dt="2023-02-16T05:24:01.176" v="135" actId="478"/>
          <ac:spMkLst>
            <pc:docMk/>
            <pc:sldMk cId="2779629015" sldId="259"/>
            <ac:spMk id="60" creationId="{13BE797A-ABA7-01AE-A0DA-A670D9885F77}"/>
          </ac:spMkLst>
        </pc:spChg>
        <pc:spChg chg="del">
          <ac:chgData name="Sasaki Eisuke" userId="16efdbaa778deaf9" providerId="LiveId" clId="{002646B7-B733-4595-A938-E780F7A830D7}" dt="2023-02-16T05:24:16.808" v="142" actId="478"/>
          <ac:spMkLst>
            <pc:docMk/>
            <pc:sldMk cId="2779629015" sldId="259"/>
            <ac:spMk id="61" creationId="{B48FAC10-D0F6-3A34-08BC-5136FDEFB668}"/>
          </ac:spMkLst>
        </pc:spChg>
        <pc:spChg chg="del">
          <ac:chgData name="Sasaki Eisuke" userId="16efdbaa778deaf9" providerId="LiveId" clId="{002646B7-B733-4595-A938-E780F7A830D7}" dt="2023-02-16T05:24:16.808" v="142" actId="478"/>
          <ac:spMkLst>
            <pc:docMk/>
            <pc:sldMk cId="2779629015" sldId="259"/>
            <ac:spMk id="62" creationId="{8E6ECAE8-49D0-9767-6D02-A896262996D3}"/>
          </ac:spMkLst>
        </pc:spChg>
        <pc:spChg chg="del">
          <ac:chgData name="Sasaki Eisuke" userId="16efdbaa778deaf9" providerId="LiveId" clId="{002646B7-B733-4595-A938-E780F7A830D7}" dt="2023-02-16T05:24:16.808" v="142" actId="478"/>
          <ac:spMkLst>
            <pc:docMk/>
            <pc:sldMk cId="2779629015" sldId="259"/>
            <ac:spMk id="64" creationId="{CC36D1F7-BA15-F7F8-215F-6ABB9CA242BC}"/>
          </ac:spMkLst>
        </pc:spChg>
        <pc:spChg chg="mod">
          <ac:chgData name="Sasaki Eisuke" userId="16efdbaa778deaf9" providerId="LiveId" clId="{002646B7-B733-4595-A938-E780F7A830D7}" dt="2023-02-16T05:42:51.350" v="1464" actId="1076"/>
          <ac:spMkLst>
            <pc:docMk/>
            <pc:sldMk cId="2779629015" sldId="259"/>
            <ac:spMk id="67" creationId="{1785BDE1-667F-5EB3-FCD5-E5D6F04F9926}"/>
          </ac:spMkLst>
        </pc:spChg>
        <pc:spChg chg="del">
          <ac:chgData name="Sasaki Eisuke" userId="16efdbaa778deaf9" providerId="LiveId" clId="{002646B7-B733-4595-A938-E780F7A830D7}" dt="2023-02-16T05:24:16.808" v="142" actId="478"/>
          <ac:spMkLst>
            <pc:docMk/>
            <pc:sldMk cId="2779629015" sldId="259"/>
            <ac:spMk id="68" creationId="{77D6CBD8-32D5-6E52-D2F5-03D5153604BF}"/>
          </ac:spMkLst>
        </pc:spChg>
        <pc:picChg chg="del">
          <ac:chgData name="Sasaki Eisuke" userId="16efdbaa778deaf9" providerId="LiveId" clId="{002646B7-B733-4595-A938-E780F7A830D7}" dt="2023-02-16T05:24:01.176" v="135" actId="478"/>
          <ac:picMkLst>
            <pc:docMk/>
            <pc:sldMk cId="2779629015" sldId="259"/>
            <ac:picMk id="12" creationId="{CB2D17DC-5231-47F6-9106-A51618CC264F}"/>
          </ac:picMkLst>
        </pc:picChg>
        <pc:cxnChg chg="add mod">
          <ac:chgData name="Sasaki Eisuke" userId="16efdbaa778deaf9" providerId="LiveId" clId="{002646B7-B733-4595-A938-E780F7A830D7}" dt="2023-02-16T05:28:57.023" v="517" actId="14100"/>
          <ac:cxnSpMkLst>
            <pc:docMk/>
            <pc:sldMk cId="2779629015" sldId="259"/>
            <ac:cxnSpMk id="10" creationId="{B138D059-A857-A21D-0287-2FCDE33B011C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17" creationId="{94EE9A44-EAB3-1E12-2D94-0DEDB995C374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18" creationId="{ACF9E763-6D61-D9BC-CB33-069D6C50B9D1}"/>
          </ac:cxnSpMkLst>
        </pc:cxnChg>
        <pc:cxnChg chg="add del mod">
          <ac:chgData name="Sasaki Eisuke" userId="16efdbaa778deaf9" providerId="LiveId" clId="{002646B7-B733-4595-A938-E780F7A830D7}" dt="2023-02-16T05:30:20.979" v="552" actId="478"/>
          <ac:cxnSpMkLst>
            <pc:docMk/>
            <pc:sldMk cId="2779629015" sldId="259"/>
            <ac:cxnSpMk id="19" creationId="{D879464B-69FA-4341-D813-79A04CB63E8F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20" creationId="{E173D6AC-F6C4-7775-850A-C8EA5AD72329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23" creationId="{CDD427C5-2746-B3B6-59FA-E7973E77C06C}"/>
          </ac:cxnSpMkLst>
        </pc:cxnChg>
        <pc:cxnChg chg="add mod">
          <ac:chgData name="Sasaki Eisuke" userId="16efdbaa778deaf9" providerId="LiveId" clId="{002646B7-B733-4595-A938-E780F7A830D7}" dt="2023-02-16T05:43:32.508" v="1488" actId="1076"/>
          <ac:cxnSpMkLst>
            <pc:docMk/>
            <pc:sldMk cId="2779629015" sldId="259"/>
            <ac:cxnSpMk id="26" creationId="{086D82FA-795B-172C-89A5-FFCB7E769AF5}"/>
          </ac:cxnSpMkLst>
        </pc:cxnChg>
        <pc:cxnChg chg="add del mod">
          <ac:chgData name="Sasaki Eisuke" userId="16efdbaa778deaf9" providerId="LiveId" clId="{002646B7-B733-4595-A938-E780F7A830D7}" dt="2023-02-16T05:32:00.684" v="589"/>
          <ac:cxnSpMkLst>
            <pc:docMk/>
            <pc:sldMk cId="2779629015" sldId="259"/>
            <ac:cxnSpMk id="29" creationId="{72936350-C272-FE6A-7395-FEFD8548953A}"/>
          </ac:cxnSpMkLst>
        </pc:cxnChg>
        <pc:cxnChg chg="add mod">
          <ac:chgData name="Sasaki Eisuke" userId="16efdbaa778deaf9" providerId="LiveId" clId="{002646B7-B733-4595-A938-E780F7A830D7}" dt="2023-02-16T05:43:32.508" v="1488" actId="1076"/>
          <ac:cxnSpMkLst>
            <pc:docMk/>
            <pc:sldMk cId="2779629015" sldId="259"/>
            <ac:cxnSpMk id="35" creationId="{BD32CF6E-1F72-2F9D-8432-12ACD4B95810}"/>
          </ac:cxnSpMkLst>
        </pc:cxnChg>
        <pc:cxnChg chg="add mod">
          <ac:chgData name="Sasaki Eisuke" userId="16efdbaa778deaf9" providerId="LiveId" clId="{002646B7-B733-4595-A938-E780F7A830D7}" dt="2023-02-16T05:43:32.508" v="1488" actId="1076"/>
          <ac:cxnSpMkLst>
            <pc:docMk/>
            <pc:sldMk cId="2779629015" sldId="259"/>
            <ac:cxnSpMk id="36" creationId="{9A9090C0-CB40-41B7-91C4-FE8AE8DDB67D}"/>
          </ac:cxnSpMkLst>
        </pc:cxnChg>
        <pc:cxnChg chg="add mod">
          <ac:chgData name="Sasaki Eisuke" userId="16efdbaa778deaf9" providerId="LiveId" clId="{002646B7-B733-4595-A938-E780F7A830D7}" dt="2023-02-16T05:43:32.508" v="1488" actId="1076"/>
          <ac:cxnSpMkLst>
            <pc:docMk/>
            <pc:sldMk cId="2779629015" sldId="259"/>
            <ac:cxnSpMk id="37" creationId="{FE508C5D-A1A9-4AAD-020C-C4FAD47A5E37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39" creationId="{FEC42D38-D86D-9F85-913E-7420A09D3489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47" creationId="{BE622619-0F4E-0F50-5505-958262C5E043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50" creationId="{43B00ABE-BE6A-9534-5CCE-83403A03407D}"/>
          </ac:cxnSpMkLst>
        </pc:cxnChg>
        <pc:cxnChg chg="del">
          <ac:chgData name="Sasaki Eisuke" userId="16efdbaa778deaf9" providerId="LiveId" clId="{002646B7-B733-4595-A938-E780F7A830D7}" dt="2023-02-16T05:24:01.176" v="135" actId="478"/>
          <ac:cxnSpMkLst>
            <pc:docMk/>
            <pc:sldMk cId="2779629015" sldId="259"/>
            <ac:cxnSpMk id="52" creationId="{D2D0910D-D3CB-386D-3BCF-B69E3C151682}"/>
          </ac:cxnSpMkLst>
        </pc:cxnChg>
      </pc:sldChg>
      <pc:sldChg chg="addSp delSp modSp new mod">
        <pc:chgData name="Sasaki Eisuke" userId="16efdbaa778deaf9" providerId="LiveId" clId="{002646B7-B733-4595-A938-E780F7A830D7}" dt="2023-02-16T06:46:10.665" v="4635" actId="478"/>
        <pc:sldMkLst>
          <pc:docMk/>
          <pc:sldMk cId="3922422756" sldId="260"/>
        </pc:sldMkLst>
        <pc:spChg chg="mod">
          <ac:chgData name="Sasaki Eisuke" userId="16efdbaa778deaf9" providerId="LiveId" clId="{002646B7-B733-4595-A938-E780F7A830D7}" dt="2023-02-16T05:49:59.980" v="1697" actId="20577"/>
          <ac:spMkLst>
            <pc:docMk/>
            <pc:sldMk cId="3922422756" sldId="260"/>
            <ac:spMk id="2" creationId="{33C7BB84-6BA8-1E3C-9FAB-DA3682A5CBA8}"/>
          </ac:spMkLst>
        </pc:spChg>
        <pc:spChg chg="mod">
          <ac:chgData name="Sasaki Eisuke" userId="16efdbaa778deaf9" providerId="LiveId" clId="{002646B7-B733-4595-A938-E780F7A830D7}" dt="2023-02-16T06:45:59.388" v="4633" actId="1076"/>
          <ac:spMkLst>
            <pc:docMk/>
            <pc:sldMk cId="3922422756" sldId="260"/>
            <ac:spMk id="4" creationId="{B5DA903F-E8A0-9135-DFE8-8B5F5DAE916C}"/>
          </ac:spMkLst>
        </pc:spChg>
        <pc:spChg chg="add mod">
          <ac:chgData name="Sasaki Eisuke" userId="16efdbaa778deaf9" providerId="LiveId" clId="{002646B7-B733-4595-A938-E780F7A830D7}" dt="2023-02-16T06:29:56.395" v="3761" actId="1076"/>
          <ac:spMkLst>
            <pc:docMk/>
            <pc:sldMk cId="3922422756" sldId="260"/>
            <ac:spMk id="7" creationId="{4515FD37-CDDE-DFE4-CFD3-7C3DE755562A}"/>
          </ac:spMkLst>
        </pc:spChg>
        <pc:spChg chg="add mod">
          <ac:chgData name="Sasaki Eisuke" userId="16efdbaa778deaf9" providerId="LiveId" clId="{002646B7-B733-4595-A938-E780F7A830D7}" dt="2023-02-16T06:32:03.217" v="3791" actId="207"/>
          <ac:spMkLst>
            <pc:docMk/>
            <pc:sldMk cId="3922422756" sldId="260"/>
            <ac:spMk id="8" creationId="{96014D3A-0BF5-DA14-6212-04D1BC9331A5}"/>
          </ac:spMkLst>
        </pc:spChg>
        <pc:spChg chg="add mod">
          <ac:chgData name="Sasaki Eisuke" userId="16efdbaa778deaf9" providerId="LiveId" clId="{002646B7-B733-4595-A938-E780F7A830D7}" dt="2023-02-16T06:31:57.808" v="3790" actId="207"/>
          <ac:spMkLst>
            <pc:docMk/>
            <pc:sldMk cId="3922422756" sldId="260"/>
            <ac:spMk id="9" creationId="{D86B5085-89E3-74D8-9897-0D1AD9AF8B38}"/>
          </ac:spMkLst>
        </pc:spChg>
        <pc:spChg chg="add mod">
          <ac:chgData name="Sasaki Eisuke" userId="16efdbaa778deaf9" providerId="LiveId" clId="{002646B7-B733-4595-A938-E780F7A830D7}" dt="2023-02-16T06:40:57.103" v="4399" actId="20577"/>
          <ac:spMkLst>
            <pc:docMk/>
            <pc:sldMk cId="3922422756" sldId="260"/>
            <ac:spMk id="20" creationId="{C092999F-4504-1FB9-EA0C-FFDECABA1E6C}"/>
          </ac:spMkLst>
        </pc:spChg>
        <pc:spChg chg="add del mod">
          <ac:chgData name="Sasaki Eisuke" userId="16efdbaa778deaf9" providerId="LiveId" clId="{002646B7-B733-4595-A938-E780F7A830D7}" dt="2023-02-16T06:32:46.497" v="3803"/>
          <ac:spMkLst>
            <pc:docMk/>
            <pc:sldMk cId="3922422756" sldId="260"/>
            <ac:spMk id="21" creationId="{960E85BB-690F-583B-1ACB-DB9DDA042104}"/>
          </ac:spMkLst>
        </pc:spChg>
        <pc:spChg chg="add mod">
          <ac:chgData name="Sasaki Eisuke" userId="16efdbaa778deaf9" providerId="LiveId" clId="{002646B7-B733-4595-A938-E780F7A830D7}" dt="2023-02-16T06:37:10.578" v="4147" actId="1076"/>
          <ac:spMkLst>
            <pc:docMk/>
            <pc:sldMk cId="3922422756" sldId="260"/>
            <ac:spMk id="24" creationId="{AF777AEB-9990-547F-4699-7FE85C4508EA}"/>
          </ac:spMkLst>
        </pc:spChg>
        <pc:spChg chg="add mod">
          <ac:chgData name="Sasaki Eisuke" userId="16efdbaa778deaf9" providerId="LiveId" clId="{002646B7-B733-4595-A938-E780F7A830D7}" dt="2023-02-16T06:43:02.204" v="4551" actId="1076"/>
          <ac:spMkLst>
            <pc:docMk/>
            <pc:sldMk cId="3922422756" sldId="260"/>
            <ac:spMk id="31" creationId="{608DFCBE-8028-D7E8-6FE2-735DFD968DB1}"/>
          </ac:spMkLst>
        </pc:spChg>
        <pc:spChg chg="add mod">
          <ac:chgData name="Sasaki Eisuke" userId="16efdbaa778deaf9" providerId="LiveId" clId="{002646B7-B733-4595-A938-E780F7A830D7}" dt="2023-02-16T06:43:36.172" v="4561" actId="1076"/>
          <ac:spMkLst>
            <pc:docMk/>
            <pc:sldMk cId="3922422756" sldId="260"/>
            <ac:spMk id="32" creationId="{B502D054-44DF-6534-5C84-252DB8EE057B}"/>
          </ac:spMkLst>
        </pc:spChg>
        <pc:spChg chg="add del mod">
          <ac:chgData name="Sasaki Eisuke" userId="16efdbaa778deaf9" providerId="LiveId" clId="{002646B7-B733-4595-A938-E780F7A830D7}" dt="2023-02-16T06:46:10.665" v="4635" actId="478"/>
          <ac:spMkLst>
            <pc:docMk/>
            <pc:sldMk cId="3922422756" sldId="260"/>
            <ac:spMk id="39" creationId="{B0EDA3D5-03DD-E236-F32C-BF25CC506739}"/>
          </ac:spMkLst>
        </pc:spChg>
        <pc:picChg chg="add mod">
          <ac:chgData name="Sasaki Eisuke" userId="16efdbaa778deaf9" providerId="LiveId" clId="{002646B7-B733-4595-A938-E780F7A830D7}" dt="2023-02-16T06:28:18.855" v="3739" actId="14100"/>
          <ac:picMkLst>
            <pc:docMk/>
            <pc:sldMk cId="3922422756" sldId="260"/>
            <ac:picMk id="6" creationId="{81E16917-46CA-5A8F-8BC1-520692A5C7F7}"/>
          </ac:picMkLst>
        </pc:picChg>
        <pc:cxnChg chg="add mod">
          <ac:chgData name="Sasaki Eisuke" userId="16efdbaa778deaf9" providerId="LiveId" clId="{002646B7-B733-4595-A938-E780F7A830D7}" dt="2023-02-16T06:31:47.588" v="3787" actId="208"/>
          <ac:cxnSpMkLst>
            <pc:docMk/>
            <pc:sldMk cId="3922422756" sldId="260"/>
            <ac:cxnSpMk id="11" creationId="{438ACCD6-1B73-B021-A198-D9774CDC7F3F}"/>
          </ac:cxnSpMkLst>
        </pc:cxnChg>
        <pc:cxnChg chg="add mod">
          <ac:chgData name="Sasaki Eisuke" userId="16efdbaa778deaf9" providerId="LiveId" clId="{002646B7-B733-4595-A938-E780F7A830D7}" dt="2023-02-16T06:32:13.016" v="3795" actId="1076"/>
          <ac:cxnSpMkLst>
            <pc:docMk/>
            <pc:sldMk cId="3922422756" sldId="260"/>
            <ac:cxnSpMk id="16" creationId="{323E0BDD-8B93-6E22-80D1-2A1A553B2E63}"/>
          </ac:cxnSpMkLst>
        </pc:cxnChg>
        <pc:cxnChg chg="add mod">
          <ac:chgData name="Sasaki Eisuke" userId="16efdbaa778deaf9" providerId="LiveId" clId="{002646B7-B733-4595-A938-E780F7A830D7}" dt="2023-02-16T06:33:30.881" v="3812" actId="14100"/>
          <ac:cxnSpMkLst>
            <pc:docMk/>
            <pc:sldMk cId="3922422756" sldId="260"/>
            <ac:cxnSpMk id="19" creationId="{C6071387-51B0-A43F-E223-C971AA7EC63F}"/>
          </ac:cxnSpMkLst>
        </pc:cxnChg>
        <pc:cxnChg chg="add mod">
          <ac:chgData name="Sasaki Eisuke" userId="16efdbaa778deaf9" providerId="LiveId" clId="{002646B7-B733-4595-A938-E780F7A830D7}" dt="2023-02-16T06:43:14.342" v="4555" actId="208"/>
          <ac:cxnSpMkLst>
            <pc:docMk/>
            <pc:sldMk cId="3922422756" sldId="260"/>
            <ac:cxnSpMk id="26" creationId="{A4C1150D-D7D1-A660-23F7-E6DD568D2DB9}"/>
          </ac:cxnSpMkLst>
        </pc:cxnChg>
        <pc:cxnChg chg="add mod">
          <ac:chgData name="Sasaki Eisuke" userId="16efdbaa778deaf9" providerId="LiveId" clId="{002646B7-B733-4595-A938-E780F7A830D7}" dt="2023-02-16T06:43:39.775" v="4562" actId="14100"/>
          <ac:cxnSpMkLst>
            <pc:docMk/>
            <pc:sldMk cId="3922422756" sldId="260"/>
            <ac:cxnSpMk id="28" creationId="{664AF484-46CD-000B-31C9-19D522D8564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82A6477C-4C8E-F1A8-051A-BE91D82DFE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6A37E-468A-D8F6-8B72-B7C2224509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CCEC-76A0-46CC-83E1-532F0629304D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DDEF58-5871-664E-0EBC-8B110BAEDF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D1E7A1-70FB-834A-E925-B38F5601F5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0FCF-68A5-4BF5-8DC9-FB4F1438A2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5462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1BC54-2826-4B02-B033-C9E7E75F21A2}" type="datetime1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D7846-5381-41C4-8A08-7B7F92421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5961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52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18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3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(Japane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pic>
        <p:nvPicPr>
          <p:cNvPr id="11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4141" b="48383"/>
          <a:stretch/>
        </p:blipFill>
        <p:spPr>
          <a:xfrm>
            <a:off x="0" y="2922498"/>
            <a:ext cx="12211050" cy="395455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30BE32-DF26-6648-5AF1-1B00DA74BE93}"/>
              </a:ext>
            </a:extLst>
          </p:cNvPr>
          <p:cNvSpPr txBox="1"/>
          <p:nvPr/>
        </p:nvSpPr>
        <p:spPr>
          <a:xfrm>
            <a:off x="1524000" y="125945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latin typeface="+mj-ea"/>
                <a:ea typeface="+mj-ea"/>
              </a:rPr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70287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3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1645919" y="947652"/>
            <a:ext cx="10341033" cy="5503024"/>
          </a:xfrm>
        </p:spPr>
        <p:txBody>
          <a:bodyPr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ＭＳ 明朝" panose="02020609040205080304" pitchFamily="17" charset="-128"/>
              </a:defRPr>
            </a:lvl1pPr>
          </a:lstStyle>
          <a:p>
            <a:pPr lvl="0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</p:txBody>
      </p:sp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34BBFA6-B1E6-493E-9221-5D6F08C15124}"/>
              </a:ext>
            </a:extLst>
          </p:cNvPr>
          <p:cNvSpPr/>
          <p:nvPr/>
        </p:nvSpPr>
        <p:spPr>
          <a:xfrm>
            <a:off x="1037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94758B-94B7-4FF2-869F-E188BD2481CA}"/>
              </a:ext>
            </a:extLst>
          </p:cNvPr>
          <p:cNvSpPr/>
          <p:nvPr/>
        </p:nvSpPr>
        <p:spPr>
          <a:xfrm>
            <a:off x="1091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F8396D-3399-435E-B7D6-03BACED6895F}"/>
              </a:ext>
            </a:extLst>
          </p:cNvPr>
          <p:cNvSpPr/>
          <p:nvPr/>
        </p:nvSpPr>
        <p:spPr>
          <a:xfrm>
            <a:off x="11450451" y="15653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EE1596CD-0254-5DAD-2BD2-FC8842872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English</a:t>
            </a:r>
            <a:endParaRPr kumimoji="1" lang="ja-JP" altLang="en-US" dirty="0"/>
          </a:p>
        </p:txBody>
      </p:sp>
      <p:sp>
        <p:nvSpPr>
          <p:cNvPr id="14" name="コンテンツ プレースホルダー 1">
            <a:extLst>
              <a:ext uri="{FF2B5EF4-FFF2-40B4-BE49-F238E27FC236}">
                <a16:creationId xmlns:a16="http://schemas.microsoft.com/office/drawing/2014/main" id="{A5BF4541-F250-6BAF-5936-C906D1F031F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>
                <a:latin typeface="+mn-lt"/>
                <a:cs typeface="Arial" panose="020B0604020202020204" pitchFamily="34" charset="0"/>
              </a:rPr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12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_compare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4882348" y="6388443"/>
            <a:ext cx="24641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100" b="0" i="0" u="none" strike="noStrike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© Basic Inc. All Rights Reserved.</a:t>
            </a:r>
            <a:endParaRPr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6386528"/>
            <a:ext cx="2743200" cy="365125"/>
          </a:xfrm>
        </p:spPr>
        <p:txBody>
          <a:bodyPr/>
          <a:lstStyle/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6" t="-2" r="-2985" b="46320"/>
          <a:stretch/>
        </p:blipFill>
        <p:spPr>
          <a:xfrm flipH="1">
            <a:off x="9780000" y="6033164"/>
            <a:ext cx="2412000" cy="824836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9" r="-2986" b="48841"/>
          <a:stretch/>
        </p:blipFill>
        <p:spPr>
          <a:xfrm rot="10800000" flipH="1">
            <a:off x="19133" y="-8790"/>
            <a:ext cx="2412000" cy="811649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76EF61D5-1006-6988-75C9-3B1C7173B1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108109"/>
            <a:ext cx="11226838" cy="664976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English</a:t>
            </a:r>
            <a:endParaRPr kumimoji="1"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5988CF0-040A-4623-F9D3-209EAE5356D8}"/>
              </a:ext>
            </a:extLst>
          </p:cNvPr>
          <p:cNvCxnSpPr>
            <a:cxnSpLocks/>
          </p:cNvCxnSpPr>
          <p:nvPr/>
        </p:nvCxnSpPr>
        <p:spPr>
          <a:xfrm>
            <a:off x="879894" y="696537"/>
            <a:ext cx="10817152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コンテンツ プレースホルダー 1">
            <a:extLst>
              <a:ext uri="{FF2B5EF4-FFF2-40B4-BE49-F238E27FC236}">
                <a16:creationId xmlns:a16="http://schemas.microsoft.com/office/drawing/2014/main" id="{F36E2EA1-3A49-9896-7C46-7CFF2F156AB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62000" y="955964"/>
            <a:ext cx="5334000" cy="550302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>
                <a:latin typeface="+mn-lt"/>
                <a:cs typeface="Arial" panose="020B0604020202020204" pitchFamily="34" charset="0"/>
              </a:rPr>
              <a:t>マスター テキストの書式設定</a:t>
            </a:r>
          </a:p>
        </p:txBody>
      </p:sp>
      <p:sp>
        <p:nvSpPr>
          <p:cNvPr id="20" name="コンテンツ プレースホルダー 1">
            <a:extLst>
              <a:ext uri="{FF2B5EF4-FFF2-40B4-BE49-F238E27FC236}">
                <a16:creationId xmlns:a16="http://schemas.microsoft.com/office/drawing/2014/main" id="{E897E98B-4C15-956C-930D-BDAF6A8AD9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654839" y="955964"/>
            <a:ext cx="5333999" cy="550302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>
                <a:latin typeface="+mn-lt"/>
                <a:cs typeface="Arial" panose="020B0604020202020204" pitchFamily="34" charset="0"/>
              </a:rPr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69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6637"/>
          </a:xfrm>
        </p:spPr>
        <p:txBody>
          <a:bodyPr anchor="b"/>
          <a:lstStyle>
            <a:lvl1pPr algn="ctr"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pic>
        <p:nvPicPr>
          <p:cNvPr id="11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1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5" r="4141" b="48383"/>
          <a:stretch/>
        </p:blipFill>
        <p:spPr>
          <a:xfrm>
            <a:off x="0" y="2922498"/>
            <a:ext cx="12211050" cy="395455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B30BE32-DF26-6648-5AF1-1B00DA74BE93}"/>
              </a:ext>
            </a:extLst>
          </p:cNvPr>
          <p:cNvSpPr txBox="1"/>
          <p:nvPr/>
        </p:nvSpPr>
        <p:spPr>
          <a:xfrm>
            <a:off x="1524000" y="1259457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>
                <a:latin typeface="+mj-lt"/>
              </a:rPr>
              <a:t>TITLE</a:t>
            </a:r>
            <a:endParaRPr kumimoji="1" lang="ja-JP" altLang="en-US" sz="4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431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(Japane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kumimoji="1" lang="ja-JP" altLang="en-US" dirty="0"/>
              <a:t>日本語</a:t>
            </a:r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13BF27FE-DCF0-45BE-982B-60E1336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コンテンツ プレースホルダー 1">
            <a:extLst>
              <a:ext uri="{FF2B5EF4-FFF2-40B4-BE49-F238E27FC236}">
                <a16:creationId xmlns:a16="http://schemas.microsoft.com/office/drawing/2014/main" id="{8FDEC0CE-1B73-EF52-B0FF-9BDB18F47BB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</a:lstStyle>
          <a:p>
            <a:r>
              <a:rPr kumimoji="1" lang="ja-JP" altLang="en-US" dirty="0">
                <a:latin typeface="+mn-lt"/>
                <a:cs typeface="Arial" panose="020B0604020202020204" pitchFamily="34" charset="0"/>
              </a:rPr>
              <a:t>日本語での説明</a:t>
            </a:r>
          </a:p>
        </p:txBody>
      </p:sp>
    </p:spTree>
    <p:extLst>
      <p:ext uri="{BB962C8B-B14F-4D97-AF65-F5344CB8AC3E}">
        <p14:creationId xmlns:p14="http://schemas.microsoft.com/office/powerpoint/2010/main" val="368816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English</a:t>
            </a:r>
            <a:endParaRPr kumimoji="1" lang="ja-JP" altLang="en-US" dirty="0"/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13BF27FE-DCF0-45BE-982B-60E1336B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コンテンツ プレースホルダー 1">
            <a:extLst>
              <a:ext uri="{FF2B5EF4-FFF2-40B4-BE49-F238E27FC236}">
                <a16:creationId xmlns:a16="http://schemas.microsoft.com/office/drawing/2014/main" id="{74707A4F-2D53-255C-ED3A-F2285C8361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>
                <a:latin typeface="+mn-lt"/>
                <a:cs typeface="Arial" panose="020B0604020202020204" pitchFamily="34" charset="0"/>
              </a:rPr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456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1(Japane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1645919" y="947652"/>
            <a:ext cx="10341033" cy="5503024"/>
          </a:xfrm>
        </p:spPr>
        <p:txBody>
          <a:bodyPr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ＭＳ 明朝" panose="02020609040205080304" pitchFamily="17" charset="-128"/>
              </a:defRPr>
            </a:lvl1pPr>
          </a:lstStyle>
          <a:p>
            <a:pPr lvl="0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</p:txBody>
      </p:sp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ＭＳ ゴシック" panose="020B0609070205080204" pitchFamily="49" charset="-128"/>
                <a:ea typeface="ＭＳ ゴシック" panose="020B0609070205080204" pitchFamily="49" charset="-128"/>
              </a:defRPr>
            </a:lvl1pPr>
          </a:lstStyle>
          <a:p>
            <a:r>
              <a:rPr kumimoji="1" lang="ja-JP" altLang="en-US" dirty="0"/>
              <a:t>日本語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94758B-94B7-4FF2-869F-E188BD2481CA}"/>
              </a:ext>
            </a:extLst>
          </p:cNvPr>
          <p:cNvSpPr/>
          <p:nvPr/>
        </p:nvSpPr>
        <p:spPr>
          <a:xfrm>
            <a:off x="10910451" y="15653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F8396D-3399-435E-B7D6-03BACED6895F}"/>
              </a:ext>
            </a:extLst>
          </p:cNvPr>
          <p:cNvSpPr/>
          <p:nvPr/>
        </p:nvSpPr>
        <p:spPr>
          <a:xfrm>
            <a:off x="1145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2" name="コンテンツ プレースホルダー 1">
            <a:extLst>
              <a:ext uri="{FF2B5EF4-FFF2-40B4-BE49-F238E27FC236}">
                <a16:creationId xmlns:a16="http://schemas.microsoft.com/office/drawing/2014/main" id="{6331273E-B106-228E-A6FF-009EC92D9DD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</a:lstStyle>
          <a:p>
            <a:r>
              <a:rPr kumimoji="1" lang="ja-JP" altLang="en-US" dirty="0">
                <a:latin typeface="+mn-lt"/>
                <a:cs typeface="Arial" panose="020B0604020202020204" pitchFamily="34" charset="0"/>
              </a:rPr>
              <a:t>日本語での説明</a:t>
            </a:r>
          </a:p>
        </p:txBody>
      </p:sp>
    </p:spTree>
    <p:extLst>
      <p:ext uri="{BB962C8B-B14F-4D97-AF65-F5344CB8AC3E}">
        <p14:creationId xmlns:p14="http://schemas.microsoft.com/office/powerpoint/2010/main" val="419385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2(Japane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1645919" y="947652"/>
            <a:ext cx="10341033" cy="5503024"/>
          </a:xfrm>
        </p:spPr>
        <p:txBody>
          <a:bodyPr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ＭＳ 明朝" panose="02020609040205080304" pitchFamily="17" charset="-128"/>
              </a:defRPr>
            </a:lvl1pPr>
          </a:lstStyle>
          <a:p>
            <a:pPr lvl="0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</p:txBody>
      </p:sp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日本語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94758B-94B7-4FF2-869F-E188BD2481CA}"/>
              </a:ext>
            </a:extLst>
          </p:cNvPr>
          <p:cNvSpPr/>
          <p:nvPr/>
        </p:nvSpPr>
        <p:spPr>
          <a:xfrm>
            <a:off x="1091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F8396D-3399-435E-B7D6-03BACED6895F}"/>
              </a:ext>
            </a:extLst>
          </p:cNvPr>
          <p:cNvSpPr/>
          <p:nvPr/>
        </p:nvSpPr>
        <p:spPr>
          <a:xfrm>
            <a:off x="11450451" y="15653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2" name="コンテンツ プレースホルダー 1">
            <a:extLst>
              <a:ext uri="{FF2B5EF4-FFF2-40B4-BE49-F238E27FC236}">
                <a16:creationId xmlns:a16="http://schemas.microsoft.com/office/drawing/2014/main" id="{E467BA9B-FA15-1291-7531-137B97BCFBC3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</a:lstStyle>
          <a:p>
            <a:r>
              <a:rPr kumimoji="1" lang="ja-JP" altLang="en-US" dirty="0">
                <a:latin typeface="+mn-lt"/>
                <a:cs typeface="Arial" panose="020B0604020202020204" pitchFamily="34" charset="0"/>
              </a:rPr>
              <a:t>日本語での説明</a:t>
            </a:r>
          </a:p>
        </p:txBody>
      </p:sp>
    </p:spTree>
    <p:extLst>
      <p:ext uri="{BB962C8B-B14F-4D97-AF65-F5344CB8AC3E}">
        <p14:creationId xmlns:p14="http://schemas.microsoft.com/office/powerpoint/2010/main" val="22737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3(Japane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1645919" y="947652"/>
            <a:ext cx="10341033" cy="5503024"/>
          </a:xfrm>
        </p:spPr>
        <p:txBody>
          <a:bodyPr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ＭＳ 明朝" panose="02020609040205080304" pitchFamily="17" charset="-128"/>
              </a:defRPr>
            </a:lvl1pPr>
          </a:lstStyle>
          <a:p>
            <a:pPr lvl="0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</p:txBody>
      </p:sp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日本語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34BBFA6-B1E6-493E-9221-5D6F08C15124}"/>
              </a:ext>
            </a:extLst>
          </p:cNvPr>
          <p:cNvSpPr/>
          <p:nvPr/>
        </p:nvSpPr>
        <p:spPr>
          <a:xfrm>
            <a:off x="1037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94758B-94B7-4FF2-869F-E188BD2481CA}"/>
              </a:ext>
            </a:extLst>
          </p:cNvPr>
          <p:cNvSpPr/>
          <p:nvPr/>
        </p:nvSpPr>
        <p:spPr>
          <a:xfrm>
            <a:off x="1091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F8396D-3399-435E-B7D6-03BACED6895F}"/>
              </a:ext>
            </a:extLst>
          </p:cNvPr>
          <p:cNvSpPr/>
          <p:nvPr/>
        </p:nvSpPr>
        <p:spPr>
          <a:xfrm>
            <a:off x="11450451" y="15653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3</a:t>
            </a:r>
            <a:endParaRPr kumimoji="1" lang="ja-JP" altLang="en-US" sz="3200" dirty="0"/>
          </a:p>
        </p:txBody>
      </p:sp>
      <p:sp>
        <p:nvSpPr>
          <p:cNvPr id="12" name="コンテンツ プレースホルダー 1">
            <a:extLst>
              <a:ext uri="{FF2B5EF4-FFF2-40B4-BE49-F238E27FC236}">
                <a16:creationId xmlns:a16="http://schemas.microsoft.com/office/drawing/2014/main" id="{B82CF14F-0C10-F820-3A31-922BED0F7E3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>
                <a:latin typeface="+mn-ea"/>
                <a:ea typeface="+mn-ea"/>
              </a:defRPr>
            </a:lvl1pPr>
          </a:lstStyle>
          <a:p>
            <a:r>
              <a:rPr kumimoji="1" lang="ja-JP" altLang="en-US" dirty="0">
                <a:latin typeface="+mn-lt"/>
                <a:cs typeface="Arial" panose="020B0604020202020204" pitchFamily="34" charset="0"/>
              </a:rPr>
              <a:t>日本語での説明</a:t>
            </a:r>
          </a:p>
        </p:txBody>
      </p:sp>
    </p:spTree>
    <p:extLst>
      <p:ext uri="{BB962C8B-B14F-4D97-AF65-F5344CB8AC3E}">
        <p14:creationId xmlns:p14="http://schemas.microsoft.com/office/powerpoint/2010/main" val="64768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1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1645919" y="947652"/>
            <a:ext cx="10341033" cy="5503024"/>
          </a:xfrm>
        </p:spPr>
        <p:txBody>
          <a:bodyPr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ＭＳ 明朝" panose="02020609040205080304" pitchFamily="17" charset="-128"/>
              </a:defRPr>
            </a:lvl1pPr>
          </a:lstStyle>
          <a:p>
            <a:pPr lvl="0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</p:txBody>
      </p:sp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94758B-94B7-4FF2-869F-E188BD2481CA}"/>
              </a:ext>
            </a:extLst>
          </p:cNvPr>
          <p:cNvSpPr/>
          <p:nvPr/>
        </p:nvSpPr>
        <p:spPr>
          <a:xfrm>
            <a:off x="10910451" y="15653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F8396D-3399-435E-B7D6-03BACED6895F}"/>
              </a:ext>
            </a:extLst>
          </p:cNvPr>
          <p:cNvSpPr/>
          <p:nvPr/>
        </p:nvSpPr>
        <p:spPr>
          <a:xfrm>
            <a:off x="1145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E651FACB-E033-130B-9C14-55C413C95C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English</a:t>
            </a:r>
            <a:endParaRPr kumimoji="1" lang="ja-JP" altLang="en-US" dirty="0"/>
          </a:p>
        </p:txBody>
      </p:sp>
      <p:sp>
        <p:nvSpPr>
          <p:cNvPr id="14" name="コンテンツ プレースホルダー 1">
            <a:extLst>
              <a:ext uri="{FF2B5EF4-FFF2-40B4-BE49-F238E27FC236}">
                <a16:creationId xmlns:a16="http://schemas.microsoft.com/office/drawing/2014/main" id="{6EB33C0C-679A-F0D3-5684-2163AFABDC6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>
                <a:latin typeface="+mn-lt"/>
                <a:cs typeface="Arial" panose="020B0604020202020204" pitchFamily="34" charset="0"/>
              </a:rPr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3581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2(Englis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16"/>
          <p:cNvSpPr>
            <a:spLocks noGrp="1"/>
          </p:cNvSpPr>
          <p:nvPr>
            <p:ph idx="13"/>
          </p:nvPr>
        </p:nvSpPr>
        <p:spPr>
          <a:xfrm>
            <a:off x="1645919" y="947652"/>
            <a:ext cx="10341033" cy="5503024"/>
          </a:xfrm>
        </p:spPr>
        <p:txBody>
          <a:bodyPr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ＭＳ 明朝" panose="02020609040205080304" pitchFamily="17" charset="-128"/>
              </a:defRPr>
            </a:lvl1pPr>
          </a:lstStyle>
          <a:p>
            <a:pPr lvl="0"/>
            <a:r>
              <a: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マスター テキストの書式設定</a:t>
            </a:r>
          </a:p>
        </p:txBody>
      </p:sp>
      <p:pic>
        <p:nvPicPr>
          <p:cNvPr id="7" name="Picture 2" descr="1280x1024 Minimal Gray to White Gradient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7" y="-12700"/>
            <a:ext cx="12217567" cy="687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  <p:cxnSp>
        <p:nvCxnSpPr>
          <p:cNvPr id="9" name="直線コネクタ 8"/>
          <p:cNvCxnSpPr>
            <a:cxnSpLocks/>
          </p:cNvCxnSpPr>
          <p:nvPr/>
        </p:nvCxnSpPr>
        <p:spPr>
          <a:xfrm>
            <a:off x="1803861" y="696537"/>
            <a:ext cx="9893185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496600" y="6458989"/>
            <a:ext cx="609040" cy="399011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94758B-94B7-4FF2-869F-E188BD2481CA}"/>
              </a:ext>
            </a:extLst>
          </p:cNvPr>
          <p:cNvSpPr/>
          <p:nvPr/>
        </p:nvSpPr>
        <p:spPr>
          <a:xfrm>
            <a:off x="10910451" y="156537"/>
            <a:ext cx="540000" cy="54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1</a:t>
            </a:r>
            <a:endParaRPr kumimoji="1" lang="ja-JP" altLang="en-US" sz="3200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6F8396D-3399-435E-B7D6-03BACED6895F}"/>
              </a:ext>
            </a:extLst>
          </p:cNvPr>
          <p:cNvSpPr/>
          <p:nvPr/>
        </p:nvSpPr>
        <p:spPr>
          <a:xfrm>
            <a:off x="11450451" y="15653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2</a:t>
            </a:r>
            <a:endParaRPr kumimoji="1" lang="ja-JP" altLang="en-US" sz="3200" dirty="0"/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74226996-CA30-84CC-569E-C4BECC3A0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7608" y="108109"/>
            <a:ext cx="10351230" cy="664976"/>
          </a:xfrm>
        </p:spPr>
        <p:txBody>
          <a:bodyPr>
            <a:normAutofit/>
          </a:bodyPr>
          <a:lstStyle>
            <a:lvl1pPr>
              <a:defRPr sz="3200" baseline="0">
                <a:latin typeface="Arial" panose="020B0604020202020204" pitchFamily="34" charset="0"/>
                <a:ea typeface="ＭＳ ゴシック" panose="020B0609070205080204" pitchFamily="49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English</a:t>
            </a:r>
            <a:endParaRPr kumimoji="1" lang="ja-JP" altLang="en-US" dirty="0"/>
          </a:p>
        </p:txBody>
      </p:sp>
      <p:sp>
        <p:nvSpPr>
          <p:cNvPr id="14" name="コンテンツ プレースホルダー 1">
            <a:extLst>
              <a:ext uri="{FF2B5EF4-FFF2-40B4-BE49-F238E27FC236}">
                <a16:creationId xmlns:a16="http://schemas.microsoft.com/office/drawing/2014/main" id="{81CA3D1D-5F68-3501-A3B6-CB43754ED4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37609" y="955965"/>
            <a:ext cx="10351230" cy="550302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kumimoji="1" lang="ja-JP" altLang="en-US">
                <a:latin typeface="+mn-lt"/>
                <a:cs typeface="Arial" panose="020B0604020202020204" pitchFamily="34" charset="0"/>
              </a:rPr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459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E941-1EEC-4344-B5A8-31ACD5381CE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080D4C3-4B05-19B7-8993-F2409A93C10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3" r="4165" b="39766"/>
          <a:stretch/>
        </p:blipFill>
        <p:spPr>
          <a:xfrm rot="5400000">
            <a:off x="-2346346" y="2327295"/>
            <a:ext cx="6858002" cy="22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6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3" r:id="rId3"/>
    <p:sldLayoutId id="2147483668" r:id="rId4"/>
    <p:sldLayoutId id="2147483664" r:id="rId5"/>
    <p:sldLayoutId id="2147483665" r:id="rId6"/>
    <p:sldLayoutId id="2147483666" r:id="rId7"/>
    <p:sldLayoutId id="2147483669" r:id="rId8"/>
    <p:sldLayoutId id="2147483670" r:id="rId9"/>
    <p:sldLayoutId id="2147483671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メイリオ"/>
          <a:ea typeface="メイリオ"/>
          <a:cs typeface="メイリオ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/>
          <a:ea typeface="メイリオ"/>
          <a:cs typeface="メイリオ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/>
          <a:ea typeface="メイリオ"/>
          <a:cs typeface="メイリオ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/>
          <a:ea typeface="メイリオ"/>
          <a:cs typeface="メイリオ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/>
          <a:ea typeface="メイリオ"/>
          <a:cs typeface="メイリオ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DBEBAE8-610D-F140-5C20-1DC706B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金星の見え方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29CC55A-3CEC-E74F-6FAA-7D44D4F730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37608" y="955965"/>
            <a:ext cx="5316088" cy="3599989"/>
          </a:xfrm>
        </p:spPr>
        <p:txBody>
          <a:bodyPr>
            <a:normAutofit/>
          </a:bodyPr>
          <a:lstStyle/>
          <a:p>
            <a:r>
              <a:rPr lang="ja-JP" altLang="en-US" dirty="0"/>
              <a:t>金星は地球より内側を回っている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→太陽の方向に金星がある！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→太陽の方角と金星の方角は同じにきそう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例：太陽が東の方角にある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→金星も東の方角にある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ただ，金星の位置によって見え方は違う（金星の満ち欠け）</a:t>
            </a:r>
            <a:endParaRPr lang="en-US" altLang="ja-JP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74C59C4-AF03-2360-1BCD-3558EAECD6EB}"/>
              </a:ext>
            </a:extLst>
          </p:cNvPr>
          <p:cNvSpPr/>
          <p:nvPr/>
        </p:nvSpPr>
        <p:spPr>
          <a:xfrm>
            <a:off x="6838838" y="2763455"/>
            <a:ext cx="3600000" cy="360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2490AEE-67E3-250C-05B7-0D4FC5F6B6F0}"/>
              </a:ext>
            </a:extLst>
          </p:cNvPr>
          <p:cNvSpPr/>
          <p:nvPr/>
        </p:nvSpPr>
        <p:spPr>
          <a:xfrm>
            <a:off x="7378838" y="3303455"/>
            <a:ext cx="2520000" cy="25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太陽 8">
            <a:extLst>
              <a:ext uri="{FF2B5EF4-FFF2-40B4-BE49-F238E27FC236}">
                <a16:creationId xmlns:a16="http://schemas.microsoft.com/office/drawing/2014/main" id="{1B1D325F-22AC-72B9-95A8-9B4E8C64FF77}"/>
              </a:ext>
            </a:extLst>
          </p:cNvPr>
          <p:cNvSpPr/>
          <p:nvPr/>
        </p:nvSpPr>
        <p:spPr>
          <a:xfrm>
            <a:off x="8342746" y="4267363"/>
            <a:ext cx="592183" cy="59218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B891FA0-2EF1-563D-E796-F3DC33BD6F07}"/>
              </a:ext>
            </a:extLst>
          </p:cNvPr>
          <p:cNvSpPr/>
          <p:nvPr/>
        </p:nvSpPr>
        <p:spPr>
          <a:xfrm>
            <a:off x="7258458" y="4602127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A930F47-51D1-85B8-EDFD-50E2C53BB3D6}"/>
              </a:ext>
            </a:extLst>
          </p:cNvPr>
          <p:cNvSpPr/>
          <p:nvPr/>
        </p:nvSpPr>
        <p:spPr>
          <a:xfrm>
            <a:off x="9719436" y="4572301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部分円 14">
            <a:extLst>
              <a:ext uri="{FF2B5EF4-FFF2-40B4-BE49-F238E27FC236}">
                <a16:creationId xmlns:a16="http://schemas.microsoft.com/office/drawing/2014/main" id="{24744E94-C5FF-CD4F-D818-6EFAE472F90D}"/>
              </a:ext>
            </a:extLst>
          </p:cNvPr>
          <p:cNvSpPr/>
          <p:nvPr/>
        </p:nvSpPr>
        <p:spPr>
          <a:xfrm rot="5975565">
            <a:off x="2608838" y="1020127"/>
            <a:ext cx="9000000" cy="9000000"/>
          </a:xfrm>
          <a:prstGeom prst="pie">
            <a:avLst>
              <a:gd name="adj1" fmla="val 10785758"/>
              <a:gd name="adj2" fmla="val 16200000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" name="図 11" descr="ブルー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CB2D17DC-5231-47F6-9106-A51618CC26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38" y="5304127"/>
            <a:ext cx="432000" cy="43200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4EE9A44-EAB3-1E12-2D94-0DEDB995C374}"/>
              </a:ext>
            </a:extLst>
          </p:cNvPr>
          <p:cNvCxnSpPr/>
          <p:nvPr/>
        </p:nvCxnSpPr>
        <p:spPr>
          <a:xfrm flipH="1" flipV="1">
            <a:off x="6799346" y="5001538"/>
            <a:ext cx="216000" cy="360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CF9E763-6D61-D9BC-CB33-069D6C50B9D1}"/>
              </a:ext>
            </a:extLst>
          </p:cNvPr>
          <p:cNvCxnSpPr>
            <a:cxnSpLocks/>
          </p:cNvCxnSpPr>
          <p:nvPr/>
        </p:nvCxnSpPr>
        <p:spPr>
          <a:xfrm>
            <a:off x="7223696" y="5672345"/>
            <a:ext cx="216000" cy="360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173D6AC-F6C4-7775-850A-C8EA5AD72329}"/>
              </a:ext>
            </a:extLst>
          </p:cNvPr>
          <p:cNvCxnSpPr>
            <a:cxnSpLocks/>
          </p:cNvCxnSpPr>
          <p:nvPr/>
        </p:nvCxnSpPr>
        <p:spPr>
          <a:xfrm flipH="1">
            <a:off x="6557696" y="5592127"/>
            <a:ext cx="396000" cy="288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DD427C5-2746-B3B6-59FA-E7973E77C06C}"/>
              </a:ext>
            </a:extLst>
          </p:cNvPr>
          <p:cNvCxnSpPr>
            <a:cxnSpLocks/>
          </p:cNvCxnSpPr>
          <p:nvPr/>
        </p:nvCxnSpPr>
        <p:spPr>
          <a:xfrm flipV="1">
            <a:off x="7265427" y="5130791"/>
            <a:ext cx="396000" cy="288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EC42D38-D86D-9F85-913E-7420A09D3489}"/>
              </a:ext>
            </a:extLst>
          </p:cNvPr>
          <p:cNvCxnSpPr>
            <a:cxnSpLocks/>
          </p:cNvCxnSpPr>
          <p:nvPr/>
        </p:nvCxnSpPr>
        <p:spPr>
          <a:xfrm flipH="1">
            <a:off x="9980677" y="3770746"/>
            <a:ext cx="702668" cy="80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C9EE1B9-795D-2969-8681-667B560950AB}"/>
              </a:ext>
            </a:extLst>
          </p:cNvPr>
          <p:cNvSpPr txBox="1"/>
          <p:nvPr/>
        </p:nvSpPr>
        <p:spPr>
          <a:xfrm>
            <a:off x="6443633" y="4632206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北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227F9F-0F24-4536-8AD5-9A9E51FEC859}"/>
              </a:ext>
            </a:extLst>
          </p:cNvPr>
          <p:cNvSpPr txBox="1"/>
          <p:nvPr/>
        </p:nvSpPr>
        <p:spPr>
          <a:xfrm>
            <a:off x="7184728" y="6062755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南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50FCEF-05EA-B9DD-CC41-5E69B2E1812A}"/>
              </a:ext>
            </a:extLst>
          </p:cNvPr>
          <p:cNvSpPr txBox="1"/>
          <p:nvPr/>
        </p:nvSpPr>
        <p:spPr>
          <a:xfrm>
            <a:off x="6182665" y="5823455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9CC36DA-4695-3B39-E77E-B731CCE2C236}"/>
              </a:ext>
            </a:extLst>
          </p:cNvPr>
          <p:cNvSpPr txBox="1"/>
          <p:nvPr/>
        </p:nvSpPr>
        <p:spPr>
          <a:xfrm>
            <a:off x="7647108" y="4996872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東</a:t>
            </a:r>
            <a:endParaRPr kumimoji="1"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E622619-0F4E-0F50-5505-958262C5E043}"/>
              </a:ext>
            </a:extLst>
          </p:cNvPr>
          <p:cNvCxnSpPr>
            <a:cxnSpLocks/>
          </p:cNvCxnSpPr>
          <p:nvPr/>
        </p:nvCxnSpPr>
        <p:spPr>
          <a:xfrm>
            <a:off x="10683345" y="3770746"/>
            <a:ext cx="1238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39D1A25-DBB1-CEB5-DACE-690059CCBDEF}"/>
              </a:ext>
            </a:extLst>
          </p:cNvPr>
          <p:cNvSpPr txBox="1"/>
          <p:nvPr/>
        </p:nvSpPr>
        <p:spPr>
          <a:xfrm>
            <a:off x="11218689" y="3399596"/>
            <a:ext cx="7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金星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3B00ABE-BE6A-9534-5CCE-83403A03407D}"/>
              </a:ext>
            </a:extLst>
          </p:cNvPr>
          <p:cNvCxnSpPr>
            <a:cxnSpLocks/>
          </p:cNvCxnSpPr>
          <p:nvPr/>
        </p:nvCxnSpPr>
        <p:spPr>
          <a:xfrm flipH="1">
            <a:off x="8899135" y="2694823"/>
            <a:ext cx="1454603" cy="1574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D0910D-D3CB-386D-3BCF-B69E3C151682}"/>
              </a:ext>
            </a:extLst>
          </p:cNvPr>
          <p:cNvCxnSpPr>
            <a:cxnSpLocks/>
          </p:cNvCxnSpPr>
          <p:nvPr/>
        </p:nvCxnSpPr>
        <p:spPr>
          <a:xfrm>
            <a:off x="10353738" y="2694823"/>
            <a:ext cx="147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E40981C-6D68-8E52-4203-FF176CFF794F}"/>
              </a:ext>
            </a:extLst>
          </p:cNvPr>
          <p:cNvSpPr txBox="1"/>
          <p:nvPr/>
        </p:nvSpPr>
        <p:spPr>
          <a:xfrm>
            <a:off x="11218689" y="2335280"/>
            <a:ext cx="7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太陽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9D1276EA-F8F7-3587-F0D8-C97A89F114C8}"/>
              </a:ext>
            </a:extLst>
          </p:cNvPr>
          <p:cNvSpPr/>
          <p:nvPr/>
        </p:nvSpPr>
        <p:spPr>
          <a:xfrm>
            <a:off x="2004291" y="4700838"/>
            <a:ext cx="1440200" cy="14919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月 57">
            <a:extLst>
              <a:ext uri="{FF2B5EF4-FFF2-40B4-BE49-F238E27FC236}">
                <a16:creationId xmlns:a16="http://schemas.microsoft.com/office/drawing/2014/main" id="{0FA65DD7-B29B-75EB-9B3E-481E6A04C79F}"/>
              </a:ext>
            </a:extLst>
          </p:cNvPr>
          <p:cNvSpPr/>
          <p:nvPr/>
        </p:nvSpPr>
        <p:spPr>
          <a:xfrm flipH="1">
            <a:off x="2724390" y="4991467"/>
            <a:ext cx="360000" cy="900000"/>
          </a:xfrm>
          <a:prstGeom prst="mo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7CE39FA-FC24-2217-3FA7-A56203FAFC0B}"/>
              </a:ext>
            </a:extLst>
          </p:cNvPr>
          <p:cNvSpPr txBox="1"/>
          <p:nvPr/>
        </p:nvSpPr>
        <p:spPr>
          <a:xfrm>
            <a:off x="7459127" y="4346969"/>
            <a:ext cx="39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3BE797A-ABA7-01AE-A0DA-A670D9885F77}"/>
              </a:ext>
            </a:extLst>
          </p:cNvPr>
          <p:cNvSpPr txBox="1"/>
          <p:nvPr/>
        </p:nvSpPr>
        <p:spPr>
          <a:xfrm>
            <a:off x="9330134" y="4321318"/>
            <a:ext cx="445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(ii)</a:t>
            </a:r>
            <a:endParaRPr kumimoji="1" lang="ja-JP" altLang="en-US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8FAC10-D0F6-3A34-08BC-5136FDEFB668}"/>
              </a:ext>
            </a:extLst>
          </p:cNvPr>
          <p:cNvSpPr txBox="1"/>
          <p:nvPr/>
        </p:nvSpPr>
        <p:spPr>
          <a:xfrm>
            <a:off x="1766028" y="6247421"/>
            <a:ext cx="19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</a:t>
            </a:r>
            <a:r>
              <a:rPr kumimoji="1" lang="en-US" altLang="ja-JP" dirty="0" err="1"/>
              <a:t>i</a:t>
            </a:r>
            <a:r>
              <a:rPr kumimoji="1" lang="en-US" altLang="ja-JP" dirty="0"/>
              <a:t>)</a:t>
            </a:r>
            <a:r>
              <a:rPr kumimoji="1" lang="ja-JP" altLang="en-US" dirty="0"/>
              <a:t>の位置の金星</a:t>
            </a: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8E6ECAE8-49D0-9767-6D02-A896262996D3}"/>
              </a:ext>
            </a:extLst>
          </p:cNvPr>
          <p:cNvSpPr/>
          <p:nvPr/>
        </p:nvSpPr>
        <p:spPr>
          <a:xfrm>
            <a:off x="4049675" y="4700283"/>
            <a:ext cx="1440200" cy="14919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C36D1F7-BA15-F7F8-215F-6ABB9CA242BC}"/>
              </a:ext>
            </a:extLst>
          </p:cNvPr>
          <p:cNvSpPr txBox="1"/>
          <p:nvPr/>
        </p:nvSpPr>
        <p:spPr>
          <a:xfrm>
            <a:off x="3811412" y="6246866"/>
            <a:ext cx="191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(ii)</a:t>
            </a:r>
            <a:r>
              <a:rPr kumimoji="1" lang="ja-JP" altLang="en-US" dirty="0"/>
              <a:t>の位置の金星</a:t>
            </a:r>
          </a:p>
        </p:txBody>
      </p:sp>
      <p:sp>
        <p:nvSpPr>
          <p:cNvPr id="67" name="部分円 66">
            <a:extLst>
              <a:ext uri="{FF2B5EF4-FFF2-40B4-BE49-F238E27FC236}">
                <a16:creationId xmlns:a16="http://schemas.microsoft.com/office/drawing/2014/main" id="{1785BDE1-667F-5EB3-FCD5-E5D6F04F9926}"/>
              </a:ext>
            </a:extLst>
          </p:cNvPr>
          <p:cNvSpPr/>
          <p:nvPr/>
        </p:nvSpPr>
        <p:spPr>
          <a:xfrm>
            <a:off x="4376410" y="5002035"/>
            <a:ext cx="900000" cy="900000"/>
          </a:xfrm>
          <a:prstGeom prst="pie">
            <a:avLst>
              <a:gd name="adj1" fmla="val 5464820"/>
              <a:gd name="adj2" fmla="val 1620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月 67">
            <a:extLst>
              <a:ext uri="{FF2B5EF4-FFF2-40B4-BE49-F238E27FC236}">
                <a16:creationId xmlns:a16="http://schemas.microsoft.com/office/drawing/2014/main" id="{77D6CBD8-32D5-6E52-D2F5-03D5153604BF}"/>
              </a:ext>
            </a:extLst>
          </p:cNvPr>
          <p:cNvSpPr/>
          <p:nvPr/>
        </p:nvSpPr>
        <p:spPr>
          <a:xfrm flipH="1">
            <a:off x="4764554" y="5001538"/>
            <a:ext cx="258014" cy="900497"/>
          </a:xfrm>
          <a:prstGeom prst="moon">
            <a:avLst>
              <a:gd name="adj" fmla="val 84934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スライド番号プレースホルダー 69">
            <a:extLst>
              <a:ext uri="{FF2B5EF4-FFF2-40B4-BE49-F238E27FC236}">
                <a16:creationId xmlns:a16="http://schemas.microsoft.com/office/drawing/2014/main" id="{C92F818C-181D-D144-CA59-21E33720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E941-1EEC-4344-B5A8-31ACD5381CE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0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DBEBAE8-610D-F140-5C20-1DC706B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金星の見え方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29CC55A-3CEC-E74F-6FAA-7D44D4F730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37607" y="955965"/>
            <a:ext cx="5286331" cy="5703454"/>
          </a:xfrm>
        </p:spPr>
        <p:txBody>
          <a:bodyPr>
            <a:normAutofit/>
          </a:bodyPr>
          <a:lstStyle/>
          <a:p>
            <a:r>
              <a:rPr lang="ja-JP" altLang="en-US" dirty="0"/>
              <a:t>そもそも太陽の方角は時間によって決まる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例：春でも夏でも秋でも冬でも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午前</a:t>
            </a:r>
            <a:r>
              <a:rPr lang="en-US" altLang="ja-JP" dirty="0"/>
              <a:t>7</a:t>
            </a:r>
            <a:r>
              <a:rPr lang="ja-JP" altLang="en-US" dirty="0"/>
              <a:t>時なら東（日の出の時間）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金星も同じ方角なら，時間だけで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方角が決まりそう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例：午後</a:t>
            </a:r>
            <a:r>
              <a:rPr lang="en-US" altLang="ja-JP" dirty="0"/>
              <a:t>4</a:t>
            </a:r>
            <a:r>
              <a:rPr lang="ja-JP" altLang="en-US" dirty="0"/>
              <a:t>時の金星の方角は？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午後</a:t>
            </a:r>
            <a:r>
              <a:rPr lang="en-US" altLang="ja-JP" dirty="0"/>
              <a:t>4</a:t>
            </a:r>
            <a:r>
              <a:rPr lang="ja-JP" altLang="en-US" dirty="0"/>
              <a:t>時は夕方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→太陽は西の空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　→金星も</a:t>
            </a:r>
            <a:r>
              <a:rPr lang="ja-JP" altLang="en-US" u="sng" dirty="0"/>
              <a:t>西の空</a:t>
            </a:r>
            <a:endParaRPr lang="en-US" altLang="ja-JP" u="sng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南と北の方角には金星見えない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北：太陽は北の空にいる？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南：地球に見えない側が光っている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74C59C4-AF03-2360-1BCD-3558EAECD6EB}"/>
              </a:ext>
            </a:extLst>
          </p:cNvPr>
          <p:cNvSpPr/>
          <p:nvPr/>
        </p:nvSpPr>
        <p:spPr>
          <a:xfrm>
            <a:off x="6838838" y="2763455"/>
            <a:ext cx="3600000" cy="360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32490AEE-67E3-250C-05B7-0D4FC5F6B6F0}"/>
              </a:ext>
            </a:extLst>
          </p:cNvPr>
          <p:cNvSpPr/>
          <p:nvPr/>
        </p:nvSpPr>
        <p:spPr>
          <a:xfrm>
            <a:off x="7378838" y="3303455"/>
            <a:ext cx="2520000" cy="252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太陽 8">
            <a:extLst>
              <a:ext uri="{FF2B5EF4-FFF2-40B4-BE49-F238E27FC236}">
                <a16:creationId xmlns:a16="http://schemas.microsoft.com/office/drawing/2014/main" id="{1B1D325F-22AC-72B9-95A8-9B4E8C64FF77}"/>
              </a:ext>
            </a:extLst>
          </p:cNvPr>
          <p:cNvSpPr/>
          <p:nvPr/>
        </p:nvSpPr>
        <p:spPr>
          <a:xfrm>
            <a:off x="8342746" y="4267363"/>
            <a:ext cx="592183" cy="59218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B891FA0-2EF1-563D-E796-F3DC33BD6F07}"/>
              </a:ext>
            </a:extLst>
          </p:cNvPr>
          <p:cNvSpPr/>
          <p:nvPr/>
        </p:nvSpPr>
        <p:spPr>
          <a:xfrm>
            <a:off x="7258458" y="4602127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A930F47-51D1-85B8-EDFD-50E2C53BB3D6}"/>
              </a:ext>
            </a:extLst>
          </p:cNvPr>
          <p:cNvSpPr/>
          <p:nvPr/>
        </p:nvSpPr>
        <p:spPr>
          <a:xfrm>
            <a:off x="9719436" y="4572301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部分円 14">
            <a:extLst>
              <a:ext uri="{FF2B5EF4-FFF2-40B4-BE49-F238E27FC236}">
                <a16:creationId xmlns:a16="http://schemas.microsoft.com/office/drawing/2014/main" id="{24744E94-C5FF-CD4F-D818-6EFAE472F90D}"/>
              </a:ext>
            </a:extLst>
          </p:cNvPr>
          <p:cNvSpPr/>
          <p:nvPr/>
        </p:nvSpPr>
        <p:spPr>
          <a:xfrm rot="5975565">
            <a:off x="2608838" y="1020127"/>
            <a:ext cx="9000000" cy="9000000"/>
          </a:xfrm>
          <a:prstGeom prst="pie">
            <a:avLst>
              <a:gd name="adj1" fmla="val 10785758"/>
              <a:gd name="adj2" fmla="val 16200000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2" name="図 11" descr="ブルー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CB2D17DC-5231-47F6-9106-A51618CC264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838" y="5304127"/>
            <a:ext cx="432000" cy="43200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4EE9A44-EAB3-1E12-2D94-0DEDB995C374}"/>
              </a:ext>
            </a:extLst>
          </p:cNvPr>
          <p:cNvCxnSpPr/>
          <p:nvPr/>
        </p:nvCxnSpPr>
        <p:spPr>
          <a:xfrm flipH="1" flipV="1">
            <a:off x="6799346" y="5001538"/>
            <a:ext cx="216000" cy="360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CF9E763-6D61-D9BC-CB33-069D6C50B9D1}"/>
              </a:ext>
            </a:extLst>
          </p:cNvPr>
          <p:cNvCxnSpPr>
            <a:cxnSpLocks/>
          </p:cNvCxnSpPr>
          <p:nvPr/>
        </p:nvCxnSpPr>
        <p:spPr>
          <a:xfrm>
            <a:off x="7223696" y="5672345"/>
            <a:ext cx="216000" cy="360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173D6AC-F6C4-7775-850A-C8EA5AD72329}"/>
              </a:ext>
            </a:extLst>
          </p:cNvPr>
          <p:cNvCxnSpPr>
            <a:cxnSpLocks/>
          </p:cNvCxnSpPr>
          <p:nvPr/>
        </p:nvCxnSpPr>
        <p:spPr>
          <a:xfrm flipH="1">
            <a:off x="6557696" y="5592127"/>
            <a:ext cx="396000" cy="288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DD427C5-2746-B3B6-59FA-E7973E77C06C}"/>
              </a:ext>
            </a:extLst>
          </p:cNvPr>
          <p:cNvCxnSpPr>
            <a:cxnSpLocks/>
          </p:cNvCxnSpPr>
          <p:nvPr/>
        </p:nvCxnSpPr>
        <p:spPr>
          <a:xfrm flipV="1">
            <a:off x="7265427" y="5130791"/>
            <a:ext cx="396000" cy="288000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EC42D38-D86D-9F85-913E-7420A09D3489}"/>
              </a:ext>
            </a:extLst>
          </p:cNvPr>
          <p:cNvCxnSpPr>
            <a:cxnSpLocks/>
          </p:cNvCxnSpPr>
          <p:nvPr/>
        </p:nvCxnSpPr>
        <p:spPr>
          <a:xfrm flipH="1">
            <a:off x="9980677" y="3770746"/>
            <a:ext cx="702668" cy="806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C9EE1B9-795D-2969-8681-667B560950AB}"/>
              </a:ext>
            </a:extLst>
          </p:cNvPr>
          <p:cNvSpPr txBox="1"/>
          <p:nvPr/>
        </p:nvSpPr>
        <p:spPr>
          <a:xfrm>
            <a:off x="6443633" y="4632206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北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227F9F-0F24-4536-8AD5-9A9E51FEC859}"/>
              </a:ext>
            </a:extLst>
          </p:cNvPr>
          <p:cNvSpPr txBox="1"/>
          <p:nvPr/>
        </p:nvSpPr>
        <p:spPr>
          <a:xfrm>
            <a:off x="7184728" y="6062755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南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B50FCEF-05EA-B9DD-CC41-5E69B2E1812A}"/>
              </a:ext>
            </a:extLst>
          </p:cNvPr>
          <p:cNvSpPr txBox="1"/>
          <p:nvPr/>
        </p:nvSpPr>
        <p:spPr>
          <a:xfrm>
            <a:off x="6182665" y="5823455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西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9CC36DA-4695-3B39-E77E-B731CCE2C236}"/>
              </a:ext>
            </a:extLst>
          </p:cNvPr>
          <p:cNvSpPr txBox="1"/>
          <p:nvPr/>
        </p:nvSpPr>
        <p:spPr>
          <a:xfrm>
            <a:off x="7647108" y="4996872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東</a:t>
            </a:r>
            <a:endParaRPr kumimoji="1"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E622619-0F4E-0F50-5505-958262C5E043}"/>
              </a:ext>
            </a:extLst>
          </p:cNvPr>
          <p:cNvCxnSpPr>
            <a:cxnSpLocks/>
          </p:cNvCxnSpPr>
          <p:nvPr/>
        </p:nvCxnSpPr>
        <p:spPr>
          <a:xfrm>
            <a:off x="10683345" y="3770746"/>
            <a:ext cx="1238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39D1A25-DBB1-CEB5-DACE-690059CCBDEF}"/>
              </a:ext>
            </a:extLst>
          </p:cNvPr>
          <p:cNvSpPr txBox="1"/>
          <p:nvPr/>
        </p:nvSpPr>
        <p:spPr>
          <a:xfrm>
            <a:off x="11218689" y="3399596"/>
            <a:ext cx="7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金星</a:t>
            </a: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3B00ABE-BE6A-9534-5CCE-83403A03407D}"/>
              </a:ext>
            </a:extLst>
          </p:cNvPr>
          <p:cNvCxnSpPr>
            <a:cxnSpLocks/>
          </p:cNvCxnSpPr>
          <p:nvPr/>
        </p:nvCxnSpPr>
        <p:spPr>
          <a:xfrm flipH="1">
            <a:off x="8899135" y="2694823"/>
            <a:ext cx="1454603" cy="1574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2D0910D-D3CB-386D-3BCF-B69E3C151682}"/>
              </a:ext>
            </a:extLst>
          </p:cNvPr>
          <p:cNvCxnSpPr>
            <a:cxnSpLocks/>
          </p:cNvCxnSpPr>
          <p:nvPr/>
        </p:nvCxnSpPr>
        <p:spPr>
          <a:xfrm>
            <a:off x="10353738" y="2694823"/>
            <a:ext cx="14780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E40981C-6D68-8E52-4203-FF176CFF794F}"/>
              </a:ext>
            </a:extLst>
          </p:cNvPr>
          <p:cNvSpPr txBox="1"/>
          <p:nvPr/>
        </p:nvSpPr>
        <p:spPr>
          <a:xfrm>
            <a:off x="11218689" y="2335280"/>
            <a:ext cx="70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太陽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983F30-FCD0-4FC9-B2F7-53C4BA64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E941-1EEC-4344-B5A8-31ACD5381CE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27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DBEBAE8-610D-F140-5C20-1DC706B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月の見え方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29CC55A-3CEC-E74F-6FAA-7D44D4F7307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37608" y="955964"/>
            <a:ext cx="4916999" cy="3582795"/>
          </a:xfrm>
        </p:spPr>
        <p:txBody>
          <a:bodyPr>
            <a:normAutofit/>
          </a:bodyPr>
          <a:lstStyle/>
          <a:p>
            <a:r>
              <a:rPr lang="ja-JP" altLang="en-US" dirty="0"/>
              <a:t>太陽と同じ動きをする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東から昇り，南を通って，西に沈む</a:t>
            </a:r>
            <a:endParaRPr lang="en-US" altLang="ja-JP" dirty="0"/>
          </a:p>
          <a:p>
            <a:r>
              <a:rPr lang="ja-JP" altLang="en-US" dirty="0"/>
              <a:t>ただし時間帯は違う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何時に東から昇って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何時にてっぺん（南）にきて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何時に西に沈むか？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照らされている場所→太陽の方向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例：下弦の月</a:t>
            </a:r>
            <a:endParaRPr lang="en-US" altLang="ja-JP" dirty="0"/>
          </a:p>
        </p:txBody>
      </p:sp>
      <p:sp>
        <p:nvSpPr>
          <p:cNvPr id="9" name="太陽 8">
            <a:extLst>
              <a:ext uri="{FF2B5EF4-FFF2-40B4-BE49-F238E27FC236}">
                <a16:creationId xmlns:a16="http://schemas.microsoft.com/office/drawing/2014/main" id="{1B1D325F-22AC-72B9-95A8-9B4E8C64FF77}"/>
              </a:ext>
            </a:extLst>
          </p:cNvPr>
          <p:cNvSpPr/>
          <p:nvPr/>
        </p:nvSpPr>
        <p:spPr>
          <a:xfrm>
            <a:off x="2448508" y="5023078"/>
            <a:ext cx="360000" cy="360000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部分円 66">
            <a:extLst>
              <a:ext uri="{FF2B5EF4-FFF2-40B4-BE49-F238E27FC236}">
                <a16:creationId xmlns:a16="http://schemas.microsoft.com/office/drawing/2014/main" id="{1785BDE1-667F-5EB3-FCD5-E5D6F04F9926}"/>
              </a:ext>
            </a:extLst>
          </p:cNvPr>
          <p:cNvSpPr/>
          <p:nvPr/>
        </p:nvSpPr>
        <p:spPr>
          <a:xfrm>
            <a:off x="3799805" y="4704773"/>
            <a:ext cx="1080000" cy="1080000"/>
          </a:xfrm>
          <a:prstGeom prst="pie">
            <a:avLst>
              <a:gd name="adj1" fmla="val 5404626"/>
              <a:gd name="adj2" fmla="val 1618835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23598199-2DBB-2EB1-A84E-2A7D5161BA01}"/>
              </a:ext>
            </a:extLst>
          </p:cNvPr>
          <p:cNvSpPr txBox="1">
            <a:spLocks/>
          </p:cNvSpPr>
          <p:nvPr/>
        </p:nvSpPr>
        <p:spPr>
          <a:xfrm>
            <a:off x="1637608" y="5823524"/>
            <a:ext cx="4864792" cy="845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　左側が照らされている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→太陽は月に対して左の方角にある</a:t>
            </a:r>
            <a:endParaRPr lang="en-US" altLang="ja-JP" dirty="0"/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A0A26889-43F1-A6AC-FC9D-9945F5EDD1E7}"/>
              </a:ext>
            </a:extLst>
          </p:cNvPr>
          <p:cNvSpPr txBox="1">
            <a:spLocks/>
          </p:cNvSpPr>
          <p:nvPr/>
        </p:nvSpPr>
        <p:spPr>
          <a:xfrm>
            <a:off x="6813223" y="955965"/>
            <a:ext cx="4938683" cy="891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例：上弦の月がちょうど南中するのは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　いつ？</a:t>
            </a:r>
            <a:endParaRPr lang="en-US" altLang="ja-JP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138D059-A857-A21D-0287-2FCDE33B011C}"/>
              </a:ext>
            </a:extLst>
          </p:cNvPr>
          <p:cNvCxnSpPr>
            <a:cxnSpLocks/>
          </p:cNvCxnSpPr>
          <p:nvPr/>
        </p:nvCxnSpPr>
        <p:spPr>
          <a:xfrm>
            <a:off x="6502400" y="1080655"/>
            <a:ext cx="73891" cy="55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太陽 23">
            <a:extLst>
              <a:ext uri="{FF2B5EF4-FFF2-40B4-BE49-F238E27FC236}">
                <a16:creationId xmlns:a16="http://schemas.microsoft.com/office/drawing/2014/main" id="{945475E2-4B8A-3F12-D525-442803D915C7}"/>
              </a:ext>
            </a:extLst>
          </p:cNvPr>
          <p:cNvSpPr/>
          <p:nvPr/>
        </p:nvSpPr>
        <p:spPr>
          <a:xfrm>
            <a:off x="10748222" y="1841699"/>
            <a:ext cx="592183" cy="592183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部分円 24">
            <a:extLst>
              <a:ext uri="{FF2B5EF4-FFF2-40B4-BE49-F238E27FC236}">
                <a16:creationId xmlns:a16="http://schemas.microsoft.com/office/drawing/2014/main" id="{D080B9B9-12D2-6C6C-9F4A-505A66637337}"/>
              </a:ext>
            </a:extLst>
          </p:cNvPr>
          <p:cNvSpPr/>
          <p:nvPr/>
        </p:nvSpPr>
        <p:spPr>
          <a:xfrm>
            <a:off x="8363074" y="1394287"/>
            <a:ext cx="1440000" cy="1440000"/>
          </a:xfrm>
          <a:prstGeom prst="pie">
            <a:avLst>
              <a:gd name="adj1" fmla="val 16187605"/>
              <a:gd name="adj2" fmla="val 541098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086D82FA-795B-172C-89A5-FFCB7E769AF5}"/>
              </a:ext>
            </a:extLst>
          </p:cNvPr>
          <p:cNvCxnSpPr>
            <a:cxnSpLocks/>
          </p:cNvCxnSpPr>
          <p:nvPr/>
        </p:nvCxnSpPr>
        <p:spPr>
          <a:xfrm flipH="1">
            <a:off x="7140631" y="3366655"/>
            <a:ext cx="43272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046515-865B-F075-BB79-F61C2AC152AA}"/>
              </a:ext>
            </a:extLst>
          </p:cNvPr>
          <p:cNvSpPr txBox="1"/>
          <p:nvPr/>
        </p:nvSpPr>
        <p:spPr>
          <a:xfrm>
            <a:off x="11015322" y="2925741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58F287-BAF3-4AA9-ECEB-BAB6D4A63CF3}"/>
              </a:ext>
            </a:extLst>
          </p:cNvPr>
          <p:cNvSpPr txBox="1"/>
          <p:nvPr/>
        </p:nvSpPr>
        <p:spPr>
          <a:xfrm>
            <a:off x="8988844" y="2919844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南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D32CF6E-1F72-2F9D-8432-12ACD4B95810}"/>
              </a:ext>
            </a:extLst>
          </p:cNvPr>
          <p:cNvCxnSpPr/>
          <p:nvPr/>
        </p:nvCxnSpPr>
        <p:spPr>
          <a:xfrm>
            <a:off x="7362304" y="3223491"/>
            <a:ext cx="0" cy="258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A9090C0-CB40-41B7-91C4-FE8AE8DDB67D}"/>
              </a:ext>
            </a:extLst>
          </p:cNvPr>
          <p:cNvCxnSpPr/>
          <p:nvPr/>
        </p:nvCxnSpPr>
        <p:spPr>
          <a:xfrm>
            <a:off x="9195741" y="3251203"/>
            <a:ext cx="0" cy="258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E508C5D-A1A9-4AAD-020C-C4FAD47A5E37}"/>
              </a:ext>
            </a:extLst>
          </p:cNvPr>
          <p:cNvCxnSpPr/>
          <p:nvPr/>
        </p:nvCxnSpPr>
        <p:spPr>
          <a:xfrm>
            <a:off x="11209250" y="3265058"/>
            <a:ext cx="0" cy="258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コンテンツ プレースホルダー 4">
            <a:extLst>
              <a:ext uri="{FF2B5EF4-FFF2-40B4-BE49-F238E27FC236}">
                <a16:creationId xmlns:a16="http://schemas.microsoft.com/office/drawing/2014/main" id="{A734742B-6501-F6A8-E1FD-4ED5F4866AC1}"/>
              </a:ext>
            </a:extLst>
          </p:cNvPr>
          <p:cNvSpPr txBox="1">
            <a:spLocks/>
          </p:cNvSpPr>
          <p:nvPr/>
        </p:nvSpPr>
        <p:spPr>
          <a:xfrm>
            <a:off x="6813223" y="3720021"/>
            <a:ext cx="5267940" cy="294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上弦の月：右側が照らされている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→太陽は月の右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→月が南にいるから太陽はその右の方角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つまり西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→太陽が西にいるのは夕方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（昼：月の出→夕方：南中→夜：月の入り）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u="sng" dirty="0">
                <a:solidFill>
                  <a:srgbClr val="FF0000"/>
                </a:solidFill>
              </a:rPr>
              <a:t>太陽の位置が時間帯を教えてくれる！</a:t>
            </a:r>
            <a:endParaRPr lang="en-US" altLang="ja-JP" u="sng" dirty="0">
              <a:solidFill>
                <a:srgbClr val="FF0000"/>
              </a:solidFill>
            </a:endParaRPr>
          </a:p>
        </p:txBody>
      </p:sp>
      <p:sp>
        <p:nvSpPr>
          <p:cNvPr id="45" name="スライド番号プレースホルダー 44">
            <a:extLst>
              <a:ext uri="{FF2B5EF4-FFF2-40B4-BE49-F238E27FC236}">
                <a16:creationId xmlns:a16="http://schemas.microsoft.com/office/drawing/2014/main" id="{B46A6305-E423-75AD-FE31-3671C335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E941-1EEC-4344-B5A8-31ACD5381CE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62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C7BB84-6BA8-1E3C-9FAB-DA3682A5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解答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F0CB9F-FF47-9EE1-5DAE-50174643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E941-1EEC-4344-B5A8-31ACD5381CE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DA903F-E8A0-9135-DFE8-8B5F5DAE916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37609" y="955965"/>
            <a:ext cx="10369664" cy="2821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1600" dirty="0"/>
              <a:t>問</a:t>
            </a:r>
            <a:r>
              <a:rPr kumimoji="1" lang="en-US" altLang="ja-JP" sz="1600" dirty="0"/>
              <a:t>1 </a:t>
            </a:r>
            <a:r>
              <a:rPr lang="ja-JP" altLang="en-US" sz="1600" dirty="0"/>
              <a:t>ア：月が傾いてないのでちょうど</a:t>
            </a:r>
            <a:r>
              <a:rPr lang="ja-JP" altLang="en-US" sz="1600" u="sng" dirty="0"/>
              <a:t>南</a:t>
            </a:r>
            <a:r>
              <a:rPr lang="ja-JP" altLang="en-US" sz="1600" dirty="0"/>
              <a:t>中してるとみてもいい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/>
              <a:t>　　イ：</a:t>
            </a:r>
            <a:r>
              <a:rPr kumimoji="1" lang="en-US" altLang="ja-JP" sz="1600" dirty="0"/>
              <a:t>19</a:t>
            </a:r>
            <a:r>
              <a:rPr kumimoji="1" lang="ja-JP" altLang="en-US" sz="1600" dirty="0"/>
              <a:t>時は日没の時間→金星が見えるとしたら太陽と同じ西の方角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問</a:t>
            </a:r>
            <a:r>
              <a:rPr lang="en-US" altLang="ja-JP" sz="1600" dirty="0"/>
              <a:t>2</a:t>
            </a:r>
            <a:r>
              <a:rPr lang="ja-JP" altLang="en-US" sz="1600" dirty="0"/>
              <a:t> </a:t>
            </a:r>
            <a:r>
              <a:rPr lang="en-US" altLang="ja-JP" sz="1600" dirty="0"/>
              <a:t>226</a:t>
            </a:r>
            <a:r>
              <a:rPr lang="ja-JP" altLang="en-US" sz="1600" dirty="0"/>
              <a:t>日で</a:t>
            </a:r>
            <a:r>
              <a:rPr lang="en-US" altLang="ja-JP" sz="1600" dirty="0"/>
              <a:t>1</a:t>
            </a:r>
            <a:r>
              <a:rPr lang="ja-JP" altLang="en-US" sz="1600" dirty="0"/>
              <a:t>周</a:t>
            </a:r>
            <a:r>
              <a:rPr lang="en-US" altLang="ja-JP" sz="1600" dirty="0"/>
              <a:t>(=360°)</a:t>
            </a:r>
            <a:r>
              <a:rPr lang="ja-JP" altLang="en-US" sz="1600" dirty="0"/>
              <a:t>，</a:t>
            </a:r>
            <a:r>
              <a:rPr lang="en-US" altLang="ja-JP" sz="1600" dirty="0"/>
              <a:t>15</a:t>
            </a:r>
            <a:r>
              <a:rPr lang="ja-JP" altLang="en-US" sz="1600" dirty="0"/>
              <a:t>日は</a:t>
            </a:r>
            <a:r>
              <a:rPr lang="en-US" altLang="ja-JP" sz="1600" dirty="0"/>
              <a:t>226</a:t>
            </a:r>
            <a:r>
              <a:rPr lang="ja-JP" altLang="en-US" sz="1600" dirty="0"/>
              <a:t>日</a:t>
            </a:r>
            <a:r>
              <a:rPr lang="en-US" altLang="ja-JP" sz="1600" dirty="0"/>
              <a:t>(1</a:t>
            </a:r>
            <a:r>
              <a:rPr lang="ja-JP" altLang="en-US" sz="1600" dirty="0"/>
              <a:t>周分</a:t>
            </a:r>
            <a:r>
              <a:rPr lang="en-US" altLang="ja-JP" sz="1600" dirty="0"/>
              <a:t>)</a:t>
            </a:r>
            <a:r>
              <a:rPr lang="ja-JP" altLang="en-US" sz="1600" dirty="0"/>
              <a:t>の約</a:t>
            </a:r>
            <a:r>
              <a:rPr lang="en-US" altLang="ja-JP" sz="1600" dirty="0"/>
              <a:t>1/15</a:t>
            </a:r>
            <a:r>
              <a:rPr lang="ja-JP" altLang="en-US" sz="1600" dirty="0"/>
              <a:t>の日数→進む角度も</a:t>
            </a:r>
            <a:r>
              <a:rPr lang="en-US" altLang="ja-JP" sz="1600" dirty="0"/>
              <a:t>1</a:t>
            </a:r>
            <a:r>
              <a:rPr lang="ja-JP" altLang="en-US" sz="1600" dirty="0"/>
              <a:t>周分の</a:t>
            </a:r>
            <a:r>
              <a:rPr lang="en-US" altLang="ja-JP" sz="1600" dirty="0"/>
              <a:t>1/15</a:t>
            </a:r>
          </a:p>
          <a:p>
            <a:pPr marL="0" indent="0">
              <a:buNone/>
            </a:pPr>
            <a:r>
              <a:rPr kumimoji="1" lang="ja-JP" altLang="en-US" sz="1600" dirty="0"/>
              <a:t>　　</a:t>
            </a:r>
            <a:r>
              <a:rPr kumimoji="1" lang="en-US" altLang="ja-JP" sz="1600" dirty="0"/>
              <a:t>360×1/15=24°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sz="1600" dirty="0"/>
              <a:t>問</a:t>
            </a:r>
            <a:r>
              <a:rPr kumimoji="1" lang="en-US" altLang="ja-JP" sz="1600" dirty="0"/>
              <a:t>3 </a:t>
            </a:r>
            <a:r>
              <a:rPr lang="ja-JP" altLang="en-US" sz="1600" dirty="0"/>
              <a:t>②</a:t>
            </a:r>
            <a:r>
              <a:rPr lang="en-US" altLang="ja-JP" sz="1600" dirty="0"/>
              <a:t>D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24°</a:t>
            </a:r>
            <a:r>
              <a:rPr kumimoji="1" lang="ja-JP" altLang="en-US" sz="1600" dirty="0"/>
              <a:t>反時計回りに動いた</a:t>
            </a:r>
            <a:r>
              <a:rPr kumimoji="1" lang="en-US" altLang="ja-JP" sz="1600" dirty="0"/>
              <a:t>E</a:t>
            </a:r>
            <a:r>
              <a:rPr kumimoji="1" lang="ja-JP" altLang="en-US" sz="1600" dirty="0"/>
              <a:t>を選ぶ（三人称目線で困ったら反時計回り）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③月の満ち欠け</a:t>
            </a:r>
            <a:r>
              <a:rPr lang="en-US" altLang="ja-JP" sz="1600" dirty="0"/>
              <a:t>30</a:t>
            </a:r>
            <a:r>
              <a:rPr lang="ja-JP" altLang="en-US" sz="1600" dirty="0"/>
              <a:t>日→公転が</a:t>
            </a:r>
            <a:r>
              <a:rPr lang="en-US" altLang="ja-JP" sz="1600" dirty="0"/>
              <a:t>1</a:t>
            </a:r>
            <a:r>
              <a:rPr lang="ja-JP" altLang="en-US" sz="1600" dirty="0"/>
              <a:t>周</a:t>
            </a:r>
            <a:r>
              <a:rPr lang="en-US" altLang="ja-JP" sz="1600" dirty="0"/>
              <a:t>30</a:t>
            </a:r>
            <a:r>
              <a:rPr lang="ja-JP" altLang="en-US" sz="1600" dirty="0"/>
              <a:t>日ということ，</a:t>
            </a:r>
            <a:r>
              <a:rPr lang="en-US" altLang="ja-JP" sz="1600" dirty="0"/>
              <a:t>15</a:t>
            </a:r>
            <a:r>
              <a:rPr lang="ja-JP" altLang="en-US" sz="1600" dirty="0"/>
              <a:t>日はちょうど半分なので，</a:t>
            </a:r>
            <a:r>
              <a:rPr lang="en-US" altLang="ja-JP" sz="1600" dirty="0"/>
              <a:t>H</a:t>
            </a:r>
            <a:r>
              <a:rPr lang="ja-JP" altLang="en-US" sz="1600" dirty="0"/>
              <a:t>から半周進んだ</a:t>
            </a:r>
            <a:r>
              <a:rPr lang="en-US" altLang="ja-JP" sz="1600" dirty="0"/>
              <a:t>L</a:t>
            </a:r>
          </a:p>
          <a:p>
            <a:pPr marL="0" indent="0">
              <a:buNone/>
            </a:pPr>
            <a:r>
              <a:rPr kumimoji="1" lang="ja-JP" altLang="en-US" sz="1600" dirty="0"/>
              <a:t>問</a:t>
            </a:r>
            <a:r>
              <a:rPr kumimoji="1" lang="en-US" altLang="ja-JP" sz="1600" dirty="0"/>
              <a:t>4 </a:t>
            </a:r>
            <a:r>
              <a:rPr kumimoji="1" lang="ja-JP" altLang="en-US" sz="1600" dirty="0"/>
              <a:t>「地球より内側を公転するから．」　詳しくいえば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夜は太陽と同じでそもそも昇ってない，昼は昇っているが裏が光っている（ビルの日陰側が見えてる感じ）</a:t>
            </a:r>
            <a:endParaRPr lang="en-US" altLang="ja-JP" sz="1600" dirty="0"/>
          </a:p>
        </p:txBody>
      </p:sp>
      <p:pic>
        <p:nvPicPr>
          <p:cNvPr id="6" name="図 5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81E16917-46CA-5A8F-8BC1-520692A5C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869" y="4008581"/>
            <a:ext cx="2986470" cy="2558474"/>
          </a:xfrm>
          <a:prstGeom prst="rect">
            <a:avLst/>
          </a:prstGeom>
        </p:spPr>
      </p:pic>
      <p:sp>
        <p:nvSpPr>
          <p:cNvPr id="7" name="部分円 6">
            <a:extLst>
              <a:ext uri="{FF2B5EF4-FFF2-40B4-BE49-F238E27FC236}">
                <a16:creationId xmlns:a16="http://schemas.microsoft.com/office/drawing/2014/main" id="{4515FD37-CDDE-DFE4-CFD3-7C3DE755562A}"/>
              </a:ext>
            </a:extLst>
          </p:cNvPr>
          <p:cNvSpPr/>
          <p:nvPr/>
        </p:nvSpPr>
        <p:spPr>
          <a:xfrm rot="16388900">
            <a:off x="10076964" y="6094756"/>
            <a:ext cx="216000" cy="216000"/>
          </a:xfrm>
          <a:prstGeom prst="pie">
            <a:avLst>
              <a:gd name="adj1" fmla="val 5466100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6014D3A-0BF5-DA14-6212-04D1BC9331A5}"/>
              </a:ext>
            </a:extLst>
          </p:cNvPr>
          <p:cNvSpPr txBox="1"/>
          <p:nvPr/>
        </p:nvSpPr>
        <p:spPr>
          <a:xfrm>
            <a:off x="9249138" y="6220619"/>
            <a:ext cx="43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西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B5085-89E3-74D8-9897-0D1AD9AF8B38}"/>
              </a:ext>
            </a:extLst>
          </p:cNvPr>
          <p:cNvSpPr txBox="1"/>
          <p:nvPr/>
        </p:nvSpPr>
        <p:spPr>
          <a:xfrm>
            <a:off x="10796228" y="6225237"/>
            <a:ext cx="4354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東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8ACCD6-1B73-B021-A198-D9774CDC7F3F}"/>
              </a:ext>
            </a:extLst>
          </p:cNvPr>
          <p:cNvCxnSpPr>
            <a:cxnSpLocks/>
          </p:cNvCxnSpPr>
          <p:nvPr/>
        </p:nvCxnSpPr>
        <p:spPr>
          <a:xfrm flipH="1">
            <a:off x="9624291" y="6299200"/>
            <a:ext cx="123767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23E0BDD-8B93-6E22-80D1-2A1A553B2E63}"/>
              </a:ext>
            </a:extLst>
          </p:cNvPr>
          <p:cNvCxnSpPr>
            <a:cxnSpLocks/>
          </p:cNvCxnSpPr>
          <p:nvPr/>
        </p:nvCxnSpPr>
        <p:spPr>
          <a:xfrm>
            <a:off x="9485745" y="5006109"/>
            <a:ext cx="434110" cy="628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6071387-51B0-A43F-E223-C971AA7EC63F}"/>
              </a:ext>
            </a:extLst>
          </p:cNvPr>
          <p:cNvCxnSpPr>
            <a:cxnSpLocks/>
          </p:cNvCxnSpPr>
          <p:nvPr/>
        </p:nvCxnSpPr>
        <p:spPr>
          <a:xfrm>
            <a:off x="7721600" y="5006109"/>
            <a:ext cx="1779829" cy="115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コンテンツ プレースホルダー 3">
            <a:extLst>
              <a:ext uri="{FF2B5EF4-FFF2-40B4-BE49-F238E27FC236}">
                <a16:creationId xmlns:a16="http://schemas.microsoft.com/office/drawing/2014/main" id="{C092999F-4504-1FB9-EA0C-FFDECABA1E6C}"/>
              </a:ext>
            </a:extLst>
          </p:cNvPr>
          <p:cNvSpPr txBox="1">
            <a:spLocks/>
          </p:cNvSpPr>
          <p:nvPr/>
        </p:nvSpPr>
        <p:spPr>
          <a:xfrm>
            <a:off x="1637609" y="3777673"/>
            <a:ext cx="6360897" cy="282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ea"/>
                <a:ea typeface="+mn-ea"/>
                <a:cs typeface="メイリオ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問</a:t>
            </a:r>
            <a:r>
              <a:rPr lang="en-US" altLang="ja-JP" sz="1600" dirty="0"/>
              <a:t>5 </a:t>
            </a:r>
            <a:r>
              <a:rPr lang="ja-JP" altLang="en-US" sz="1600" dirty="0"/>
              <a:t>まずイかウには絞る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　　“時期が進むとより早い時間帯に見えるようになる”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　　　　</a:t>
            </a:r>
            <a:r>
              <a:rPr lang="en-US" altLang="ja-JP" sz="1600" dirty="0"/>
              <a:t>4</a:t>
            </a:r>
            <a:r>
              <a:rPr lang="ja-JP" altLang="en-US" sz="1600" dirty="0"/>
              <a:t>月　 　→　　　　</a:t>
            </a:r>
            <a:r>
              <a:rPr lang="en-US" altLang="ja-JP" sz="1600" dirty="0"/>
              <a:t>5-6</a:t>
            </a:r>
            <a:r>
              <a:rPr lang="ja-JP" altLang="en-US" sz="1600" dirty="0"/>
              <a:t>月　　　　 →　 </a:t>
            </a:r>
            <a:r>
              <a:rPr lang="en-US" altLang="ja-JP" sz="1600" dirty="0"/>
              <a:t>7</a:t>
            </a:r>
            <a:r>
              <a:rPr lang="ja-JP" altLang="en-US" sz="1600" dirty="0"/>
              <a:t>月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19</a:t>
            </a:r>
            <a:r>
              <a:rPr lang="ja-JP" altLang="en-US" sz="1600" dirty="0"/>
              <a:t>時に観測　→　たぶん昼（見えない）→　明け方</a:t>
            </a: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問</a:t>
            </a:r>
            <a:r>
              <a:rPr lang="en-US" altLang="ja-JP" sz="1600" dirty="0"/>
              <a:t>6 </a:t>
            </a:r>
            <a:r>
              <a:rPr lang="ja-JP" altLang="en-US" sz="1600" dirty="0"/>
              <a:t>月食（日食と間違えないように）</a:t>
            </a:r>
            <a:endParaRPr lang="en-US" altLang="ja-JP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777AEB-9990-547F-4699-7FE85C4508EA}"/>
              </a:ext>
            </a:extLst>
          </p:cNvPr>
          <p:cNvSpPr txBox="1"/>
          <p:nvPr/>
        </p:nvSpPr>
        <p:spPr>
          <a:xfrm>
            <a:off x="7068284" y="4530704"/>
            <a:ext cx="237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ここらへんに金星がいるときは白いところが地球から見えない</a:t>
            </a:r>
            <a:endParaRPr kumimoji="1" lang="ja-JP" altLang="en-US" sz="1200" dirty="0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4C1150D-D7D1-A660-23F7-E6DD568D2DB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2900218" y="5200073"/>
            <a:ext cx="794327" cy="807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64AF484-46CD-000B-31C9-19D522D85641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4664364" y="5113527"/>
            <a:ext cx="326919" cy="370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08DFCBE-8028-D7E8-6FE2-735DFD968DB1}"/>
              </a:ext>
            </a:extLst>
          </p:cNvPr>
          <p:cNvSpPr txBox="1"/>
          <p:nvPr/>
        </p:nvSpPr>
        <p:spPr>
          <a:xfrm>
            <a:off x="3694545" y="5854053"/>
            <a:ext cx="1822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問題文に書いてある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02D054-44DF-6534-5C84-252DB8EE057B}"/>
              </a:ext>
            </a:extLst>
          </p:cNvPr>
          <p:cNvSpPr txBox="1"/>
          <p:nvPr/>
        </p:nvSpPr>
        <p:spPr>
          <a:xfrm>
            <a:off x="4991283" y="5222180"/>
            <a:ext cx="251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見えないということは</a:t>
            </a:r>
            <a:endParaRPr kumimoji="1" lang="en-US" altLang="ja-JP" sz="1400" dirty="0"/>
          </a:p>
          <a:p>
            <a:r>
              <a:rPr kumimoji="1" lang="ja-JP" altLang="en-US" sz="1400" dirty="0"/>
              <a:t>明け方と夕方以外を挟んでる</a:t>
            </a:r>
          </a:p>
        </p:txBody>
      </p:sp>
    </p:spTree>
    <p:extLst>
      <p:ext uri="{BB962C8B-B14F-4D97-AF65-F5344CB8AC3E}">
        <p14:creationId xmlns:p14="http://schemas.microsoft.com/office/powerpoint/2010/main" val="3922422756"/>
      </p:ext>
    </p:extLst>
  </p:cSld>
  <p:clrMapOvr>
    <a:masterClrMapping/>
  </p:clrMapOvr>
</p:sld>
</file>

<file path=ppt/theme/theme1.xml><?xml version="1.0" encoding="utf-8"?>
<a:theme xmlns:a="http://schemas.openxmlformats.org/drawingml/2006/main" name="univ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タンダード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" id="{7ED08E98-DBC6-495C-A29A-A76121F23EE9}" vid="{7988E68C-6270-4CFC-BA19-D963B7A00C6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129</TotalTime>
  <Words>628</Words>
  <Application>Microsoft Office PowerPoint</Application>
  <PresentationFormat>ワイド画面</PresentationFormat>
  <Paragraphs>91</Paragraphs>
  <Slides>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ゴシック</vt:lpstr>
      <vt:lpstr>メイリオ</vt:lpstr>
      <vt:lpstr>游ゴシック</vt:lpstr>
      <vt:lpstr>Arial</vt:lpstr>
      <vt:lpstr>univ</vt:lpstr>
      <vt:lpstr>金星の見え方</vt:lpstr>
      <vt:lpstr>金星の見え方</vt:lpstr>
      <vt:lpstr>月の見え方</vt:lpstr>
      <vt:lpstr>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金星の見え方</dc:title>
  <dc:creator>Sasaki Eisuke</dc:creator>
  <cp:lastModifiedBy>Sasaki Eisuke</cp:lastModifiedBy>
  <cp:revision>1</cp:revision>
  <dcterms:created xsi:type="dcterms:W3CDTF">2023-02-16T04:36:39Z</dcterms:created>
  <dcterms:modified xsi:type="dcterms:W3CDTF">2023-02-16T06:46:13Z</dcterms:modified>
</cp:coreProperties>
</file>