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b79eb91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b79eb91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b79eb91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eb79eb91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55f5d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55f5d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b79eb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b79eb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b79eb91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b79eb91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b79eb9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b79eb9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b79eb91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b79eb91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b79eb9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b79eb9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55f5d4e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55f5d4e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547c6c2b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547c6c2b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b79eb91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b79eb91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70425" y="3879525"/>
            <a:ext cx="7632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UNCG: ajbower3 | dtwingo | scbenne3 | jbholley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00" y="941025"/>
            <a:ext cx="3951101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5913750" y="3388425"/>
            <a:ext cx="1359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Blue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Drag-and-Drop Interface/Calendar</a:t>
            </a:r>
            <a:endParaRPr sz="30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interface will be made using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will have a calendar that is weekly or daily.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will then choose the meals from a slide out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can then drag the recipes to the slots for Breakfast, Lunch, or Dinner.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grocery list will be generated from the meals that are chosen.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175" y="3867225"/>
            <a:ext cx="2268950" cy="127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57" y="3867225"/>
            <a:ext cx="1806893" cy="12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425" y="3933863"/>
            <a:ext cx="19145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4313" y="3933863"/>
            <a:ext cx="20669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5700" y="1768838"/>
            <a:ext cx="21717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Recipe search for ingredients on hand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71900" y="1919075"/>
            <a:ext cx="6017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user’s current stock of ingredients.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methods for searching (undecided)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Photos, receipts, barcode, manual input, rolling inventory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Tesseract, Java OCR(Asprise), OCR Space, and Google 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825" y="3629950"/>
            <a:ext cx="1531025" cy="13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025" y="3008325"/>
            <a:ext cx="2313400" cy="20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925" y="3925850"/>
            <a:ext cx="18288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group voting system (We’ll see)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create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user presents options for others to vote 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38" y="3397838"/>
            <a:ext cx="2124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075" y="3358622"/>
            <a:ext cx="2124075" cy="143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825" y="3008828"/>
            <a:ext cx="2631250" cy="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628450" y="0"/>
            <a:ext cx="2405400" cy="6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Sprint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685150" y="432750"/>
            <a:ext cx="50226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Created Issues in Zenhub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Researched Softwares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Finished Project Definition &amp; Requirements Specification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Prepared Progress Report 1 and Oral Presentation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25" y="666900"/>
            <a:ext cx="2238300" cy="44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213" y="3504225"/>
            <a:ext cx="45624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02950" y="0"/>
            <a:ext cx="2531100" cy="6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Sprint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459375" y="0"/>
            <a:ext cx="50226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Optical Character Recognition (OCR)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Detailed </a:t>
            </a:r>
            <a:r>
              <a:rPr lang="en" sz="1800">
                <a:solidFill>
                  <a:schemeClr val="dk1"/>
                </a:solidFill>
              </a:rPr>
              <a:t>Features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System - Design Perspective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0" y="666900"/>
            <a:ext cx="2238300" cy="44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050" y="1075075"/>
            <a:ext cx="5604001" cy="40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Flow &amp; Burndown Chart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339550" y="3041400"/>
            <a:ext cx="63546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0075"/>
            <a:ext cx="4703100" cy="28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00" y="2177563"/>
            <a:ext cx="4440899" cy="296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738250" y="86175"/>
            <a:ext cx="2406000" cy="11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39506" cy="50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050" y="1729050"/>
            <a:ext cx="1796050" cy="34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Shopping List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Curate shopping list from meal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Categorized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Scaleable serving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items off list as you shop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75" y="3337225"/>
            <a:ext cx="3198250" cy="16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117" y="0"/>
            <a:ext cx="284826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626" y="2209000"/>
            <a:ext cx="5473725" cy="29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Plan Shuffle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72025" y="1779625"/>
            <a:ext cx="82221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Randomizes Meal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indecisive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“Try something new” or “User approved”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Slot machine interface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00" y="3317300"/>
            <a:ext cx="3109400" cy="15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 Scraper to get Recipes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will be ran once a week on 3 different recipe websites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script will populate the database with information( protein type, ingredients,time to cook, directions, nutrition facts and picture)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52" y="3489775"/>
            <a:ext cx="2404975" cy="14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Database Recipes and Users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Recipes will store </a:t>
            </a:r>
            <a:r>
              <a:rPr lang="en"/>
              <a:t>( protein type, ingredients, time to cook, directions, nutrition facts and picture)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store basic user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38" y="3999863"/>
            <a:ext cx="16097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75" y="3990338"/>
            <a:ext cx="17335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