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7fc6f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7fc6f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0e6f974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0e6f974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08f6dad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08f6dad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d2520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d2520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08f6dad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08f6dad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a4df16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a4df16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7fc6fa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7fc6fa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08f6da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08f6da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7fc6faf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7fc6faf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08f6da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08f6da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7fc6faf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7fc6faf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7fc6fa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7fc6fa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08f6dad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08f6dad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7fc6faf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7fc6faf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0e6f974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0e6f974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08f6da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08f6da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08f6dade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08f6dade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d25203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d25203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1"/>
            <a:ext cx="82221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Edesia: System/Algorithm Design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       Team Blue</a:t>
            </a:r>
            <a:endParaRPr/>
          </a:p>
        </p:txBody>
      </p:sp>
      <p:pic>
        <p:nvPicPr>
          <p:cNvPr descr="See the source image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475" y="1763418"/>
            <a:ext cx="1796979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12950" y="4092200"/>
            <a:ext cx="7367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UNCG: ajbower3 | dtwingo | scbenne3 | jbholley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Based on </a:t>
            </a:r>
            <a:r>
              <a:rPr lang="en"/>
              <a:t>Ingredients</a:t>
            </a:r>
            <a:r>
              <a:rPr lang="en"/>
              <a:t> </a:t>
            </a:r>
            <a:r>
              <a:rPr lang="en"/>
              <a:t>available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63" y="1666150"/>
            <a:ext cx="8610581" cy="34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60950" y="241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730575" y="1168950"/>
            <a:ext cx="7379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Diagram								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925" y="1697275"/>
            <a:ext cx="4923175" cy="34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Sequence Diagram</a:t>
            </a:r>
            <a:endParaRPr sz="18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975" y="1703125"/>
            <a:ext cx="6723886" cy="34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86525"/>
            <a:ext cx="8222100" cy="6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List Generator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598550" y="865375"/>
            <a:ext cx="8095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Mockup                                     Flow Diagram                                 Class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113" y="1352700"/>
            <a:ext cx="2826850" cy="3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2700"/>
            <a:ext cx="2372525" cy="3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550" y="1352700"/>
            <a:ext cx="28874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ER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" y="2057800"/>
            <a:ext cx="3964336" cy="22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875" y="2057800"/>
            <a:ext cx="4187825" cy="22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Systems/Algorithm Analysis</a:t>
            </a:r>
            <a:endParaRPr/>
          </a:p>
        </p:txBody>
      </p:sp>
      <p:sp>
        <p:nvSpPr>
          <p:cNvPr id="162" name="Google Shape;162;p27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r>
              <a:rPr lang="en"/>
              <a:t> Analysis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60950" y="1875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scraper we are more worried </a:t>
            </a:r>
            <a:r>
              <a:rPr lang="en"/>
              <a:t>about</a:t>
            </a:r>
            <a:r>
              <a:rPr lang="en"/>
              <a:t> </a:t>
            </a:r>
            <a:r>
              <a:rPr lang="en"/>
              <a:t>accuracy versus speed.</a:t>
            </a:r>
            <a:r>
              <a:rPr lang="en"/>
              <a:t>  But to insert the data it will be O(1).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Database uses a B-Tree so the time complexity is O(log n) for insert, delete and search of database(s).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Recipe Search will be limited by the database so it should also have a time complexity of O(log n).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60950" y="3953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 Format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650" y="1642650"/>
            <a:ext cx="48291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and Controls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3-Tier Architecture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525" y="0"/>
            <a:ext cx="533754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Presentation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 interfaces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Middle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Process commands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Moves data between layers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Coordinates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Stores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ER Diagram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488" y="674575"/>
            <a:ext cx="6321027" cy="44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Amended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24" y="709130"/>
            <a:ext cx="8314166" cy="443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r>
              <a:rPr lang="en" sz="2400"/>
              <a:t>Class Diagram					         </a:t>
            </a:r>
            <a:r>
              <a:rPr lang="en" sz="2400"/>
              <a:t>Activity </a:t>
            </a:r>
            <a:r>
              <a:rPr lang="en" sz="2400"/>
              <a:t>Diagram</a:t>
            </a:r>
            <a:endParaRPr sz="24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951" y="1391850"/>
            <a:ext cx="2732500" cy="36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97450" y="262925"/>
            <a:ext cx="7949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Scraper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535" y="1506425"/>
            <a:ext cx="1810139" cy="36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60950" y="241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Menu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730575" y="1168950"/>
            <a:ext cx="7379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Diagram								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625" y="1848950"/>
            <a:ext cx="41910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Sequence Diagram</a:t>
            </a:r>
            <a:endParaRPr sz="18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338" y="1673575"/>
            <a:ext cx="6581225" cy="34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