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eb79eb912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eb79eb912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eb79eb9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eb79eb9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018b3e39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018b3e39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29eba02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29eba02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cda9f5f62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cda9f5f62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cda9f5f62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cda9f5f62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cda9f5f62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cda9f5f62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Edesia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Retrospective #6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-70425" y="3879525"/>
            <a:ext cx="76320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Adam Bowers | Daniel Wingo | Stephen Bennett | Jonathan Holley</a:t>
            </a:r>
            <a:endParaRPr sz="1600">
              <a:solidFill>
                <a:schemeClr val="lt1"/>
              </a:solidFill>
            </a:endParaRPr>
          </a:p>
          <a:p>
            <a:pPr indent="457200" lvl="0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Github: aLotofAdam | 81wingo | stephenbennett2 | mccauley747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			UNCG: ajbower3 | dtwingo | scbenne3 | jbholley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			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2123625" y="3388425"/>
            <a:ext cx="47559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Team Blue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Last </a:t>
            </a:r>
            <a:r>
              <a:rPr lang="en" sz="2400"/>
              <a:t>Sprint</a:t>
            </a:r>
            <a:endParaRPr sz="2400"/>
          </a:p>
        </p:txBody>
      </p:sp>
      <p:sp>
        <p:nvSpPr>
          <p:cNvPr id="76" name="Google Shape;76;p14"/>
          <p:cNvSpPr txBox="1"/>
          <p:nvPr>
            <p:ph idx="4294967295" type="body"/>
          </p:nvPr>
        </p:nvSpPr>
        <p:spPr>
          <a:xfrm>
            <a:off x="0" y="725050"/>
            <a:ext cx="4682400" cy="9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Create Navigation Map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Create Database for Users and Recipes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4837100" y="725038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Tune-up Web Scraper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 Calendar Interface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76" y="1631138"/>
            <a:ext cx="8207951" cy="348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Current Sprint</a:t>
            </a:r>
            <a:endParaRPr sz="3600"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Navigation Components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Database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Web Scraper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Calendar UI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1419725" y="4003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Map in Android Studio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4563"/>
            <a:ext cx="9144000" cy="36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54550" y="19078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</a:t>
            </a:r>
            <a:r>
              <a:rPr lang="en"/>
              <a:t>Components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Navigation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Host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Controller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Map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Activities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Fragments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9288" y="3399688"/>
            <a:ext cx="252412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71900" y="1919075"/>
            <a:ext cx="8222100" cy="31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Database created with user information and recipe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nformation being imported from CSV file currently.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Working with web scraper to possibly populate recipe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directly from scraper.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Goal this week is to be fully functional with scraper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r>
              <a:rPr lang="en"/>
              <a:t>a</a:t>
            </a:r>
            <a:r>
              <a:rPr lang="en"/>
              <a:t>nd begin to help with connections in middle layer.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1588" y="1857375"/>
            <a:ext cx="250507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6363" y="3477838"/>
            <a:ext cx="249555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688225" y="5512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Scraper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Web scraper is build it pulls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URL, Recipe title,prep time, total time, ingredients, instructions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Working on sqlite storage and possible image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Next week plans are to populate the sqlite database and to start helping on the middle layer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5800" y="3549888"/>
            <a:ext cx="253365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8557" y="75845"/>
            <a:ext cx="2068125" cy="22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 UI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471900" y="19263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Research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Implemented GUI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Research…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Planning Middle Layer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More Research…...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5613" y="3591700"/>
            <a:ext cx="248602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