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eb8124e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eb8124e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b8242e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b8242e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f4bec1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f4bec1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9eba0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9eba0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da9f5f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da9f5f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eb8124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eb8124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da9f5f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da9f5f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b8242e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b8242e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9KNU17O8DEl0ahOBdrU6Wfa_qL5ih05/view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69200" y="838775"/>
            <a:ext cx="3569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57950" y="1772375"/>
            <a:ext cx="352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#10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5550" y="3867350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292750" y="2371375"/>
            <a:ext cx="1552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150" y="73475"/>
            <a:ext cx="3741227" cy="37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Subsystems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functionality nearly complete.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Drag and Drop is being worked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Randomizer is setup.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Step: </a:t>
            </a:r>
            <a:r>
              <a:rPr lang="en"/>
              <a:t>Communication</a:t>
            </a:r>
            <a:r>
              <a:rPr lang="en"/>
              <a:t> with Recipe Search.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98250" y="-194000"/>
            <a:ext cx="8826600" cy="8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 Sprint</a:t>
            </a:r>
            <a:endParaRPr sz="24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00" y="415100"/>
            <a:ext cx="9203425" cy="46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98250" y="-262250"/>
            <a:ext cx="8826600" cy="8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</a:t>
            </a:r>
            <a:r>
              <a:rPr lang="en" sz="2400"/>
              <a:t>Sprint</a:t>
            </a:r>
            <a:endParaRPr sz="2400"/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67239"/>
            <a:ext cx="9144000" cy="477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0" y="669575"/>
            <a:ext cx="6825424" cy="44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Current </a:t>
            </a:r>
            <a:r>
              <a:rPr lang="en" sz="3600"/>
              <a:t>Sprint</a:t>
            </a:r>
            <a:endParaRPr sz="3600"/>
          </a:p>
        </p:txBody>
      </p:sp>
      <p:sp>
        <p:nvSpPr>
          <p:cNvPr id="90" name="Google Shape;90;p16"/>
          <p:cNvSpPr txBox="1"/>
          <p:nvPr/>
        </p:nvSpPr>
        <p:spPr>
          <a:xfrm>
            <a:off x="0" y="905800"/>
            <a:ext cx="3414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8970"/>
            <a:ext cx="9144002" cy="394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07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need names too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handles: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Animation transitions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Swaps fragments by actions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Bottom navigation and toolbar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links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 button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Passing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OCR next...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677" y="1667050"/>
            <a:ext cx="2179323" cy="34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500" y="1721063"/>
            <a:ext cx="2076078" cy="336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688225" y="5512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Recipe Pages for the app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71900" y="1919075"/>
            <a:ext cx="4968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Roboto"/>
              <a:buChar char="●"/>
            </a:pPr>
            <a:r>
              <a:rPr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GUI’s are done and most of the java page functionality</a:t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200"/>
              <a:buFont typeface="Roboto"/>
              <a:buChar char="●"/>
            </a:pPr>
            <a:r>
              <a:rPr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Working on database connections still..</a:t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500" y="173275"/>
            <a:ext cx="2847525" cy="25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250" y="2761375"/>
            <a:ext cx="1351751" cy="225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1450" y="2761375"/>
            <a:ext cx="1450433" cy="225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1068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Database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036350" y="3696900"/>
            <a:ext cx="41076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-Viewing userTable in DB browser imported from android emulator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4875"/>
            <a:ext cx="4635099" cy="38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50" y="0"/>
            <a:ext cx="4351327" cy="35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3970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Login/Signup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5722150" y="1779775"/>
            <a:ext cx="32469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 title="ScreenRecord4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375" y="0"/>
            <a:ext cx="4992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50325" y="1851500"/>
            <a:ext cx="38226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Login/Register is working properly, mapping to database is all complete.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 checks are in place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Next step is adding table to database for User specific recipe information (favorites, etc.) , and creating the User Menu page.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125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