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4bec1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4bec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9eba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9eba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b8242e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b8242e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b8242e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b8242e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69200" y="838775"/>
            <a:ext cx="3569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57950" y="1772375"/>
            <a:ext cx="352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#9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5550" y="3867350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92750" y="2371375"/>
            <a:ext cx="1552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750" y="288000"/>
            <a:ext cx="4460450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Last </a:t>
            </a:r>
            <a:r>
              <a:rPr lang="en" sz="3600"/>
              <a:t>Sprint</a:t>
            </a:r>
            <a:endParaRPr sz="3600"/>
          </a:p>
        </p:txBody>
      </p:sp>
      <p:sp>
        <p:nvSpPr>
          <p:cNvPr id="77" name="Google Shape;77;p14"/>
          <p:cNvSpPr txBox="1"/>
          <p:nvPr/>
        </p:nvSpPr>
        <p:spPr>
          <a:xfrm>
            <a:off x="0" y="905800"/>
            <a:ext cx="3414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NavHost, Controller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Presentation Layer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Login/out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 Up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Subsystems 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161" y="664175"/>
            <a:ext cx="5189839" cy="4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700" y="3724263"/>
            <a:ext cx="2457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37" y="673575"/>
            <a:ext cx="7619925" cy="4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-262250"/>
            <a:ext cx="8826600" cy="8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</a:t>
            </a:r>
            <a:r>
              <a:rPr lang="en" sz="2400"/>
              <a:t>rrent Sprint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67239"/>
            <a:ext cx="9144000" cy="477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and XMLs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07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Fighting Fragments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Swapping into main activity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Grocery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Drawers and Bars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88225" y="551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Recipe Pages for the app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632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Working on GUI for Recipe Search fragment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Database helper for Recipe Database to the application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Next will be the middle lay for recipe search page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500" y="63400"/>
            <a:ext cx="2567550" cy="23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397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Login/Signup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722150" y="1779775"/>
            <a:ext cx="32469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-Everything is mapped to user database for login and register.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-Currently working on getting fragments to work properly (switch from activities-only). Having issues with null values and display kicking off.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-Next move is correcting a few more merge issues, and moving on to the next page not worked on.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50" y="690350"/>
            <a:ext cx="2769050" cy="44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0350"/>
            <a:ext cx="2641141" cy="4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Subsystems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Calendar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Expanded Day View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Finished Meal Randomizer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Partial Functionality is finished on Calendar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Working on Drag and Drop interface for Expanded Day 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98250" y="-194000"/>
            <a:ext cx="88266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Sprint</a:t>
            </a:r>
            <a:endParaRPr sz="24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00" y="415100"/>
            <a:ext cx="9203425" cy="46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