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7fc6f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7fc6f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08f6dad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08f6dad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08f6dad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08f6dad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fc6fa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fc6fa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08f6da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08f6da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7fc6faf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7fc6faf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08f6da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08f6da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7fc6fa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7fc6fa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7fc6f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7fc6f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8f6dad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8f6dad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fc6faf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fc6faf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0e6f974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0e6f974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08f6da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08f6da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08f6dade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08f6dade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0e6f974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0e6f974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1"/>
            <a:ext cx="82221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Edesia: System/Algorithm Design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       Team Blue</a:t>
            </a:r>
            <a:endParaRPr/>
          </a:p>
        </p:txBody>
      </p:sp>
      <p:pic>
        <p:nvPicPr>
          <p:cNvPr descr="See the source image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475" y="1763418"/>
            <a:ext cx="179697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2950" y="4092200"/>
            <a:ext cx="7367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UNCG: ajbower3 | dtwingo | scbenne3 | jbholley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Sequence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00" y="1694025"/>
            <a:ext cx="34099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50" y="1810950"/>
            <a:ext cx="4191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86525"/>
            <a:ext cx="82221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List Generator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98550" y="865375"/>
            <a:ext cx="8095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Mockup                                        Use Case                                       Class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113" y="1352700"/>
            <a:ext cx="2826850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700"/>
            <a:ext cx="2372525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550" y="1352700"/>
            <a:ext cx="2887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Systems/Algorithm Analysis</a:t>
            </a:r>
            <a:endParaRPr/>
          </a:p>
        </p:txBody>
      </p:sp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Analysis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60950" y="1875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scraper we are more worried </a:t>
            </a:r>
            <a:r>
              <a:rPr lang="en"/>
              <a:t>about</a:t>
            </a:r>
            <a:r>
              <a:rPr lang="en"/>
              <a:t> </a:t>
            </a:r>
            <a:r>
              <a:rPr lang="en"/>
              <a:t>accuracy versus speed.</a:t>
            </a:r>
            <a:r>
              <a:rPr lang="en"/>
              <a:t>  But to insert the data it will be O(1).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Database uses a B-Tree so the time complexity is O(log n) for insert, delete and search of database(s).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Recipe Search will be limited by the database so it should also have a time complexity of O(log 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60950" y="3953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Format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50" y="1642650"/>
            <a:ext cx="48291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53" y="152400"/>
            <a:ext cx="502124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Presentation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interfaces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Middle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Process commands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Moves data between 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Coordinates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Stores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ER Diagram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88" y="674575"/>
            <a:ext cx="6321027" cy="4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Amended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4" y="709130"/>
            <a:ext cx="8314166" cy="44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/>
              <a:t>Class Diagram					         </a:t>
            </a:r>
            <a:r>
              <a:rPr lang="en" sz="2400"/>
              <a:t>Activity </a:t>
            </a:r>
            <a:r>
              <a:rPr lang="en" sz="2400"/>
              <a:t>Diagram</a:t>
            </a:r>
            <a:endParaRPr sz="2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75" y="1944000"/>
            <a:ext cx="1750925" cy="2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075" y="1690550"/>
            <a:ext cx="2510367" cy="33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97450" y="262925"/>
            <a:ext cx="7949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Scraper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Menu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Sequence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975" y="1759800"/>
            <a:ext cx="379095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50" y="1750275"/>
            <a:ext cx="4191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Based on </a:t>
            </a:r>
            <a:r>
              <a:rPr lang="en"/>
              <a:t>Ingredients</a:t>
            </a:r>
            <a:r>
              <a:rPr lang="en"/>
              <a:t> </a:t>
            </a:r>
            <a:r>
              <a:rPr lang="en"/>
              <a:t>available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50" y="2184850"/>
            <a:ext cx="59436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