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b79eb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b79eb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b79eb91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b79eb91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b79eb9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b79eb9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b79eb91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b79eb91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da9f5f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da9f5f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da9f5f6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da9f5f6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da9f5f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da9f5f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da9f5f6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da9f5f6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#4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70425" y="3879525"/>
            <a:ext cx="7632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UNCG: ajbower3 | dtwingo | scbenne3 | jbholley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123625" y="3388425"/>
            <a:ext cx="475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Blue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28450" y="0"/>
            <a:ext cx="2405400" cy="6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Sprint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668150" y="143675"/>
            <a:ext cx="5022600" cy="4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Worked on programming one of the </a:t>
            </a:r>
            <a:r>
              <a:rPr lang="en" sz="1800">
                <a:solidFill>
                  <a:schemeClr val="dk1"/>
                </a:solidFill>
              </a:rPr>
              <a:t>web scrapers created a abstract class and began working on the food network web scraper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Made Diagrams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Database format and structure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More Diagrams…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Created more issues in Github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Diagrams, Diagrams, Diagrams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Updated Requirements and Specifications Document</a:t>
            </a:r>
            <a:endParaRPr sz="18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…...Diagrams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25" y="811425"/>
            <a:ext cx="2935407" cy="41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502950" y="0"/>
            <a:ext cx="2531100" cy="6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Sprint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459375" y="0"/>
            <a:ext cx="50226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 Navigation Map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 Database for Users and Recipes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Tune-up Web Scraper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 Calendar Interface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0" y="802300"/>
            <a:ext cx="2931313" cy="41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154" y="1939675"/>
            <a:ext cx="5753825" cy="27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Cumulative Flow</a:t>
            </a:r>
            <a:endParaRPr sz="2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75" y="673800"/>
            <a:ext cx="8609449" cy="446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Product Backlog</a:t>
            </a:r>
            <a:endParaRPr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3" y="715400"/>
            <a:ext cx="7667574" cy="43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Navigation Map</a:t>
            </a:r>
            <a:endParaRPr sz="2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678550"/>
            <a:ext cx="7407914" cy="446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225" y="3482963"/>
            <a:ext cx="25336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Researching</a:t>
            </a:r>
            <a:r>
              <a:rPr lang="en"/>
              <a:t> built in functionality of SQLite within </a:t>
            </a:r>
            <a:r>
              <a:rPr lang="en"/>
              <a:t>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process of creating databases, collaborating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web scraper for specific fields.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588" y="1857375"/>
            <a:ext cx="25050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363" y="3477838"/>
            <a:ext cx="24955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Web scrapers created a abstract class and began working on the food network web scraper, should have it done by Tuesday's meeting.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So far I was able to get title, ingredients, time, and instructions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800" y="3549888"/>
            <a:ext cx="25336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UI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1926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Balsamiq Mockup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Android studio research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613" y="3591700"/>
            <a:ext cx="24860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