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b79eb91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b79eb91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b79eb9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b79eb9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da9f5f6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da9f5f6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18b3e39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18b3e3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da9f5f6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da9f5f6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da9f5f6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da9f5f6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cda9f5f62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cda9f5f6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Edesia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 #5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-70425" y="3879525"/>
            <a:ext cx="7632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Adam Bowers | Daniel Wingo | Stephen Bennett | Jonathan Holley</a:t>
            </a:r>
            <a:endParaRPr sz="1600">
              <a:solidFill>
                <a:schemeClr val="lt1"/>
              </a:solidFill>
            </a:endParaRPr>
          </a:p>
          <a:p>
            <a:pPr indent="45720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Github: aLotofAdam | 81wingo | stephenbennett2 | mccauley747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		UNCG: ajbower3 | dtwingo | scbenne3 | jbholley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		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123625" y="3388425"/>
            <a:ext cx="475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Blue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Last </a:t>
            </a:r>
            <a:r>
              <a:rPr lang="en" sz="2400"/>
              <a:t>Sprint</a:t>
            </a:r>
            <a:endParaRPr sz="2400"/>
          </a:p>
        </p:txBody>
      </p: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0" y="725050"/>
            <a:ext cx="46824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Create Navigation Map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Create Database for Users and Recipes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64" y="1631125"/>
            <a:ext cx="7477073" cy="35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4837100" y="725038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Tune-up Web Scraper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Calendar Interface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Current Sprint</a:t>
            </a:r>
            <a:endParaRPr sz="2400"/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365850" y="619050"/>
            <a:ext cx="5022600" cy="4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325658"/>
            <a:ext cx="8989399" cy="3817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Navigation Map</a:t>
            </a:r>
            <a:endParaRPr sz="24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50" y="678550"/>
            <a:ext cx="7407914" cy="4464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3225" y="3482963"/>
            <a:ext cx="25336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1419725" y="4003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Map in Android Studio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4563"/>
            <a:ext cx="9144000" cy="36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71900" y="20206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Researching</a:t>
            </a:r>
            <a:r>
              <a:rPr lang="en"/>
              <a:t> built in functionality of SQLite within </a:t>
            </a:r>
            <a:r>
              <a:rPr lang="en"/>
              <a:t>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process of creating databases, collaborating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web scraper for specific fields.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588" y="1857375"/>
            <a:ext cx="25050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363" y="3477838"/>
            <a:ext cx="24955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Scraper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Research web scraping and string parsing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Can be done so many ways…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Using python.. but unix has many libraries that do it way faster(sed, awk, egrep)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First </a:t>
            </a:r>
            <a:r>
              <a:rPr lang="en">
                <a:solidFill>
                  <a:schemeClr val="dk1"/>
                </a:solidFill>
              </a:rPr>
              <a:t>Web scraper is build it pulls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Recipe title, url, Ingredients, instructions, time 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Now time to try and pull images and store in database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800" y="3549888"/>
            <a:ext cx="25336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025" y="666075"/>
            <a:ext cx="25431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UI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71900" y="1926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Revised</a:t>
            </a:r>
            <a:r>
              <a:rPr lang="en">
                <a:solidFill>
                  <a:schemeClr val="dk1"/>
                </a:solidFill>
              </a:rPr>
              <a:t> Mockup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Research...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Android Studio Research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Research...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XML Research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Research…...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613" y="3591700"/>
            <a:ext cx="24860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