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4f4bec1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4f4bec1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b79eb91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b79eb91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f4bec1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f4bec1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b79eb9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b79eb9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9eba02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29eba0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da9f5f6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da9f5f6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da9f5f6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da9f5f6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da9f5f62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da9f5f6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69200" y="838775"/>
            <a:ext cx="3569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Edesia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857950" y="1772375"/>
            <a:ext cx="3520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 #8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5550" y="3867350"/>
            <a:ext cx="7632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Adam Bowers | Daniel Wingo | Stephen Bennett | Jonathan Holley</a:t>
            </a:r>
            <a:endParaRPr sz="1600">
              <a:solidFill>
                <a:schemeClr val="lt1"/>
              </a:solidFill>
            </a:endParaRPr>
          </a:p>
          <a:p>
            <a:pPr indent="45720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Github: aLotofAdam | 81wingo | stephenbennett2 | mccauley747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		UNCG: ajbower3 | dtwingo | scbenne3 | jbholley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		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292750" y="2371375"/>
            <a:ext cx="15522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400" y="954025"/>
            <a:ext cx="3912274" cy="18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950" y="630300"/>
            <a:ext cx="6495251" cy="28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5425" y="3233725"/>
            <a:ext cx="3472299" cy="17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60950" y="4954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Last </a:t>
            </a:r>
            <a:r>
              <a:rPr lang="en" sz="3600"/>
              <a:t>Sprint</a:t>
            </a:r>
            <a:endParaRPr sz="3600"/>
          </a:p>
        </p:txBody>
      </p:sp>
      <p:sp>
        <p:nvSpPr>
          <p:cNvPr id="83" name="Google Shape;83;p15"/>
          <p:cNvSpPr txBox="1"/>
          <p:nvPr/>
        </p:nvSpPr>
        <p:spPr>
          <a:xfrm>
            <a:off x="62250" y="1943275"/>
            <a:ext cx="398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Navigation Components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Scraper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Calendar UI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450" y="3691150"/>
            <a:ext cx="2126188" cy="12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649" y="2606529"/>
            <a:ext cx="2110142" cy="122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3662" y="3816560"/>
            <a:ext cx="2102118" cy="120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9767" y="2606536"/>
            <a:ext cx="2094095" cy="122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9788" y="3858643"/>
            <a:ext cx="2134212" cy="1284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00" y="843400"/>
            <a:ext cx="775360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Current Sprint</a:t>
            </a:r>
            <a:endParaRPr sz="3600"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NavHost, Controller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Presentation Layer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Login/out 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Sign Up 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Main Subsystems UI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</a:t>
            </a:r>
            <a:r>
              <a:rPr lang="en"/>
              <a:t>Components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Host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Controller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Map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Fragments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919075"/>
            <a:ext cx="82221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created with user information and recipe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nformation being imported from CSV file currently.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Working with web scraper to possibly populate recipe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directly from scraper.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Goal this week is to be fully functional with scraper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/>
              <a:t>a</a:t>
            </a:r>
            <a:r>
              <a:rPr lang="en"/>
              <a:t>nd begin to help with connections in middle layer.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688225" y="5512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Scraper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Web scraper is DONE!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Now working on Android Studio and Middle Layer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550" y="0"/>
            <a:ext cx="2396450" cy="23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150" y="2609575"/>
            <a:ext cx="2471526" cy="23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71900" y="19263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Fleshed out Log in GUI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Fleshed out Sign Up GUI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Began to flesh out main subsystems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Began work on middle layer to create functionality.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