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7fc6f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7fc6f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08f6dad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08f6dad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08f6da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08f6da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a4df16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a4df16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7fc6f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7fc6f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08f6d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08f6d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7fc6fa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7fc6fa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08f6d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08f6d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fc6fa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fc6fa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fc6f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fc6f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f6dad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f6dad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fc6fa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fc6fa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e6f97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e6f97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8f6da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8f6da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8f6da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8f6da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0e6f97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0e6f97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1"/>
            <a:ext cx="82221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Edesia: System/Algorithm Design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       Team Blue</a:t>
            </a:r>
            <a:endParaRPr/>
          </a:p>
        </p:txBody>
      </p:sp>
      <p:pic>
        <p:nvPicPr>
          <p:cNvPr descr="See the source imag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75" y="1763418"/>
            <a:ext cx="179697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2950" y="4092200"/>
            <a:ext cx="7367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UNCG: ajbower3 | dtwingo | scbenne3 | jbholley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8525"/>
            <a:ext cx="4191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1688525"/>
            <a:ext cx="4953000" cy="25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86525"/>
            <a:ext cx="82221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Generator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98550" y="865375"/>
            <a:ext cx="8095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                                        Use Case                                       Class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13" y="1352700"/>
            <a:ext cx="2826850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700"/>
            <a:ext cx="2372525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50" y="1352700"/>
            <a:ext cx="2887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2057800"/>
            <a:ext cx="3964336" cy="2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75" y="2057800"/>
            <a:ext cx="4187825" cy="2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Systems/Algorithm Analysis</a:t>
            </a:r>
            <a:endParaRPr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Analysis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60950" y="187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we are more worried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accuracy versus speed.</a:t>
            </a:r>
            <a:r>
              <a:rPr lang="en"/>
              <a:t>  But to insert the data it will be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uses a B-Tree so the time complexity is O(log n) for insert, delete and search of database(s).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will be limited by the database so it should also have a time complexity of O(log 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60950" y="3953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Format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50" y="1642650"/>
            <a:ext cx="4829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3" y="152400"/>
            <a:ext cx="502124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Presentation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Middle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 commands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Moves data between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Coordinates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ER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88" y="674575"/>
            <a:ext cx="6321027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Amended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4" y="709130"/>
            <a:ext cx="8314166" cy="44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Class Diagram					         </a:t>
            </a:r>
            <a:r>
              <a:rPr lang="en" sz="2400"/>
              <a:t>Activity </a:t>
            </a:r>
            <a:r>
              <a:rPr lang="en" sz="2400"/>
              <a:t>Diagram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951" y="1391850"/>
            <a:ext cx="2732500" cy="36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97450" y="262925"/>
            <a:ext cx="794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35" y="1506425"/>
            <a:ext cx="1810139" cy="3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Menu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Sequence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0900"/>
            <a:ext cx="41910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1680900"/>
            <a:ext cx="4953000" cy="261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Based on </a:t>
            </a:r>
            <a:r>
              <a:rPr lang="en"/>
              <a:t>Ingredients</a:t>
            </a:r>
            <a:r>
              <a:rPr lang="en"/>
              <a:t> </a:t>
            </a:r>
            <a:r>
              <a:rPr lang="en"/>
              <a:t>available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2184850"/>
            <a:ext cx="5943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