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f7fc6fa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f7fc6fa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f08f6dade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f08f6dade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f08f6dade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f08f6dad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7fc6faf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7fc6faf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f08f6dad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f08f6dad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f7fc6faf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f7fc6faf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f08f6da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f08f6da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f7fc6faf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f7fc6faf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f7fc6fa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f7fc6fa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f08f6dade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f08f6dade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f7fc6faf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f7fc6faf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f0e6f974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f0e6f974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08f6dad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08f6dad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f08f6dade_8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f08f6dade_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f0e6f974a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f0e6f974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 2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01"/>
            <a:ext cx="82221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Edesia: System/Algorithm Design and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				       Team Blue</a:t>
            </a:r>
            <a:endParaRPr/>
          </a:p>
        </p:txBody>
      </p:sp>
      <p:pic>
        <p:nvPicPr>
          <p:cNvPr descr="See the source image"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475" y="1763418"/>
            <a:ext cx="1796979" cy="161667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112950" y="4092200"/>
            <a:ext cx="7367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Adam Bowers | Daniel Wingo | Stephen Bennett | Jonathan Holley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Github: aLotofAdam | 81wingo | stephenbennett2 | mccauley747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UNCG: ajbower3 | dtwingo | scbenne3 | jbholley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60950" y="2419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730575" y="1168950"/>
            <a:ext cx="73791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 Diagram								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Sequence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Diagram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2500" y="1694025"/>
            <a:ext cx="340995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150" y="1810950"/>
            <a:ext cx="41910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471900" y="86525"/>
            <a:ext cx="8222100" cy="6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Grocery List Generator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598550" y="865375"/>
            <a:ext cx="80955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Mockup                                        Use Case                                       Class Diagram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113" y="1352700"/>
            <a:ext cx="2826850" cy="3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52700"/>
            <a:ext cx="2372525" cy="37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6550" y="1352700"/>
            <a:ext cx="28874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Systems/Algorithm Analysis</a:t>
            </a:r>
            <a:endParaRPr/>
          </a:p>
        </p:txBody>
      </p:sp>
      <p:sp>
        <p:nvSpPr>
          <p:cNvPr id="145" name="Google Shape;145;p24"/>
          <p:cNvSpPr txBox="1"/>
          <p:nvPr>
            <p:ph idx="4294967295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r>
              <a:rPr lang="en"/>
              <a:t> Analysis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460950" y="18758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 scraper we are more worried </a:t>
            </a:r>
            <a:r>
              <a:rPr lang="en"/>
              <a:t>about</a:t>
            </a:r>
            <a:r>
              <a:rPr lang="en"/>
              <a:t> </a:t>
            </a:r>
            <a:r>
              <a:rPr lang="en"/>
              <a:t>accuracy versus speed.</a:t>
            </a:r>
            <a:r>
              <a:rPr lang="en"/>
              <a:t>  But to insert the data it will be O(1).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SQLite Database uses a B-Tree so the time complexity is O(log n) for insert, delete and search of database(s).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Recipe Search will be limited by the database so it should also have a time complexity of O(log n).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460950" y="39532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Dictionary Format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650" y="1642650"/>
            <a:ext cx="48291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Design and Controls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Model: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3-Tier Architecture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053" y="152400"/>
            <a:ext cx="5021244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Presentation Tier: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User interfaces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Middle Tier: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Process commands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Moves data between layers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Coordinates application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Data Tier: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Stores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ER Diagram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488" y="674575"/>
            <a:ext cx="6321027" cy="44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Amended Models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Models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24" y="709130"/>
            <a:ext cx="8314166" cy="443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</a:t>
            </a:r>
            <a:r>
              <a:rPr lang="en" sz="2400"/>
              <a:t>Class Diagram					         </a:t>
            </a:r>
            <a:r>
              <a:rPr lang="en" sz="2400"/>
              <a:t>Activity </a:t>
            </a:r>
            <a:r>
              <a:rPr lang="en" sz="2400"/>
              <a:t>Diagram</a:t>
            </a:r>
            <a:endParaRPr sz="240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975" y="1944000"/>
            <a:ext cx="1750925" cy="28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075" y="1690550"/>
            <a:ext cx="2510367" cy="33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597450" y="262925"/>
            <a:ext cx="7949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Web Scraper</a:t>
            </a:r>
            <a:endParaRPr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60950" y="2419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Menu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730575" y="1168950"/>
            <a:ext cx="73791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 Diagram								Sequence Diagram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975" y="1759800"/>
            <a:ext cx="3790950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750" y="1750275"/>
            <a:ext cx="41910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Based on </a:t>
            </a:r>
            <a:r>
              <a:rPr lang="en"/>
              <a:t>Ingredients</a:t>
            </a:r>
            <a:r>
              <a:rPr lang="en"/>
              <a:t> </a:t>
            </a:r>
            <a:r>
              <a:rPr lang="en"/>
              <a:t>available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150" y="2184850"/>
            <a:ext cx="59436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