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c2d2d7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c2d2d7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c2d2d7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c2d2d7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c2d2d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c2d2d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c2d2d7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c2d2d7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c2d2d7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c2d2d7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2d2d7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c2d2d7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driest run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612350" y="744575"/>
            <a:ext cx="33111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04" y="47025"/>
            <a:ext cx="5538583" cy="533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Subsystem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Allow the user to pick meals for a specific date and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Solutions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picking a recipe in the recipe search menu the user has the option to pick a date and time in order to plan a meal.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user can select a date from the Meal Randomizer menu and the date will be populated three random meals.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Subsystem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Subsystem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519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Recipe subsystem solves the problem of capturing, searching and presenting data for each recipe.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capturing utilizes python web scraper to get information on the recipes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hat data is store with in an SQLite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recipe search allows the user to search through the recipes and filter by keywords.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recipe steps page that shows the recipes in more detail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0" y="445025"/>
            <a:ext cx="1298125" cy="2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525" y="447925"/>
            <a:ext cx="1298125" cy="273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900" y="33398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List Subsystem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