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F44EB-257E-4306-8867-D898587AA268}" v="8" dt="2025-10-01T06:52:0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耕平 島田" userId="7da26bdf599fb1ec" providerId="LiveId" clId="{1752EE74-B94E-458B-9619-24EE35D414BD}"/>
    <pc:docChg chg="custSel modSld">
      <pc:chgData name="耕平 島田" userId="7da26bdf599fb1ec" providerId="LiveId" clId="{1752EE74-B94E-458B-9619-24EE35D414BD}" dt="2025-10-01T06:52:08.439" v="48" actId="20577"/>
      <pc:docMkLst>
        <pc:docMk/>
      </pc:docMkLst>
      <pc:sldChg chg="addSp delSp modSp mod">
        <pc:chgData name="耕平 島田" userId="7da26bdf599fb1ec" providerId="LiveId" clId="{1752EE74-B94E-458B-9619-24EE35D414BD}" dt="2025-10-01T06:52:08.439" v="48" actId="20577"/>
        <pc:sldMkLst>
          <pc:docMk/>
          <pc:sldMk cId="3567796613" sldId="256"/>
        </pc:sldMkLst>
        <pc:spChg chg="add mod">
          <ac:chgData name="耕平 島田" userId="7da26bdf599fb1ec" providerId="LiveId" clId="{1752EE74-B94E-458B-9619-24EE35D414BD}" dt="2025-10-01T06:51:54.777" v="43"/>
          <ac:spMkLst>
            <pc:docMk/>
            <pc:sldMk cId="3567796613" sldId="256"/>
            <ac:spMk id="16" creationId="{36012547-4753-5C77-7F8A-9693404BAC25}"/>
          </ac:spMkLst>
        </pc:spChg>
        <pc:spChg chg="add mod">
          <ac:chgData name="耕平 島田" userId="7da26bdf599fb1ec" providerId="LiveId" clId="{1752EE74-B94E-458B-9619-24EE35D414BD}" dt="2025-10-01T06:52:08.439" v="48" actId="20577"/>
          <ac:spMkLst>
            <pc:docMk/>
            <pc:sldMk cId="3567796613" sldId="256"/>
            <ac:spMk id="17" creationId="{426C258D-F24A-A8C9-E024-9CDB7CCB8B6E}"/>
          </ac:spMkLst>
        </pc:spChg>
        <pc:picChg chg="add del mod">
          <ac:chgData name="耕平 島田" userId="7da26bdf599fb1ec" providerId="LiveId" clId="{1752EE74-B94E-458B-9619-24EE35D414BD}" dt="2025-10-01T05:12:39.612" v="10" actId="478"/>
          <ac:picMkLst>
            <pc:docMk/>
            <pc:sldMk cId="3567796613" sldId="256"/>
            <ac:picMk id="3" creationId="{1C60170A-2C84-87B2-2091-7CB9CBF21E78}"/>
          </ac:picMkLst>
        </pc:picChg>
        <pc:picChg chg="add del mod">
          <ac:chgData name="耕平 島田" userId="7da26bdf599fb1ec" providerId="LiveId" clId="{1752EE74-B94E-458B-9619-24EE35D414BD}" dt="2025-10-01T05:12:37.646" v="9" actId="478"/>
          <ac:picMkLst>
            <pc:docMk/>
            <pc:sldMk cId="3567796613" sldId="256"/>
            <ac:picMk id="5" creationId="{EE0364FD-E4E4-92AC-57C2-B510D6F235D8}"/>
          </ac:picMkLst>
        </pc:picChg>
        <pc:picChg chg="add del mod">
          <ac:chgData name="耕平 島田" userId="7da26bdf599fb1ec" providerId="LiveId" clId="{1752EE74-B94E-458B-9619-24EE35D414BD}" dt="2025-10-01T05:17:25.427" v="24" actId="478"/>
          <ac:picMkLst>
            <pc:docMk/>
            <pc:sldMk cId="3567796613" sldId="256"/>
            <ac:picMk id="7" creationId="{04849C28-DA1A-F2D8-2E21-6C044B5B2840}"/>
          </ac:picMkLst>
        </pc:picChg>
        <pc:picChg chg="add del mod">
          <ac:chgData name="耕平 島田" userId="7da26bdf599fb1ec" providerId="LiveId" clId="{1752EE74-B94E-458B-9619-24EE35D414BD}" dt="2025-10-01T05:15:49.833" v="19" actId="478"/>
          <ac:picMkLst>
            <pc:docMk/>
            <pc:sldMk cId="3567796613" sldId="256"/>
            <ac:picMk id="9" creationId="{C1C41164-8229-181B-2A25-032A3211D52B}"/>
          </ac:picMkLst>
        </pc:picChg>
        <pc:picChg chg="add del mod">
          <ac:chgData name="耕平 島田" userId="7da26bdf599fb1ec" providerId="LiveId" clId="{1752EE74-B94E-458B-9619-24EE35D414BD}" dt="2025-10-01T05:17:25.427" v="24" actId="478"/>
          <ac:picMkLst>
            <pc:docMk/>
            <pc:sldMk cId="3567796613" sldId="256"/>
            <ac:picMk id="11" creationId="{CE9BAEFA-1194-59FD-7C62-C8449BAECAF1}"/>
          </ac:picMkLst>
        </pc:picChg>
        <pc:picChg chg="add mod">
          <ac:chgData name="耕平 島田" userId="7da26bdf599fb1ec" providerId="LiveId" clId="{1752EE74-B94E-458B-9619-24EE35D414BD}" dt="2025-10-01T05:18:45.027" v="31" actId="1076"/>
          <ac:picMkLst>
            <pc:docMk/>
            <pc:sldMk cId="3567796613" sldId="256"/>
            <ac:picMk id="13" creationId="{81DDD04F-3D2E-B6DF-D1FF-A3B775BB52F2}"/>
          </ac:picMkLst>
        </pc:picChg>
        <pc:picChg chg="add mod">
          <ac:chgData name="耕平 島田" userId="7da26bdf599fb1ec" providerId="LiveId" clId="{1752EE74-B94E-458B-9619-24EE35D414BD}" dt="2025-10-01T05:18:41.963" v="30" actId="1076"/>
          <ac:picMkLst>
            <pc:docMk/>
            <pc:sldMk cId="3567796613" sldId="256"/>
            <ac:picMk id="15" creationId="{0F0CAA53-7D37-BF62-CC27-9FE8454AF1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84EAF-5122-93F2-FBAE-CD5B776B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38D10A1-D089-C9FE-8E57-B4C71A155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C739A-9F7B-F294-6A08-7A42228EE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2E17BA-D661-112C-B2D6-507DB0FD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9DD07-742B-25B8-CA6D-F5AA0B22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76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A6D09-F24E-8A32-C98F-AC139FE7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B8C6E6-A777-E8EF-F956-04B4D7827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0C9C0-C95B-DFFC-2FFF-56E29FB6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7BE3BB-2E18-DF87-FF9C-AD019724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D0734-2160-B52D-5FBD-3A8E0CE4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13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47BA5E-17B7-14C2-9DD2-347D99936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A9DAAD-8736-CBE9-2BBB-9403F4741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6C304-3B40-CFC7-F5DB-4428D3665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055A02-187B-A55D-BC58-F26D5928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9F819-B59A-8880-DF37-29F2AA7B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4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BBD0C-6BD0-3922-8986-DE3BDD78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51309A-9176-32FA-8C0B-FBBF695B9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B6106C-E291-222E-35AC-75ED276A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2DF74-8239-F372-3CB6-0B5542D2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00FE32-8534-BF38-A383-3325E590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494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E2BEA-0A98-7080-182F-661F8E61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170D56-095F-44D8-4183-04369C1C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F9ADE-BBAA-164A-41A1-9AA384C3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895C17-89F7-6B06-A017-43664A89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116EE-BDCC-EC3D-CBFA-6672FB81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45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1E963-F2A9-1BCB-8106-2E293695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7BC80-DA91-0A7B-BC52-8A87114F1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4736A0-3D5B-B37B-8D50-1C3B578CB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D6DA0-EA5A-30FA-BFC5-091D3C1A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6C2ECD-D571-A112-1894-45B20FCC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371F6C-27E4-1D69-8769-D6A588B8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58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79076-5BA8-AB56-1F25-0BB68AB1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E25D27-7423-6ABC-254A-927CD3E3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3EFA58-21B6-CA36-227A-6F9E5203B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950F08-0972-5ADB-64BB-5F1245B0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0E3691-B03E-A35B-40B5-1A42ED9CE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F9E2C22-6CD3-6C97-E7E5-74410E19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49911C-89CB-C65B-763F-41CEC65E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49BD236-FE89-1577-0BA5-592AEE8C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74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EF90ED-7B01-4690-1D7B-45250E53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1EFCF2A-8EB6-DD72-85FF-5007AE5A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330745-9DCE-CD44-734F-CF7B8F31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81A5134-EF21-F026-2348-3370E3F7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55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592A33-4D48-E409-07CB-10428E082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56DD496-44BC-7B04-2BDE-C2DDD607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BA2631-CB3A-1F39-8C38-ACCAE215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8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3D96A-055D-0765-F80A-11F7B67E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11766D-B297-9509-55EB-8043614E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0BE59CA-9C50-D90E-1535-2CC51466E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59C916-FB97-0FE6-391F-DAB224C1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C76B7B-E4D8-8F97-45B3-2C9B989E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74AB46-6149-1D3D-372B-D4E352B2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0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35181-B977-2614-8AE7-D80557DAA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E0559F-8EE8-EF1B-6963-8ABCDCBD4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B9D66C-6415-CD41-6921-5DD7C5B7C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C53B91-9702-91FD-0952-04E10CF5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147816-F7D6-053A-8554-CF8A7A94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AFFAA9-6A0D-FDDF-4705-F8904A11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96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ABD89A-51E2-8427-8C54-19AAFD4D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CD0E01-D43D-AB33-55EE-E938BDDA5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583AB3-FCDF-7F94-4EF5-AB2E61662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BE2FD-1FF3-42E8-B0C0-6111A81FB8C8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F1D7D8-09DA-AECB-3E44-DE68C47A7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E1ECB6-29A1-2736-7C80-1FF4F9E86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638B3-F425-40C7-86E7-8219F5C1F1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5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ダイアグラム, 概略図&#10;&#10;AI 生成コンテンツは誤りを含む可能性があります。">
            <a:extLst>
              <a:ext uri="{FF2B5EF4-FFF2-40B4-BE49-F238E27FC236}">
                <a16:creationId xmlns:a16="http://schemas.microsoft.com/office/drawing/2014/main" id="{81DDD04F-3D2E-B6DF-D1FF-A3B775BB5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49" y="0"/>
            <a:ext cx="4645035" cy="6858000"/>
          </a:xfrm>
          <a:prstGeom prst="rect">
            <a:avLst/>
          </a:prstGeom>
        </p:spPr>
      </p:pic>
      <p:pic>
        <p:nvPicPr>
          <p:cNvPr id="15" name="図 14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0F0CAA53-7D37-BF62-CC27-9FE8454AF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76" y="0"/>
            <a:ext cx="5150277" cy="685800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6012547-4753-5C77-7F8A-9693404BAC25}"/>
              </a:ext>
            </a:extLst>
          </p:cNvPr>
          <p:cNvSpPr/>
          <p:nvPr/>
        </p:nvSpPr>
        <p:spPr>
          <a:xfrm>
            <a:off x="577860" y="144560"/>
            <a:ext cx="877716" cy="6112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１階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26C258D-F24A-A8C9-E024-9CDB7CCB8B6E}"/>
              </a:ext>
            </a:extLst>
          </p:cNvPr>
          <p:cNvSpPr/>
          <p:nvPr/>
        </p:nvSpPr>
        <p:spPr>
          <a:xfrm>
            <a:off x="6897795" y="144560"/>
            <a:ext cx="877716" cy="61121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2</a:t>
            </a:r>
            <a:r>
              <a:rPr kumimoji="1" lang="ja-JP" altLang="en-US" dirty="0"/>
              <a:t>階</a:t>
            </a:r>
          </a:p>
        </p:txBody>
      </p:sp>
    </p:spTree>
    <p:extLst>
      <p:ext uri="{BB962C8B-B14F-4D97-AF65-F5344CB8AC3E}">
        <p14:creationId xmlns:p14="http://schemas.microsoft.com/office/powerpoint/2010/main" val="356779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島田 耕平</dc:creator>
  <cp:lastModifiedBy>島田 耕平</cp:lastModifiedBy>
  <cp:revision>1</cp:revision>
  <dcterms:created xsi:type="dcterms:W3CDTF">2025-09-30T10:17:05Z</dcterms:created>
  <dcterms:modified xsi:type="dcterms:W3CDTF">2025-10-01T06:52:16Z</dcterms:modified>
</cp:coreProperties>
</file>