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716" r:id="rId3"/>
  </p:sldMasterIdLst>
  <p:notesMasterIdLst>
    <p:notesMasterId r:id="rId21"/>
  </p:notesMasterIdLst>
  <p:sldIdLst>
    <p:sldId id="310" r:id="rId4"/>
    <p:sldId id="305" r:id="rId5"/>
    <p:sldId id="297" r:id="rId6"/>
    <p:sldId id="317" r:id="rId7"/>
    <p:sldId id="318" r:id="rId8"/>
    <p:sldId id="319" r:id="rId9"/>
    <p:sldId id="320" r:id="rId10"/>
    <p:sldId id="321" r:id="rId11"/>
    <p:sldId id="322" r:id="rId12"/>
    <p:sldId id="328" r:id="rId13"/>
    <p:sldId id="329" r:id="rId14"/>
    <p:sldId id="323" r:id="rId15"/>
    <p:sldId id="324" r:id="rId16"/>
    <p:sldId id="325" r:id="rId17"/>
    <p:sldId id="326" r:id="rId18"/>
    <p:sldId id="327" r:id="rId19"/>
    <p:sldId id="316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22" autoAdjust="0"/>
  </p:normalViewPr>
  <p:slideViewPr>
    <p:cSldViewPr snapToGrid="0" showGuides="1">
      <p:cViewPr varScale="1">
        <p:scale>
          <a:sx n="79" d="100"/>
          <a:sy n="79" d="100"/>
        </p:scale>
        <p:origin x="-960" y="-9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E7E3B-B020-46F8-9EAA-2436F1557AF5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A8206-4F6D-4A56-AEC2-C9DAEE2DA8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924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92F00-8728-493F-89A5-18B6A2A223C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8169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A8206-4F6D-4A56-AEC2-C9DAEE2DA8B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2315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A8206-4F6D-4A56-AEC2-C9DAEE2DA8B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2315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A8206-4F6D-4A56-AEC2-C9DAEE2DA8B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2315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A8206-4F6D-4A56-AEC2-C9DAEE2DA8B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2315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A8206-4F6D-4A56-AEC2-C9DAEE2DA8B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2315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A8206-4F6D-4A56-AEC2-C9DAEE2DA8B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2315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A8206-4F6D-4A56-AEC2-C9DAEE2DA8B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2315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A8206-4F6D-4A56-AEC2-C9DAEE2DA8B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7641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92F00-8728-493F-89A5-18B6A2A223C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9345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A8206-4F6D-4A56-AEC2-C9DAEE2DA8B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231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A8206-4F6D-4A56-AEC2-C9DAEE2DA8B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2315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A8206-4F6D-4A56-AEC2-C9DAEE2DA8B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231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A8206-4F6D-4A56-AEC2-C9DAEE2DA8B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2315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A8206-4F6D-4A56-AEC2-C9DAEE2DA8B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2315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A8206-4F6D-4A56-AEC2-C9DAEE2DA8B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2315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A8206-4F6D-4A56-AEC2-C9DAEE2DA8B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231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DBFC-C56B-4B49-ADB9-1ECC24AAA3AA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FEAB-7579-4FC6-9CE1-AD841209A9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0412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DBFC-C56B-4B49-ADB9-1ECC24AAA3AA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FEAB-7579-4FC6-9CE1-AD841209A9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334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DBFC-C56B-4B49-ADB9-1ECC24AAA3AA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FEAB-7579-4FC6-9CE1-AD841209A9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2455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DBFC-C56B-4B49-ADB9-1ECC24AAA3AA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FEAB-7579-4FC6-9CE1-AD841209A9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2335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DBFC-C56B-4B49-ADB9-1ECC24AAA3AA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FEAB-7579-4FC6-9CE1-AD841209A9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9944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64B2-12B8-44DF-AB48-53A304B44754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E5A-E14C-48D3-B09C-7DA3A4A6D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1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64B2-12B8-44DF-AB48-53A304B44754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E5A-E14C-48D3-B09C-7DA3A4A6D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5350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64B2-12B8-44DF-AB48-53A304B44754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E5A-E14C-48D3-B09C-7DA3A4A6D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1775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64B2-12B8-44DF-AB48-53A304B44754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E5A-E14C-48D3-B09C-7DA3A4A6D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2502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64B2-12B8-44DF-AB48-53A304B44754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E5A-E14C-48D3-B09C-7DA3A4A6D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7080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64B2-12B8-44DF-AB48-53A304B44754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E5A-E14C-48D3-B09C-7DA3A4A6D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056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DBFC-C56B-4B49-ADB9-1ECC24AAA3AA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FEAB-7579-4FC6-9CE1-AD841209A9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858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64B2-12B8-44DF-AB48-53A304B44754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E5A-E14C-48D3-B09C-7DA3A4A6D59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0571322" y="463059"/>
            <a:ext cx="1128713" cy="461665"/>
            <a:chOff x="10594182" y="447819"/>
            <a:chExt cx="1128713" cy="461665"/>
          </a:xfrm>
        </p:grpSpPr>
        <p:sp>
          <p:nvSpPr>
            <p:cNvPr id="6" name="矩形 5"/>
            <p:cNvSpPr/>
            <p:nvPr/>
          </p:nvSpPr>
          <p:spPr>
            <a:xfrm>
              <a:off x="10594182" y="476250"/>
              <a:ext cx="1128713" cy="4048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682646" y="447819"/>
              <a:ext cx="951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  <a:ea typeface="+mj-ea"/>
                </a:rPr>
                <a:t>LOGO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50534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5060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7948101" y="2069190"/>
            <a:ext cx="1935674" cy="343943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19336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98500" y="1999760"/>
            <a:ext cx="2370138" cy="187801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14" name="图片占位符 2"/>
          <p:cNvSpPr>
            <a:spLocks noGrp="1"/>
          </p:cNvSpPr>
          <p:nvPr>
            <p:ph type="pic" sz="quarter" idx="11"/>
          </p:nvPr>
        </p:nvSpPr>
        <p:spPr>
          <a:xfrm>
            <a:off x="3492429" y="1999760"/>
            <a:ext cx="2370138" cy="187801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15" name="图片占位符 2"/>
          <p:cNvSpPr>
            <a:spLocks noGrp="1"/>
          </p:cNvSpPr>
          <p:nvPr>
            <p:ph type="pic" sz="quarter" idx="12"/>
          </p:nvPr>
        </p:nvSpPr>
        <p:spPr>
          <a:xfrm>
            <a:off x="6286358" y="1999760"/>
            <a:ext cx="2370138" cy="187801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16" name="图片占位符 2"/>
          <p:cNvSpPr>
            <a:spLocks noGrp="1"/>
          </p:cNvSpPr>
          <p:nvPr>
            <p:ph type="pic" sz="quarter" idx="13"/>
          </p:nvPr>
        </p:nvSpPr>
        <p:spPr>
          <a:xfrm>
            <a:off x="9080287" y="1999760"/>
            <a:ext cx="2370138" cy="187801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12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3956050" y="1831975"/>
            <a:ext cx="4279900" cy="41846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6306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1025525" y="1676400"/>
            <a:ext cx="4894263" cy="2193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11"/>
          </p:nvPr>
        </p:nvSpPr>
        <p:spPr>
          <a:xfrm>
            <a:off x="6272715" y="1676400"/>
            <a:ext cx="4894263" cy="21939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32716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1072421" y="1981201"/>
            <a:ext cx="4286160" cy="290543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5032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8353298" y="2188892"/>
            <a:ext cx="3257804" cy="3257804"/>
          </a:xfrm>
          <a:custGeom>
            <a:avLst/>
            <a:gdLst>
              <a:gd name="connsiteX0" fmla="*/ 1628902 w 3257804"/>
              <a:gd name="connsiteY0" fmla="*/ 0 h 3257804"/>
              <a:gd name="connsiteX1" fmla="*/ 3257804 w 3257804"/>
              <a:gd name="connsiteY1" fmla="*/ 1628902 h 3257804"/>
              <a:gd name="connsiteX2" fmla="*/ 1628902 w 3257804"/>
              <a:gd name="connsiteY2" fmla="*/ 3257804 h 3257804"/>
              <a:gd name="connsiteX3" fmla="*/ 0 w 3257804"/>
              <a:gd name="connsiteY3" fmla="*/ 1628902 h 3257804"/>
              <a:gd name="connsiteX4" fmla="*/ 1628902 w 3257804"/>
              <a:gd name="connsiteY4" fmla="*/ 0 h 325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7804" h="3257804">
                <a:moveTo>
                  <a:pt x="1628902" y="0"/>
                </a:moveTo>
                <a:cubicBezTo>
                  <a:pt x="2528520" y="0"/>
                  <a:pt x="3257804" y="729284"/>
                  <a:pt x="3257804" y="1628902"/>
                </a:cubicBezTo>
                <a:cubicBezTo>
                  <a:pt x="3257804" y="2528520"/>
                  <a:pt x="2528520" y="3257804"/>
                  <a:pt x="1628902" y="3257804"/>
                </a:cubicBezTo>
                <a:cubicBezTo>
                  <a:pt x="729284" y="3257804"/>
                  <a:pt x="0" y="2528520"/>
                  <a:pt x="0" y="1628902"/>
                </a:cubicBezTo>
                <a:cubicBezTo>
                  <a:pt x="0" y="729284"/>
                  <a:pt x="729284" y="0"/>
                  <a:pt x="16289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391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596138" y="3681412"/>
            <a:ext cx="3156712" cy="214840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zh-CN" altLang="en-US"/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11"/>
          </p:nvPr>
        </p:nvSpPr>
        <p:spPr>
          <a:xfrm>
            <a:off x="4517642" y="3681412"/>
            <a:ext cx="3156712" cy="214840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zh-CN" altLang="en-US"/>
          </a:p>
        </p:txBody>
      </p:sp>
      <p:sp>
        <p:nvSpPr>
          <p:cNvPr id="14" name="图片占位符 2"/>
          <p:cNvSpPr>
            <a:spLocks noGrp="1"/>
          </p:cNvSpPr>
          <p:nvPr>
            <p:ph type="pic" sz="quarter" idx="12"/>
          </p:nvPr>
        </p:nvSpPr>
        <p:spPr>
          <a:xfrm>
            <a:off x="8439146" y="3681412"/>
            <a:ext cx="3156712" cy="214840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67698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479425" y="2705100"/>
            <a:ext cx="3463925" cy="3248024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59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DBFC-C56B-4B49-ADB9-1ECC24AAA3AA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FEAB-7579-4FC6-9CE1-AD841209A9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05469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479425" y="2705100"/>
            <a:ext cx="3074531" cy="2882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图片占位符 2"/>
          <p:cNvSpPr>
            <a:spLocks noGrp="1"/>
          </p:cNvSpPr>
          <p:nvPr>
            <p:ph type="pic" sz="quarter" idx="11"/>
          </p:nvPr>
        </p:nvSpPr>
        <p:spPr>
          <a:xfrm>
            <a:off x="4365625" y="2705100"/>
            <a:ext cx="3074531" cy="2882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图片占位符 2"/>
          <p:cNvSpPr>
            <a:spLocks noGrp="1"/>
          </p:cNvSpPr>
          <p:nvPr>
            <p:ph type="pic" sz="quarter" idx="12"/>
          </p:nvPr>
        </p:nvSpPr>
        <p:spPr>
          <a:xfrm>
            <a:off x="8251825" y="2705100"/>
            <a:ext cx="3074531" cy="28829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423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2299414" y="2677266"/>
            <a:ext cx="1528819" cy="2435962"/>
          </a:xfrm>
          <a:custGeom>
            <a:avLst/>
            <a:gdLst>
              <a:gd name="connsiteX0" fmla="*/ 780269 w 1528819"/>
              <a:gd name="connsiteY0" fmla="*/ 0 h 2435962"/>
              <a:gd name="connsiteX1" fmla="*/ 1237012 w 1528819"/>
              <a:gd name="connsiteY1" fmla="*/ 142732 h 2435962"/>
              <a:gd name="connsiteX2" fmla="*/ 1487586 w 1528819"/>
              <a:gd name="connsiteY2" fmla="*/ 647053 h 2435962"/>
              <a:gd name="connsiteX3" fmla="*/ 1119654 w 1528819"/>
              <a:gd name="connsiteY3" fmla="*/ 647053 h 2435962"/>
              <a:gd name="connsiteX4" fmla="*/ 1091108 w 1528819"/>
              <a:gd name="connsiteY4" fmla="*/ 542382 h 2435962"/>
              <a:gd name="connsiteX5" fmla="*/ 1034015 w 1528819"/>
              <a:gd name="connsiteY5" fmla="*/ 434540 h 2435962"/>
              <a:gd name="connsiteX6" fmla="*/ 767581 w 1528819"/>
              <a:gd name="connsiteY6" fmla="*/ 317183 h 2435962"/>
              <a:gd name="connsiteX7" fmla="*/ 520179 w 1528819"/>
              <a:gd name="connsiteY7" fmla="*/ 405994 h 2435962"/>
              <a:gd name="connsiteX8" fmla="*/ 412337 w 1528819"/>
              <a:gd name="connsiteY8" fmla="*/ 647053 h 2435962"/>
              <a:gd name="connsiteX9" fmla="*/ 545554 w 1528819"/>
              <a:gd name="connsiteY9" fmla="*/ 891283 h 2435962"/>
              <a:gd name="connsiteX10" fmla="*/ 720004 w 1528819"/>
              <a:gd name="connsiteY10" fmla="*/ 980094 h 2435962"/>
              <a:gd name="connsiteX11" fmla="*/ 964235 w 1528819"/>
              <a:gd name="connsiteY11" fmla="*/ 1072077 h 2435962"/>
              <a:gd name="connsiteX12" fmla="*/ 1176747 w 1528819"/>
              <a:gd name="connsiteY12" fmla="*/ 1173575 h 2435962"/>
              <a:gd name="connsiteX13" fmla="*/ 1357541 w 1528819"/>
              <a:gd name="connsiteY13" fmla="*/ 1303620 h 2435962"/>
              <a:gd name="connsiteX14" fmla="*/ 1528819 w 1528819"/>
              <a:gd name="connsiteY14" fmla="*/ 1725473 h 2435962"/>
              <a:gd name="connsiteX15" fmla="*/ 1338510 w 1528819"/>
              <a:gd name="connsiteY15" fmla="*/ 2223449 h 2435962"/>
              <a:gd name="connsiteX16" fmla="*/ 770753 w 1528819"/>
              <a:gd name="connsiteY16" fmla="*/ 2435962 h 2435962"/>
              <a:gd name="connsiteX17" fmla="*/ 212512 w 1528819"/>
              <a:gd name="connsiteY17" fmla="*/ 2236137 h 2435962"/>
              <a:gd name="connsiteX18" fmla="*/ 0 w 1528819"/>
              <a:gd name="connsiteY18" fmla="*/ 1696926 h 2435962"/>
              <a:gd name="connsiteX19" fmla="*/ 371103 w 1528819"/>
              <a:gd name="connsiteY19" fmla="*/ 1696926 h 2435962"/>
              <a:gd name="connsiteX20" fmla="*/ 532866 w 1528819"/>
              <a:gd name="connsiteY20" fmla="*/ 2039484 h 2435962"/>
              <a:gd name="connsiteX21" fmla="*/ 767581 w 1528819"/>
              <a:gd name="connsiteY21" fmla="*/ 2118779 h 2435962"/>
              <a:gd name="connsiteX22" fmla="*/ 1040358 w 1528819"/>
              <a:gd name="connsiteY22" fmla="*/ 2010937 h 2435962"/>
              <a:gd name="connsiteX23" fmla="*/ 1157716 w 1528819"/>
              <a:gd name="connsiteY23" fmla="*/ 1744504 h 2435962"/>
              <a:gd name="connsiteX24" fmla="*/ 1008640 w 1528819"/>
              <a:gd name="connsiteY24" fmla="*/ 1471727 h 2435962"/>
              <a:gd name="connsiteX25" fmla="*/ 843705 w 1528819"/>
              <a:gd name="connsiteY25" fmla="*/ 1389260 h 2435962"/>
              <a:gd name="connsiteX26" fmla="*/ 555069 w 1528819"/>
              <a:gd name="connsiteY26" fmla="*/ 1287761 h 2435962"/>
              <a:gd name="connsiteX27" fmla="*/ 463086 w 1528819"/>
              <a:gd name="connsiteY27" fmla="*/ 1249699 h 2435962"/>
              <a:gd name="connsiteX28" fmla="*/ 269605 w 1528819"/>
              <a:gd name="connsiteY28" fmla="*/ 1135514 h 2435962"/>
              <a:gd name="connsiteX29" fmla="*/ 107842 w 1528819"/>
              <a:gd name="connsiteY29" fmla="*/ 951548 h 2435962"/>
              <a:gd name="connsiteX30" fmla="*/ 41233 w 1528819"/>
              <a:gd name="connsiteY30" fmla="*/ 675599 h 2435962"/>
              <a:gd name="connsiteX31" fmla="*/ 272777 w 1528819"/>
              <a:gd name="connsiteY31" fmla="*/ 174451 h 2435962"/>
              <a:gd name="connsiteX32" fmla="*/ 780269 w 1528819"/>
              <a:gd name="connsiteY32" fmla="*/ 0 h 243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528819" h="2435962">
                <a:moveTo>
                  <a:pt x="780269" y="0"/>
                </a:moveTo>
                <a:cubicBezTo>
                  <a:pt x="957891" y="0"/>
                  <a:pt x="1110138" y="47577"/>
                  <a:pt x="1237012" y="142732"/>
                </a:cubicBezTo>
                <a:cubicBezTo>
                  <a:pt x="1391374" y="259033"/>
                  <a:pt x="1474898" y="427139"/>
                  <a:pt x="1487586" y="647053"/>
                </a:cubicBezTo>
                <a:lnTo>
                  <a:pt x="1119654" y="647053"/>
                </a:lnTo>
                <a:cubicBezTo>
                  <a:pt x="1111196" y="606876"/>
                  <a:pt x="1101680" y="571986"/>
                  <a:pt x="1091108" y="542382"/>
                </a:cubicBezTo>
                <a:cubicBezTo>
                  <a:pt x="1076306" y="500091"/>
                  <a:pt x="1057275" y="464144"/>
                  <a:pt x="1034015" y="434540"/>
                </a:cubicBezTo>
                <a:cubicBezTo>
                  <a:pt x="974807" y="356302"/>
                  <a:pt x="885996" y="317183"/>
                  <a:pt x="767581" y="317183"/>
                </a:cubicBezTo>
                <a:cubicBezTo>
                  <a:pt x="670312" y="317183"/>
                  <a:pt x="587845" y="346786"/>
                  <a:pt x="520179" y="405994"/>
                </a:cubicBezTo>
                <a:cubicBezTo>
                  <a:pt x="448284" y="469430"/>
                  <a:pt x="412337" y="549783"/>
                  <a:pt x="412337" y="647053"/>
                </a:cubicBezTo>
                <a:cubicBezTo>
                  <a:pt x="412337" y="750666"/>
                  <a:pt x="456742" y="832076"/>
                  <a:pt x="545554" y="891283"/>
                </a:cubicBezTo>
                <a:cubicBezTo>
                  <a:pt x="585730" y="918772"/>
                  <a:pt x="643880" y="948376"/>
                  <a:pt x="720004" y="980094"/>
                </a:cubicBezTo>
                <a:lnTo>
                  <a:pt x="964235" y="1072077"/>
                </a:lnTo>
                <a:cubicBezTo>
                  <a:pt x="1050931" y="1108024"/>
                  <a:pt x="1121769" y="1141857"/>
                  <a:pt x="1176747" y="1173575"/>
                </a:cubicBezTo>
                <a:cubicBezTo>
                  <a:pt x="1248641" y="1213752"/>
                  <a:pt x="1308906" y="1257100"/>
                  <a:pt x="1357541" y="1303620"/>
                </a:cubicBezTo>
                <a:cubicBezTo>
                  <a:pt x="1471727" y="1413577"/>
                  <a:pt x="1528819" y="1554194"/>
                  <a:pt x="1528819" y="1725473"/>
                </a:cubicBezTo>
                <a:cubicBezTo>
                  <a:pt x="1528819" y="1926355"/>
                  <a:pt x="1465383" y="2092347"/>
                  <a:pt x="1338510" y="2223449"/>
                </a:cubicBezTo>
                <a:cubicBezTo>
                  <a:pt x="1198950" y="2365124"/>
                  <a:pt x="1009697" y="2435962"/>
                  <a:pt x="770753" y="2435962"/>
                </a:cubicBezTo>
                <a:cubicBezTo>
                  <a:pt x="538153" y="2435962"/>
                  <a:pt x="352072" y="2369353"/>
                  <a:pt x="212512" y="2236137"/>
                </a:cubicBezTo>
                <a:cubicBezTo>
                  <a:pt x="72952" y="2102920"/>
                  <a:pt x="2114" y="1923183"/>
                  <a:pt x="0" y="1696926"/>
                </a:cubicBezTo>
                <a:lnTo>
                  <a:pt x="371103" y="1696926"/>
                </a:lnTo>
                <a:cubicBezTo>
                  <a:pt x="381676" y="1851289"/>
                  <a:pt x="435597" y="1965474"/>
                  <a:pt x="532866" y="2039484"/>
                </a:cubicBezTo>
                <a:cubicBezTo>
                  <a:pt x="600532" y="2092347"/>
                  <a:pt x="678770" y="2118779"/>
                  <a:pt x="767581" y="2118779"/>
                </a:cubicBezTo>
                <a:cubicBezTo>
                  <a:pt x="873309" y="2118779"/>
                  <a:pt x="964235" y="2082832"/>
                  <a:pt x="1040358" y="2010937"/>
                </a:cubicBezTo>
                <a:cubicBezTo>
                  <a:pt x="1118597" y="1936928"/>
                  <a:pt x="1157716" y="1848117"/>
                  <a:pt x="1157716" y="1744504"/>
                </a:cubicBezTo>
                <a:cubicBezTo>
                  <a:pt x="1157716" y="1628204"/>
                  <a:pt x="1108024" y="1537278"/>
                  <a:pt x="1008640" y="1471727"/>
                </a:cubicBezTo>
                <a:cubicBezTo>
                  <a:pt x="968464" y="1446352"/>
                  <a:pt x="913485" y="1418863"/>
                  <a:pt x="843705" y="1389260"/>
                </a:cubicBezTo>
                <a:lnTo>
                  <a:pt x="555069" y="1287761"/>
                </a:lnTo>
                <a:lnTo>
                  <a:pt x="463086" y="1249699"/>
                </a:lnTo>
                <a:cubicBezTo>
                  <a:pt x="389077" y="1215866"/>
                  <a:pt x="324583" y="1177805"/>
                  <a:pt x="269605" y="1135514"/>
                </a:cubicBezTo>
                <a:cubicBezTo>
                  <a:pt x="199825" y="1082650"/>
                  <a:pt x="145904" y="1021328"/>
                  <a:pt x="107842" y="951548"/>
                </a:cubicBezTo>
                <a:cubicBezTo>
                  <a:pt x="63436" y="871195"/>
                  <a:pt x="41233" y="779212"/>
                  <a:pt x="41233" y="675599"/>
                </a:cubicBezTo>
                <a:cubicBezTo>
                  <a:pt x="39119" y="468373"/>
                  <a:pt x="116300" y="301323"/>
                  <a:pt x="272777" y="174451"/>
                </a:cubicBezTo>
                <a:cubicBezTo>
                  <a:pt x="412337" y="58150"/>
                  <a:pt x="581501" y="0"/>
                  <a:pt x="78026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67664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804654" y="3139286"/>
            <a:ext cx="2512086" cy="1725473"/>
          </a:xfrm>
          <a:custGeom>
            <a:avLst/>
            <a:gdLst>
              <a:gd name="connsiteX0" fmla="*/ 0 w 2512086"/>
              <a:gd name="connsiteY0" fmla="*/ 0 h 1725473"/>
              <a:gd name="connsiteX1" fmla="*/ 345729 w 2512086"/>
              <a:gd name="connsiteY1" fmla="*/ 0 h 1725473"/>
              <a:gd name="connsiteX2" fmla="*/ 751723 w 2512086"/>
              <a:gd name="connsiteY2" fmla="*/ 1303620 h 1725473"/>
              <a:gd name="connsiteX3" fmla="*/ 1119655 w 2512086"/>
              <a:gd name="connsiteY3" fmla="*/ 101499 h 1725473"/>
              <a:gd name="connsiteX4" fmla="*/ 1395603 w 2512086"/>
              <a:gd name="connsiteY4" fmla="*/ 101499 h 1725473"/>
              <a:gd name="connsiteX5" fmla="*/ 1769879 w 2512086"/>
              <a:gd name="connsiteY5" fmla="*/ 1303620 h 1725473"/>
              <a:gd name="connsiteX6" fmla="*/ 2169529 w 2512086"/>
              <a:gd name="connsiteY6" fmla="*/ 0 h 1725473"/>
              <a:gd name="connsiteX7" fmla="*/ 2512086 w 2512086"/>
              <a:gd name="connsiteY7" fmla="*/ 0 h 1725473"/>
              <a:gd name="connsiteX8" fmla="*/ 1937985 w 2512086"/>
              <a:gd name="connsiteY8" fmla="*/ 1725473 h 1725473"/>
              <a:gd name="connsiteX9" fmla="*/ 1623975 w 2512086"/>
              <a:gd name="connsiteY9" fmla="*/ 1725473 h 1725473"/>
              <a:gd name="connsiteX10" fmla="*/ 1252871 w 2512086"/>
              <a:gd name="connsiteY10" fmla="*/ 517008 h 1725473"/>
              <a:gd name="connsiteX11" fmla="*/ 891283 w 2512086"/>
              <a:gd name="connsiteY11" fmla="*/ 1725473 h 1725473"/>
              <a:gd name="connsiteX12" fmla="*/ 577272 w 2512086"/>
              <a:gd name="connsiteY12" fmla="*/ 1725473 h 1725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12086" h="1725473">
                <a:moveTo>
                  <a:pt x="0" y="0"/>
                </a:moveTo>
                <a:lnTo>
                  <a:pt x="345729" y="0"/>
                </a:lnTo>
                <a:lnTo>
                  <a:pt x="751723" y="1303620"/>
                </a:lnTo>
                <a:lnTo>
                  <a:pt x="1119655" y="101499"/>
                </a:lnTo>
                <a:lnTo>
                  <a:pt x="1395603" y="101499"/>
                </a:lnTo>
                <a:lnTo>
                  <a:pt x="1769879" y="1303620"/>
                </a:lnTo>
                <a:lnTo>
                  <a:pt x="2169529" y="0"/>
                </a:lnTo>
                <a:lnTo>
                  <a:pt x="2512086" y="0"/>
                </a:lnTo>
                <a:lnTo>
                  <a:pt x="1937985" y="1725473"/>
                </a:lnTo>
                <a:lnTo>
                  <a:pt x="1623975" y="1725473"/>
                </a:lnTo>
                <a:lnTo>
                  <a:pt x="1252871" y="517008"/>
                </a:lnTo>
                <a:lnTo>
                  <a:pt x="891283" y="1725473"/>
                </a:lnTo>
                <a:lnTo>
                  <a:pt x="577272" y="17254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9711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2140868" y="3059345"/>
            <a:ext cx="1839658" cy="1823800"/>
          </a:xfrm>
          <a:custGeom>
            <a:avLst/>
            <a:gdLst>
              <a:gd name="connsiteX0" fmla="*/ 919829 w 1839658"/>
              <a:gd name="connsiteY0" fmla="*/ 310839 h 1823800"/>
              <a:gd name="connsiteX1" fmla="*/ 501148 w 1839658"/>
              <a:gd name="connsiteY1" fmla="*/ 482118 h 1823800"/>
              <a:gd name="connsiteX2" fmla="*/ 329869 w 1839658"/>
              <a:gd name="connsiteY2" fmla="*/ 913486 h 1823800"/>
              <a:gd name="connsiteX3" fmla="*/ 329869 w 1839658"/>
              <a:gd name="connsiteY3" fmla="*/ 916658 h 1823800"/>
              <a:gd name="connsiteX4" fmla="*/ 501148 w 1839658"/>
              <a:gd name="connsiteY4" fmla="*/ 1344854 h 1823800"/>
              <a:gd name="connsiteX5" fmla="*/ 919829 w 1839658"/>
              <a:gd name="connsiteY5" fmla="*/ 1516132 h 1823800"/>
              <a:gd name="connsiteX6" fmla="*/ 1338510 w 1839658"/>
              <a:gd name="connsiteY6" fmla="*/ 1344854 h 1823800"/>
              <a:gd name="connsiteX7" fmla="*/ 1509788 w 1839658"/>
              <a:gd name="connsiteY7" fmla="*/ 913486 h 1823800"/>
              <a:gd name="connsiteX8" fmla="*/ 1338510 w 1839658"/>
              <a:gd name="connsiteY8" fmla="*/ 482118 h 1823800"/>
              <a:gd name="connsiteX9" fmla="*/ 919829 w 1839658"/>
              <a:gd name="connsiteY9" fmla="*/ 310839 h 1823800"/>
              <a:gd name="connsiteX10" fmla="*/ 919829 w 1839658"/>
              <a:gd name="connsiteY10" fmla="*/ 0 h 1823800"/>
              <a:gd name="connsiteX11" fmla="*/ 1598600 w 1839658"/>
              <a:gd name="connsiteY11" fmla="*/ 282293 h 1823800"/>
              <a:gd name="connsiteX12" fmla="*/ 1839658 w 1839658"/>
              <a:gd name="connsiteY12" fmla="*/ 913486 h 1823800"/>
              <a:gd name="connsiteX13" fmla="*/ 1598600 w 1839658"/>
              <a:gd name="connsiteY13" fmla="*/ 1541507 h 1823800"/>
              <a:gd name="connsiteX14" fmla="*/ 919829 w 1839658"/>
              <a:gd name="connsiteY14" fmla="*/ 1823800 h 1823800"/>
              <a:gd name="connsiteX15" fmla="*/ 241058 w 1839658"/>
              <a:gd name="connsiteY15" fmla="*/ 1541507 h 1823800"/>
              <a:gd name="connsiteX16" fmla="*/ 0 w 1839658"/>
              <a:gd name="connsiteY16" fmla="*/ 913486 h 1823800"/>
              <a:gd name="connsiteX17" fmla="*/ 0 w 1839658"/>
              <a:gd name="connsiteY17" fmla="*/ 910314 h 1823800"/>
              <a:gd name="connsiteX18" fmla="*/ 241058 w 1839658"/>
              <a:gd name="connsiteY18" fmla="*/ 282293 h 1823800"/>
              <a:gd name="connsiteX19" fmla="*/ 919829 w 1839658"/>
              <a:gd name="connsiteY19" fmla="*/ 0 h 182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39658" h="1823800">
                <a:moveTo>
                  <a:pt x="919829" y="310839"/>
                </a:moveTo>
                <a:cubicBezTo>
                  <a:pt x="754894" y="310839"/>
                  <a:pt x="615334" y="367932"/>
                  <a:pt x="501148" y="482118"/>
                </a:cubicBezTo>
                <a:cubicBezTo>
                  <a:pt x="386962" y="598418"/>
                  <a:pt x="329869" y="742207"/>
                  <a:pt x="329869" y="913486"/>
                </a:cubicBezTo>
                <a:lnTo>
                  <a:pt x="329869" y="916658"/>
                </a:lnTo>
                <a:cubicBezTo>
                  <a:pt x="329869" y="1087936"/>
                  <a:pt x="386962" y="1230668"/>
                  <a:pt x="501148" y="1344854"/>
                </a:cubicBezTo>
                <a:cubicBezTo>
                  <a:pt x="615334" y="1459040"/>
                  <a:pt x="754894" y="1516132"/>
                  <a:pt x="919829" y="1516132"/>
                </a:cubicBezTo>
                <a:cubicBezTo>
                  <a:pt x="1084764" y="1516132"/>
                  <a:pt x="1224324" y="1459040"/>
                  <a:pt x="1338510" y="1344854"/>
                </a:cubicBezTo>
                <a:cubicBezTo>
                  <a:pt x="1452696" y="1228554"/>
                  <a:pt x="1509788" y="1084764"/>
                  <a:pt x="1509788" y="913486"/>
                </a:cubicBezTo>
                <a:cubicBezTo>
                  <a:pt x="1509788" y="742207"/>
                  <a:pt x="1452696" y="598418"/>
                  <a:pt x="1338510" y="482118"/>
                </a:cubicBezTo>
                <a:cubicBezTo>
                  <a:pt x="1224324" y="367932"/>
                  <a:pt x="1084764" y="310839"/>
                  <a:pt x="919829" y="310839"/>
                </a:cubicBezTo>
                <a:close/>
                <a:moveTo>
                  <a:pt x="919829" y="0"/>
                </a:moveTo>
                <a:cubicBezTo>
                  <a:pt x="1196835" y="0"/>
                  <a:pt x="1423092" y="94098"/>
                  <a:pt x="1598600" y="282293"/>
                </a:cubicBezTo>
                <a:cubicBezTo>
                  <a:pt x="1759305" y="457800"/>
                  <a:pt x="1839658" y="668198"/>
                  <a:pt x="1839658" y="913486"/>
                </a:cubicBezTo>
                <a:cubicBezTo>
                  <a:pt x="1839658" y="1158774"/>
                  <a:pt x="1759305" y="1368114"/>
                  <a:pt x="1598600" y="1541507"/>
                </a:cubicBezTo>
                <a:cubicBezTo>
                  <a:pt x="1423092" y="1729702"/>
                  <a:pt x="1196835" y="1823800"/>
                  <a:pt x="919829" y="1823800"/>
                </a:cubicBezTo>
                <a:cubicBezTo>
                  <a:pt x="642823" y="1823800"/>
                  <a:pt x="416566" y="1729702"/>
                  <a:pt x="241058" y="1541507"/>
                </a:cubicBezTo>
                <a:cubicBezTo>
                  <a:pt x="80353" y="1368114"/>
                  <a:pt x="0" y="1158774"/>
                  <a:pt x="0" y="913486"/>
                </a:cubicBezTo>
                <a:lnTo>
                  <a:pt x="0" y="910314"/>
                </a:lnTo>
                <a:cubicBezTo>
                  <a:pt x="0" y="667141"/>
                  <a:pt x="80353" y="457800"/>
                  <a:pt x="241058" y="282293"/>
                </a:cubicBezTo>
                <a:cubicBezTo>
                  <a:pt x="416566" y="94098"/>
                  <a:pt x="642823" y="0"/>
                  <a:pt x="91982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729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2335183" y="2912172"/>
            <a:ext cx="1452696" cy="2347150"/>
          </a:xfrm>
          <a:custGeom>
            <a:avLst/>
            <a:gdLst>
              <a:gd name="connsiteX0" fmla="*/ 0 w 1452696"/>
              <a:gd name="connsiteY0" fmla="*/ 0 h 2347150"/>
              <a:gd name="connsiteX1" fmla="*/ 1452696 w 1452696"/>
              <a:gd name="connsiteY1" fmla="*/ 0 h 2347150"/>
              <a:gd name="connsiteX2" fmla="*/ 1452696 w 1452696"/>
              <a:gd name="connsiteY2" fmla="*/ 329870 h 2347150"/>
              <a:gd name="connsiteX3" fmla="*/ 913486 w 1452696"/>
              <a:gd name="connsiteY3" fmla="*/ 329870 h 2347150"/>
              <a:gd name="connsiteX4" fmla="*/ 913486 w 1452696"/>
              <a:gd name="connsiteY4" fmla="*/ 2347150 h 2347150"/>
              <a:gd name="connsiteX5" fmla="*/ 539210 w 1452696"/>
              <a:gd name="connsiteY5" fmla="*/ 2347150 h 2347150"/>
              <a:gd name="connsiteX6" fmla="*/ 539210 w 1452696"/>
              <a:gd name="connsiteY6" fmla="*/ 329870 h 2347150"/>
              <a:gd name="connsiteX7" fmla="*/ 0 w 1452696"/>
              <a:gd name="connsiteY7" fmla="*/ 329870 h 234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2696" h="2347150">
                <a:moveTo>
                  <a:pt x="0" y="0"/>
                </a:moveTo>
                <a:lnTo>
                  <a:pt x="1452696" y="0"/>
                </a:lnTo>
                <a:lnTo>
                  <a:pt x="1452696" y="329870"/>
                </a:lnTo>
                <a:lnTo>
                  <a:pt x="913486" y="329870"/>
                </a:lnTo>
                <a:lnTo>
                  <a:pt x="913486" y="2347150"/>
                </a:lnTo>
                <a:lnTo>
                  <a:pt x="539210" y="2347150"/>
                </a:lnTo>
                <a:lnTo>
                  <a:pt x="539210" y="329870"/>
                </a:lnTo>
                <a:lnTo>
                  <a:pt x="0" y="3298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579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64B2-12B8-44DF-AB48-53A304B44754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E5A-E14C-48D3-B09C-7DA3A4A6D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36514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64B2-12B8-44DF-AB48-53A304B44754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E5A-E14C-48D3-B09C-7DA3A4A6D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6824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64B2-12B8-44DF-AB48-53A304B44754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E5A-E14C-48D3-B09C-7DA3A4A6D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4712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64B2-12B8-44DF-AB48-53A304B44754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E5A-E14C-48D3-B09C-7DA3A4A6D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56917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850323" y="862613"/>
            <a:ext cx="9230712" cy="2493363"/>
          </a:xfrm>
          <a:custGeom>
            <a:avLst/>
            <a:gdLst>
              <a:gd name="connsiteX0" fmla="*/ 0 w 9230712"/>
              <a:gd name="connsiteY0" fmla="*/ 0 h 2493363"/>
              <a:gd name="connsiteX1" fmla="*/ 6737349 w 9230712"/>
              <a:gd name="connsiteY1" fmla="*/ 0 h 2493363"/>
              <a:gd name="connsiteX2" fmla="*/ 9230712 w 9230712"/>
              <a:gd name="connsiteY2" fmla="*/ 2493363 h 2493363"/>
              <a:gd name="connsiteX3" fmla="*/ 0 w 9230712"/>
              <a:gd name="connsiteY3" fmla="*/ 2493363 h 249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0712" h="2493363">
                <a:moveTo>
                  <a:pt x="0" y="0"/>
                </a:moveTo>
                <a:lnTo>
                  <a:pt x="6737349" y="0"/>
                </a:lnTo>
                <a:lnTo>
                  <a:pt x="9230712" y="2493363"/>
                </a:lnTo>
                <a:lnTo>
                  <a:pt x="0" y="24933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DBFC-C56B-4B49-ADB9-1ECC24AAA3AA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FEAB-7579-4FC6-9CE1-AD841209A9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63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DBFC-C56B-4B49-ADB9-1ECC24AAA3AA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FEAB-7579-4FC6-9CE1-AD841209A9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9298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844261" y="862613"/>
            <a:ext cx="10503478" cy="327758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DBFC-C56B-4B49-ADB9-1ECC24AAA3AA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FEAB-7579-4FC6-9CE1-AD841209A9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803373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25049" y="2771775"/>
            <a:ext cx="1943100" cy="194310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124450" y="2771775"/>
            <a:ext cx="1943100" cy="194310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9"/>
          <p:cNvSpPr>
            <a:spLocks noGrp="1"/>
          </p:cNvSpPr>
          <p:nvPr>
            <p:ph type="pic" sz="quarter" idx="12"/>
          </p:nvPr>
        </p:nvSpPr>
        <p:spPr>
          <a:xfrm>
            <a:off x="9223851" y="2771775"/>
            <a:ext cx="1943100" cy="194310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02542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40350460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553200"/>
            <a:ext cx="12192000" cy="304800"/>
          </a:xfrm>
          <a:prstGeom prst="rect">
            <a:avLst/>
          </a:prstGeom>
          <a:solidFill>
            <a:srgbClr val="E5DED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•"/>
              <a:defRPr/>
            </a:pPr>
            <a:endParaRPr lang="zh-CN" altLang="en-US" sz="2160" smtClean="0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836615"/>
            <a:ext cx="12192000" cy="4164012"/>
          </a:xfrm>
          <a:prstGeom prst="rect">
            <a:avLst/>
          </a:prstGeom>
          <a:solidFill>
            <a:srgbClr val="E5DED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kumimoji="0" lang="en-US" altLang="en-US" sz="2880" smtClean="0">
              <a:solidFill>
                <a:srgbClr val="85DFD0"/>
              </a:solidFill>
              <a:latin typeface="Times" pitchFamily="18" charset="0"/>
            </a:endParaRPr>
          </a:p>
        </p:txBody>
      </p:sp>
      <p:pic>
        <p:nvPicPr>
          <p:cNvPr id="6" name="图片 11" descr="ppt_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28693"/>
            <a:ext cx="121920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09720" y="4929199"/>
            <a:ext cx="85344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6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ja-JP" dirty="0" smtClean="0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778251" y="6584951"/>
            <a:ext cx="8401049" cy="228600"/>
          </a:xfrm>
        </p:spPr>
        <p:txBody>
          <a:bodyPr/>
          <a:lstStyle>
            <a:lvl1pPr algn="r">
              <a:defRPr sz="1680"/>
            </a:lvl1pPr>
          </a:lstStyle>
          <a:p>
            <a:pPr>
              <a:buClr>
                <a:srgbClr val="E2D700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36441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4"/>
            <a:ext cx="12192000" cy="71438"/>
          </a:xfrm>
          <a:prstGeom prst="rect">
            <a:avLst/>
          </a:prstGeom>
          <a:solidFill>
            <a:srgbClr val="32BFD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•"/>
              <a:defRPr/>
            </a:pPr>
            <a:endParaRPr lang="zh-CN" altLang="en-US" sz="2160" smtClean="0">
              <a:solidFill>
                <a:prstClr val="black"/>
              </a:solidFill>
            </a:endParaRPr>
          </a:p>
        </p:txBody>
      </p:sp>
      <p:pic>
        <p:nvPicPr>
          <p:cNvPr id="5" name="Picture 2" descr="D:\我的文档\庆科信息\公司LOGO\庆科标识正标v1.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67765" y="142875"/>
            <a:ext cx="3329516" cy="60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60" b="1" baseline="0">
                <a:solidFill>
                  <a:srgbClr val="0050A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133351" y="6500819"/>
            <a:ext cx="6443133" cy="260351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E2D700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77702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4"/>
            <a:ext cx="12192000" cy="71438"/>
          </a:xfrm>
          <a:prstGeom prst="rect">
            <a:avLst/>
          </a:prstGeom>
          <a:solidFill>
            <a:srgbClr val="32BFD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•"/>
              <a:defRPr/>
            </a:pPr>
            <a:endParaRPr lang="zh-CN" altLang="en-US" sz="2160" smtClean="0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3200" y="1169988"/>
            <a:ext cx="5740400" cy="485140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6800" y="1169988"/>
            <a:ext cx="5740400" cy="485140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133351" y="6500819"/>
            <a:ext cx="6443133" cy="260351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E2D700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68803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0" y="4"/>
            <a:ext cx="12192000" cy="71438"/>
          </a:xfrm>
          <a:prstGeom prst="rect">
            <a:avLst/>
          </a:prstGeom>
          <a:solidFill>
            <a:srgbClr val="32BFD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•"/>
              <a:defRPr/>
            </a:pPr>
            <a:endParaRPr lang="zh-CN" altLang="en-US" sz="2160" smtClean="0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" y="76200"/>
            <a:ext cx="10363200" cy="76041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03200" y="1169988"/>
            <a:ext cx="5740400" cy="485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46800" y="1169992"/>
            <a:ext cx="5740400" cy="234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46800" y="3671893"/>
            <a:ext cx="5740400" cy="234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133351" y="6500819"/>
            <a:ext cx="6443133" cy="260351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E2D700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485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DBFC-C56B-4B49-ADB9-1ECC24AAA3AA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FEAB-7579-4FC6-9CE1-AD841209A9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4601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DBFC-C56B-4B49-ADB9-1ECC24AAA3AA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FEAB-7579-4FC6-9CE1-AD841209A9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95488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850323" y="862613"/>
            <a:ext cx="9230712" cy="2493363"/>
          </a:xfrm>
          <a:custGeom>
            <a:avLst/>
            <a:gdLst>
              <a:gd name="connsiteX0" fmla="*/ 0 w 9230712"/>
              <a:gd name="connsiteY0" fmla="*/ 0 h 2493363"/>
              <a:gd name="connsiteX1" fmla="*/ 6737349 w 9230712"/>
              <a:gd name="connsiteY1" fmla="*/ 0 h 2493363"/>
              <a:gd name="connsiteX2" fmla="*/ 9230712 w 9230712"/>
              <a:gd name="connsiteY2" fmla="*/ 2493363 h 2493363"/>
              <a:gd name="connsiteX3" fmla="*/ 0 w 9230712"/>
              <a:gd name="connsiteY3" fmla="*/ 2493363 h 249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0712" h="2493363">
                <a:moveTo>
                  <a:pt x="0" y="0"/>
                </a:moveTo>
                <a:lnTo>
                  <a:pt x="6737349" y="0"/>
                </a:lnTo>
                <a:lnTo>
                  <a:pt x="9230712" y="2493363"/>
                </a:lnTo>
                <a:lnTo>
                  <a:pt x="0" y="24933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DBFC-C56B-4B49-ADB9-1ECC24AAA3AA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FEAB-7579-4FC6-9CE1-AD841209A9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7822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3441329" y="922122"/>
            <a:ext cx="7798171" cy="348001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DBFC-C56B-4B49-ADB9-1ECC24AAA3AA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FEAB-7579-4FC6-9CE1-AD841209A9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1627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DBFC-C56B-4B49-ADB9-1ECC24AAA3AA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FEAB-7579-4FC6-9CE1-AD841209A9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254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5DBFC-C56B-4B49-ADB9-1ECC24AAA3AA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0FEAB-7579-4FC6-9CE1-AD841209A9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297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464B2-12B8-44DF-AB48-53A304B44754}" type="datetimeFigureOut">
              <a:rPr lang="zh-CN" altLang="en-US" smtClean="0"/>
              <a:pPr/>
              <a:t>2018/5/17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8DE5A-E14C-48D3-B09C-7DA3A4A6D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518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2" r:id="rId26"/>
    <p:sldLayoutId id="2147483703" r:id="rId27"/>
    <p:sldLayoutId id="2147483700" r:id="rId28"/>
    <p:sldLayoutId id="2147483701" r:id="rId2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76200"/>
            <a:ext cx="12192000" cy="76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kumimoji="0" lang="en-US" altLang="en-US" sz="2880" smtClean="0">
              <a:solidFill>
                <a:srgbClr val="DBF5F9"/>
              </a:solidFill>
              <a:latin typeface="Times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0" y="0"/>
            <a:ext cx="12192000" cy="76200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kumimoji="0" lang="en-US" altLang="en-US" sz="2880" smtClean="0">
              <a:solidFill>
                <a:srgbClr val="F0F4BB"/>
              </a:solidFill>
              <a:latin typeface="Times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6846888"/>
            <a:ext cx="121920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60">
              <a:solidFill>
                <a:prstClr val="black"/>
              </a:solidFill>
            </a:endParaRP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0" y="836614"/>
            <a:ext cx="121920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60">
              <a:solidFill>
                <a:prstClr val="black"/>
              </a:solidFill>
            </a:endParaRP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169988"/>
            <a:ext cx="116840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ja-JP" smtClean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76200"/>
            <a:ext cx="10363200" cy="76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ja-JP" smtClean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3351" y="6553207"/>
            <a:ext cx="6443133" cy="2603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buClr>
                <a:srgbClr val="E2D700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2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40">
          <a:solidFill>
            <a:schemeClr val="tx2"/>
          </a:solidFill>
          <a:latin typeface="+mj-lt"/>
          <a:ea typeface="+mj-ea"/>
          <a:cs typeface="HG創英角ｺﾞｼｯｸUB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40">
          <a:solidFill>
            <a:schemeClr val="tx2"/>
          </a:solidFill>
          <a:latin typeface="Franklin Gothic Medium" panose="020B0603020102020204" pitchFamily="34" charset="0"/>
          <a:ea typeface="HG創英角ｺﾞｼｯｸUB"/>
          <a:cs typeface="HG創英角ｺﾞｼｯｸUB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40">
          <a:solidFill>
            <a:schemeClr val="tx2"/>
          </a:solidFill>
          <a:latin typeface="Franklin Gothic Medium" panose="020B0603020102020204" pitchFamily="34" charset="0"/>
          <a:ea typeface="HG創英角ｺﾞｼｯｸUB"/>
          <a:cs typeface="HG創英角ｺﾞｼｯｸUB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40">
          <a:solidFill>
            <a:schemeClr val="tx2"/>
          </a:solidFill>
          <a:latin typeface="Franklin Gothic Medium" panose="020B0603020102020204" pitchFamily="34" charset="0"/>
          <a:ea typeface="HG創英角ｺﾞｼｯｸUB"/>
          <a:cs typeface="HG創英角ｺﾞｼｯｸUB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40">
          <a:solidFill>
            <a:schemeClr val="tx2"/>
          </a:solidFill>
          <a:latin typeface="Franklin Gothic Medium" panose="020B0603020102020204" pitchFamily="34" charset="0"/>
          <a:ea typeface="HG創英角ｺﾞｼｯｸUB"/>
          <a:cs typeface="HG創英角ｺﾞｼｯｸUB"/>
        </a:defRPr>
      </a:lvl5pPr>
      <a:lvl6pPr marL="548640" algn="l" rtl="0" eaLnBrk="1" fontAlgn="base" hangingPunct="1">
        <a:spcBef>
          <a:spcPct val="0"/>
        </a:spcBef>
        <a:spcAft>
          <a:spcPct val="0"/>
        </a:spcAft>
        <a:defRPr kumimoji="1" sz="384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1097280" algn="l" rtl="0" eaLnBrk="1" fontAlgn="base" hangingPunct="1">
        <a:spcBef>
          <a:spcPct val="0"/>
        </a:spcBef>
        <a:spcAft>
          <a:spcPct val="0"/>
        </a:spcAft>
        <a:defRPr kumimoji="1" sz="384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645920" algn="l" rtl="0" eaLnBrk="1" fontAlgn="base" hangingPunct="1">
        <a:spcBef>
          <a:spcPct val="0"/>
        </a:spcBef>
        <a:spcAft>
          <a:spcPct val="0"/>
        </a:spcAft>
        <a:defRPr kumimoji="1" sz="384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2194560" algn="l" rtl="0" eaLnBrk="1" fontAlgn="base" hangingPunct="1">
        <a:spcBef>
          <a:spcPct val="0"/>
        </a:spcBef>
        <a:spcAft>
          <a:spcPct val="0"/>
        </a:spcAft>
        <a:defRPr kumimoji="1" sz="384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40080" indent="-6400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3360">
          <a:solidFill>
            <a:schemeClr val="tx1"/>
          </a:solidFill>
          <a:latin typeface="+mn-lt"/>
          <a:ea typeface="+mn-ea"/>
          <a:cs typeface="HG創英角ｺﾞｼｯｸUB"/>
        </a:defRPr>
      </a:lvl1pPr>
      <a:lvl2pPr marL="1097280" indent="-54864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880">
          <a:solidFill>
            <a:schemeClr val="tx1"/>
          </a:solidFill>
          <a:latin typeface="+mn-lt"/>
          <a:ea typeface="+mn-ea"/>
          <a:cs typeface="HG創英角ｺﾞｼｯｸUB"/>
        </a:defRPr>
      </a:lvl2pPr>
      <a:lvl3pPr marL="1554480" indent="-4572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HG創英角ｺﾞｼｯｸUB"/>
        </a:defRPr>
      </a:lvl3pPr>
      <a:lvl4pPr marL="2057400" indent="-41148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HG創英角ｺﾞｼｯｸUB"/>
        </a:defRPr>
      </a:lvl4pPr>
      <a:lvl5pPr marL="2606040" indent="-41148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HG創英角ｺﾞｼｯｸUB"/>
        </a:defRPr>
      </a:lvl5pPr>
      <a:lvl6pPr marL="3154680" indent="-41148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3703320" indent="-41148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4251960" indent="-41148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4800600" indent="-41148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code.aliyun.com/my_work/qlink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-305959" y="0"/>
            <a:ext cx="1730976" cy="1512863"/>
            <a:chOff x="-1876119" y="-341707"/>
            <a:chExt cx="7057719" cy="6168406"/>
          </a:xfrm>
          <a:noFill/>
        </p:grpSpPr>
        <p:sp>
          <p:nvSpPr>
            <p:cNvPr id="40" name="六边形 39"/>
            <p:cNvSpPr/>
            <p:nvPr/>
          </p:nvSpPr>
          <p:spPr>
            <a:xfrm>
              <a:off x="2233678" y="469693"/>
              <a:ext cx="2933408" cy="252880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3" name="六边形 42"/>
            <p:cNvSpPr/>
            <p:nvPr/>
          </p:nvSpPr>
          <p:spPr>
            <a:xfrm>
              <a:off x="868573" y="2108572"/>
              <a:ext cx="4313027" cy="3718127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4" name="六边形 43"/>
            <p:cNvSpPr/>
            <p:nvPr/>
          </p:nvSpPr>
          <p:spPr>
            <a:xfrm>
              <a:off x="-1876119" y="-341707"/>
              <a:ext cx="5299970" cy="456894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2693680" y="639734"/>
              <a:ext cx="180000" cy="18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2334819" y="2033086"/>
              <a:ext cx="180000" cy="18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941193" y="4151747"/>
              <a:ext cx="180000" cy="18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626018" y="2601157"/>
            <a:ext cx="6098642" cy="5132772"/>
            <a:chOff x="-1876119" y="-341707"/>
            <a:chExt cx="7057719" cy="6168406"/>
          </a:xfrm>
          <a:noFill/>
        </p:grpSpPr>
        <p:sp>
          <p:nvSpPr>
            <p:cNvPr id="49" name="六边形 48"/>
            <p:cNvSpPr/>
            <p:nvPr/>
          </p:nvSpPr>
          <p:spPr>
            <a:xfrm>
              <a:off x="2233678" y="469693"/>
              <a:ext cx="2933408" cy="252880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六边形 49"/>
            <p:cNvSpPr/>
            <p:nvPr/>
          </p:nvSpPr>
          <p:spPr>
            <a:xfrm>
              <a:off x="868573" y="2108572"/>
              <a:ext cx="4313027" cy="3718127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六边形 50"/>
            <p:cNvSpPr/>
            <p:nvPr/>
          </p:nvSpPr>
          <p:spPr>
            <a:xfrm>
              <a:off x="-1876119" y="-341707"/>
              <a:ext cx="5299970" cy="456894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2693680" y="639734"/>
              <a:ext cx="180000" cy="18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2334819" y="2033086"/>
              <a:ext cx="180000" cy="18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941193" y="4151747"/>
              <a:ext cx="180000" cy="18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TextBox 3"/>
          <p:cNvSpPr txBox="1"/>
          <p:nvPr/>
        </p:nvSpPr>
        <p:spPr>
          <a:xfrm>
            <a:off x="1380583" y="1681607"/>
            <a:ext cx="5832648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杭研</a:t>
            </a:r>
            <a:r>
              <a:rPr lang="en-US" altLang="zh-CN" sz="6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6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分享</a:t>
            </a:r>
            <a:endParaRPr lang="zh-CN" altLang="en-US" sz="6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30"/>
          <p:cNvSpPr txBox="1"/>
          <p:nvPr/>
        </p:nvSpPr>
        <p:spPr>
          <a:xfrm>
            <a:off x="1453398" y="3447223"/>
            <a:ext cx="36157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部门：     软件研发部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演讲人：  李博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69623" y="395499"/>
            <a:ext cx="2018190" cy="31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3301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0476" cy="6858858"/>
          </a:xfrm>
          <a:prstGeom prst="rect">
            <a:avLst/>
          </a:prstGeom>
        </p:spPr>
      </p:pic>
      <p:grpSp>
        <p:nvGrpSpPr>
          <p:cNvPr id="2" name="组合 10"/>
          <p:cNvGrpSpPr/>
          <p:nvPr/>
        </p:nvGrpSpPr>
        <p:grpSpPr>
          <a:xfrm>
            <a:off x="-305959" y="0"/>
            <a:ext cx="1730976" cy="1512863"/>
            <a:chOff x="-1876119" y="-341707"/>
            <a:chExt cx="7057719" cy="6168406"/>
          </a:xfrm>
          <a:noFill/>
        </p:grpSpPr>
        <p:sp>
          <p:nvSpPr>
            <p:cNvPr id="14" name="六边形 13"/>
            <p:cNvSpPr/>
            <p:nvPr/>
          </p:nvSpPr>
          <p:spPr>
            <a:xfrm>
              <a:off x="2233678" y="469693"/>
              <a:ext cx="2933408" cy="252880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868573" y="2108572"/>
              <a:ext cx="4313027" cy="3718127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-1876119" y="-341707"/>
              <a:ext cx="5299970" cy="456894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693680" y="639734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2334819" y="2033086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941193" y="4151747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540545" y="430624"/>
            <a:ext cx="578395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整体框架设计</a:t>
            </a:r>
            <a:endParaRPr lang="en-US" altLang="zh-CN" sz="5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8034" y="244578"/>
            <a:ext cx="2100237" cy="332470"/>
          </a:xfrm>
          <a:prstGeom prst="rect">
            <a:avLst/>
          </a:prstGeom>
        </p:spPr>
      </p:pic>
      <p:sp>
        <p:nvSpPr>
          <p:cNvPr id="29" name="文本框 108"/>
          <p:cNvSpPr txBox="1"/>
          <p:nvPr/>
        </p:nvSpPr>
        <p:spPr>
          <a:xfrm>
            <a:off x="1961148" y="1472152"/>
            <a:ext cx="6400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</a:t>
            </a:r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册函数机制</a:t>
            </a:r>
            <a:endParaRPr kumimoji="1" lang="zh-CN" altLang="en-US" b="1" kern="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633264" y="1595886"/>
            <a:ext cx="120770" cy="1207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45368" y="1997242"/>
            <a:ext cx="98899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static void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qlink_flash_read_cb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 uint8_t *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buf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, uint32_t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len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)</a:t>
            </a: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{</a:t>
            </a: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app_log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("read (%ld)",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len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);</a:t>
            </a: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memcpy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buf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,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app_context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-&gt;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app_config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-&gt;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qlink_flash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,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len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);</a:t>
            </a: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}</a:t>
            </a:r>
          </a:p>
          <a:p>
            <a:endParaRPr kumimoji="1" lang="en-US" altLang="zh-CN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Int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application_start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(void)</a:t>
            </a: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{</a:t>
            </a: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qlink_register_callback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 QLINK_GET_DEVICE_STATUS, 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&amp;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qlink_flash_read_cb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);</a:t>
            </a:r>
            <a:endParaRPr kumimoji="1" lang="en-US" altLang="zh-CN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kumimoji="1" lang="en-US" altLang="zh-CN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en-US" altLang="zh-CN" dirty="0" smtClean="0"/>
              <a:t> 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user_qlink_start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();</a:t>
            </a: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}</a:t>
            </a:r>
            <a:endParaRPr kumimoji="1" lang="en-US" altLang="zh-CN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62289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0476" cy="6858858"/>
          </a:xfrm>
          <a:prstGeom prst="rect">
            <a:avLst/>
          </a:prstGeom>
        </p:spPr>
      </p:pic>
      <p:grpSp>
        <p:nvGrpSpPr>
          <p:cNvPr id="2" name="组合 10"/>
          <p:cNvGrpSpPr/>
          <p:nvPr/>
        </p:nvGrpSpPr>
        <p:grpSpPr>
          <a:xfrm>
            <a:off x="-305959" y="0"/>
            <a:ext cx="1730976" cy="1512863"/>
            <a:chOff x="-1876119" y="-341707"/>
            <a:chExt cx="7057719" cy="6168406"/>
          </a:xfrm>
          <a:noFill/>
        </p:grpSpPr>
        <p:sp>
          <p:nvSpPr>
            <p:cNvPr id="14" name="六边形 13"/>
            <p:cNvSpPr/>
            <p:nvPr/>
          </p:nvSpPr>
          <p:spPr>
            <a:xfrm>
              <a:off x="2233678" y="469693"/>
              <a:ext cx="2933408" cy="252880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868573" y="2108572"/>
              <a:ext cx="4313027" cy="3718127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-1876119" y="-341707"/>
              <a:ext cx="5299970" cy="456894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693680" y="639734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2334819" y="2033086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941193" y="4151747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540545" y="430624"/>
            <a:ext cx="578395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整体框架设计</a:t>
            </a:r>
            <a:endParaRPr lang="en-US" altLang="zh-CN" sz="5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8034" y="244578"/>
            <a:ext cx="2100237" cy="332470"/>
          </a:xfrm>
          <a:prstGeom prst="rect">
            <a:avLst/>
          </a:prstGeom>
        </p:spPr>
      </p:pic>
      <p:sp>
        <p:nvSpPr>
          <p:cNvPr id="29" name="文本框 108"/>
          <p:cNvSpPr txBox="1"/>
          <p:nvPr/>
        </p:nvSpPr>
        <p:spPr>
          <a:xfrm>
            <a:off x="1961148" y="1472152"/>
            <a:ext cx="6400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</a:t>
            </a:r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册函数机制</a:t>
            </a:r>
            <a:endParaRPr kumimoji="1" lang="zh-CN" altLang="en-US" b="1" kern="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633264" y="1595886"/>
            <a:ext cx="120770" cy="1207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45368" y="1997242"/>
            <a:ext cx="98899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OSStatus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qlink_flash_read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 uint8_t *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buf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, uint32_t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len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)</a:t>
            </a: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{</a:t>
            </a: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if ( (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qlink_context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== NULL) || (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qlink_context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-&gt;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status.flash_cb.flash_read_cb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== NULL) )</a:t>
            </a:r>
          </a:p>
          <a:p>
            <a:r>
              <a:rPr kumimoji="1" lang="zh-CN" altLang="en-US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{</a:t>
            </a: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return -1;</a:t>
            </a:r>
          </a:p>
          <a:p>
            <a:r>
              <a:rPr kumimoji="1" lang="zh-CN" altLang="en-US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}</a:t>
            </a:r>
          </a:p>
          <a:p>
            <a:endParaRPr kumimoji="1" lang="zh-CN" altLang="en-US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(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qlink_context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-&gt;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status.flash_cb.flash_read_cb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)(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buf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,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len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);</a:t>
            </a:r>
          </a:p>
          <a:p>
            <a:endParaRPr kumimoji="1" lang="zh-CN" altLang="en-US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return 0;</a:t>
            </a: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2289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grpSp>
        <p:nvGrpSpPr>
          <p:cNvPr id="2" name="组合 10"/>
          <p:cNvGrpSpPr/>
          <p:nvPr/>
        </p:nvGrpSpPr>
        <p:grpSpPr>
          <a:xfrm>
            <a:off x="-305959" y="0"/>
            <a:ext cx="1730976" cy="1512863"/>
            <a:chOff x="-1876119" y="-341707"/>
            <a:chExt cx="7057719" cy="6168406"/>
          </a:xfrm>
          <a:noFill/>
        </p:grpSpPr>
        <p:sp>
          <p:nvSpPr>
            <p:cNvPr id="14" name="六边形 13"/>
            <p:cNvSpPr/>
            <p:nvPr/>
          </p:nvSpPr>
          <p:spPr>
            <a:xfrm>
              <a:off x="2233678" y="469693"/>
              <a:ext cx="2933408" cy="252880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868573" y="2108572"/>
              <a:ext cx="4313027" cy="3718127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-1876119" y="-341707"/>
              <a:ext cx="5299970" cy="456894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693680" y="639734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2334819" y="2033086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941193" y="4151747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540545" y="430624"/>
            <a:ext cx="578395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整体框架设计</a:t>
            </a:r>
            <a:endParaRPr lang="en-US" altLang="zh-CN" sz="5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8034" y="244578"/>
            <a:ext cx="2100237" cy="332470"/>
          </a:xfrm>
          <a:prstGeom prst="rect">
            <a:avLst/>
          </a:prstGeom>
        </p:spPr>
      </p:pic>
      <p:sp>
        <p:nvSpPr>
          <p:cNvPr id="31" name="文本框 108"/>
          <p:cNvSpPr txBox="1"/>
          <p:nvPr/>
        </p:nvSpPr>
        <p:spPr>
          <a:xfrm>
            <a:off x="1949116" y="1411994"/>
            <a:ext cx="6400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辅助调试工具</a:t>
            </a:r>
            <a:endParaRPr kumimoji="1" lang="zh-CN" altLang="en-US" b="1" kern="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621232" y="1535728"/>
            <a:ext cx="120770" cy="1207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32809" y="1864895"/>
            <a:ext cx="9320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</a:t>
            </a:r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命令调试</a:t>
            </a:r>
            <a:endParaRPr kumimoji="1" lang="en-US" altLang="zh-CN" b="1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28800" y="3990473"/>
            <a:ext cx="9091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UDP</a:t>
            </a:r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代</a:t>
            </a:r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替串口调试</a:t>
            </a:r>
            <a:endParaRPr kumimoji="1" lang="en-US" altLang="zh-CN" b="1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kumimoji="1" lang="en-US" altLang="zh-CN" b="1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kumimoji="1" lang="en-US" altLang="zh-CN" b="1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int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1" lang="en-US" altLang="zh-CN" b="1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qlink_udp_log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 const char* format, ... ) </a:t>
            </a: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</a:t>
            </a:r>
            <a:r>
              <a:rPr kumimoji="1" lang="zh-CN" altLang="en-US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此函数使用户进入配网状</a:t>
            </a:r>
            <a:r>
              <a:rPr kumimoji="1" lang="zh-CN" altLang="en-US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态</a:t>
            </a:r>
            <a:endParaRPr kumimoji="1" lang="en-US" altLang="zh-CN" b="1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kumimoji="1" lang="zh-CN" altLang="en-US" b="1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79645" y="2229102"/>
            <a:ext cx="96583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2289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grpSp>
        <p:nvGrpSpPr>
          <p:cNvPr id="2" name="组合 10"/>
          <p:cNvGrpSpPr/>
          <p:nvPr/>
        </p:nvGrpSpPr>
        <p:grpSpPr>
          <a:xfrm>
            <a:off x="-305959" y="0"/>
            <a:ext cx="1730976" cy="1512863"/>
            <a:chOff x="-1876119" y="-341707"/>
            <a:chExt cx="7057719" cy="6168406"/>
          </a:xfrm>
          <a:noFill/>
        </p:grpSpPr>
        <p:sp>
          <p:nvSpPr>
            <p:cNvPr id="14" name="六边形 13"/>
            <p:cNvSpPr/>
            <p:nvPr/>
          </p:nvSpPr>
          <p:spPr>
            <a:xfrm>
              <a:off x="2233678" y="469693"/>
              <a:ext cx="2933408" cy="252880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868573" y="2108572"/>
              <a:ext cx="4313027" cy="3718127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-1876119" y="-341707"/>
              <a:ext cx="5299970" cy="456894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693680" y="639734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2334819" y="2033086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941193" y="4151747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683793" y="430624"/>
            <a:ext cx="2778325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5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8034" y="244578"/>
            <a:ext cx="2100237" cy="332470"/>
          </a:xfrm>
          <a:prstGeom prst="rect">
            <a:avLst/>
          </a:prstGeom>
        </p:spPr>
      </p:pic>
      <p:sp>
        <p:nvSpPr>
          <p:cNvPr id="23" name="文本框 108"/>
          <p:cNvSpPr txBox="1"/>
          <p:nvPr/>
        </p:nvSpPr>
        <p:spPr>
          <a:xfrm>
            <a:off x="2057401" y="1556374"/>
            <a:ext cx="6400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配网函数</a:t>
            </a:r>
            <a:endParaRPr kumimoji="1" lang="zh-CN" altLang="en-US" b="1" kern="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729517" y="1680108"/>
            <a:ext cx="120770" cy="1207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32809" y="2263624"/>
            <a:ext cx="932046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void </a:t>
            </a:r>
            <a:r>
              <a:rPr kumimoji="1" lang="en-US" altLang="zh-CN" b="1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qlink_config_with_erase_flash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(void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)</a:t>
            </a:r>
            <a:endParaRPr kumimoji="1" lang="en-US" altLang="zh-CN" b="1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</a:t>
            </a:r>
            <a:r>
              <a:rPr kumimoji="1" lang="zh-CN" altLang="en-US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此函数使用户</a:t>
            </a:r>
            <a:r>
              <a:rPr kumimoji="1" lang="zh-CN" altLang="en-US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进</a:t>
            </a:r>
            <a:r>
              <a:rPr kumimoji="1" lang="zh-CN" altLang="en-US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入配网状态，并且擦出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qlink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1" lang="zh-CN" altLang="en-US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flash</a:t>
            </a:r>
            <a:r>
              <a:rPr kumimoji="1" lang="zh-CN" altLang="en-US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中的内容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</a:t>
            </a:r>
            <a:endParaRPr kumimoji="1" lang="en-US" altLang="zh-CN" b="1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kumimoji="1" lang="en-US" altLang="zh-CN" b="1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void </a:t>
            </a:r>
            <a:r>
              <a:rPr kumimoji="1" lang="en-US" altLang="zh-CN" b="1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PlatformEasyLinkButtonLongPressedCallback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(void) </a:t>
            </a: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</a:t>
            </a:r>
            <a:r>
              <a:rPr kumimoji="1" lang="zh-CN" altLang="en-US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此函数使用户进入配网状</a:t>
            </a:r>
            <a:r>
              <a:rPr kumimoji="1" lang="zh-CN" altLang="en-US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态</a:t>
            </a:r>
            <a:endParaRPr kumimoji="1" lang="en-US" altLang="zh-CN" b="1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kumimoji="1" lang="zh-CN" altLang="en-US" b="1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289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grpSp>
        <p:nvGrpSpPr>
          <p:cNvPr id="2" name="组合 10"/>
          <p:cNvGrpSpPr/>
          <p:nvPr/>
        </p:nvGrpSpPr>
        <p:grpSpPr>
          <a:xfrm>
            <a:off x="-305959" y="0"/>
            <a:ext cx="1730976" cy="1512863"/>
            <a:chOff x="-1876119" y="-341707"/>
            <a:chExt cx="7057719" cy="6168406"/>
          </a:xfrm>
          <a:noFill/>
        </p:grpSpPr>
        <p:sp>
          <p:nvSpPr>
            <p:cNvPr id="14" name="六边形 13"/>
            <p:cNvSpPr/>
            <p:nvPr/>
          </p:nvSpPr>
          <p:spPr>
            <a:xfrm>
              <a:off x="2233678" y="469693"/>
              <a:ext cx="2933408" cy="252880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868573" y="2108572"/>
              <a:ext cx="4313027" cy="3718127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-1876119" y="-341707"/>
              <a:ext cx="5299970" cy="456894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693680" y="639734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2334819" y="2033086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941193" y="4151747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683793" y="430624"/>
            <a:ext cx="2778325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5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8034" y="244578"/>
            <a:ext cx="2100237" cy="332470"/>
          </a:xfrm>
          <a:prstGeom prst="rect">
            <a:avLst/>
          </a:prstGeom>
        </p:spPr>
      </p:pic>
      <p:sp>
        <p:nvSpPr>
          <p:cNvPr id="23" name="文本框 108"/>
          <p:cNvSpPr txBox="1"/>
          <p:nvPr/>
        </p:nvSpPr>
        <p:spPr>
          <a:xfrm>
            <a:off x="2057401" y="1556374"/>
            <a:ext cx="6400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发送数据函数</a:t>
            </a:r>
            <a:endParaRPr kumimoji="1" lang="zh-CN" altLang="en-US" b="1" kern="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729517" y="1680108"/>
            <a:ext cx="120770" cy="1207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32809" y="2263623"/>
            <a:ext cx="932046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OSStatus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1" lang="en-US" altLang="zh-CN" b="1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qlink_device_send_data_message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(char *</a:t>
            </a:r>
            <a:r>
              <a:rPr kumimoji="1" lang="en-US" altLang="zh-CN" b="1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event_type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, char *data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);</a:t>
            </a:r>
          </a:p>
          <a:p>
            <a:endParaRPr kumimoji="1" lang="en-US" altLang="zh-CN" b="1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event_type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: </a:t>
            </a:r>
            <a:r>
              <a:rPr kumimoji="1" lang="zh-CN" altLang="en-US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为发送数据的类型，注意主动上报和响应要选择不同类型 设备主动上报：          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 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eventType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= Inform </a:t>
            </a:r>
            <a:r>
              <a:rPr kumimoji="1" lang="zh-CN" altLang="en-US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人为触发的数据上报： </a:t>
            </a:r>
            <a:endParaRPr kumimoji="1" lang="en-US" altLang="zh-CN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 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eventType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=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ParamChange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1" lang="zh-CN" altLang="en-US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云端请求上报： </a:t>
            </a:r>
            <a:endParaRPr kumimoji="1" lang="en-US" altLang="zh-CN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eventType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= Data </a:t>
            </a:r>
            <a:r>
              <a:rPr kumimoji="1" lang="zh-CN" altLang="en-US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文件操作：</a:t>
            </a:r>
            <a:endParaRPr kumimoji="1" lang="en-US" altLang="zh-CN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eventType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= File data:</a:t>
            </a:r>
            <a:r>
              <a:rPr kumimoji="1" lang="zh-CN" altLang="en-US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上传具体内容</a:t>
            </a:r>
            <a:endParaRPr kumimoji="1" lang="en-US" altLang="zh-CN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kumimoji="1" lang="en-US" altLang="zh-CN" b="1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kumimoji="1" lang="en-US" altLang="zh-CN" b="1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kumimoji="1" lang="en-US" altLang="zh-CN" b="1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kumimoji="1" lang="zh-CN" altLang="en-US" b="1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289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grpSp>
        <p:nvGrpSpPr>
          <p:cNvPr id="2" name="组合 10"/>
          <p:cNvGrpSpPr/>
          <p:nvPr/>
        </p:nvGrpSpPr>
        <p:grpSpPr>
          <a:xfrm>
            <a:off x="-305959" y="0"/>
            <a:ext cx="1730976" cy="1512863"/>
            <a:chOff x="-1876119" y="-341707"/>
            <a:chExt cx="7057719" cy="6168406"/>
          </a:xfrm>
          <a:noFill/>
        </p:grpSpPr>
        <p:sp>
          <p:nvSpPr>
            <p:cNvPr id="14" name="六边形 13"/>
            <p:cNvSpPr/>
            <p:nvPr/>
          </p:nvSpPr>
          <p:spPr>
            <a:xfrm>
              <a:off x="2233678" y="469693"/>
              <a:ext cx="2933408" cy="252880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868573" y="2108572"/>
              <a:ext cx="4313027" cy="3718127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-1876119" y="-341707"/>
              <a:ext cx="5299970" cy="456894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693680" y="639734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2334819" y="2033086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941193" y="4151747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683793" y="430624"/>
            <a:ext cx="2778325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5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8034" y="244578"/>
            <a:ext cx="2100237" cy="332470"/>
          </a:xfrm>
          <a:prstGeom prst="rect">
            <a:avLst/>
          </a:prstGeom>
        </p:spPr>
      </p:pic>
      <p:sp>
        <p:nvSpPr>
          <p:cNvPr id="23" name="文本框 108"/>
          <p:cNvSpPr txBox="1"/>
          <p:nvPr/>
        </p:nvSpPr>
        <p:spPr>
          <a:xfrm>
            <a:off x="2057401" y="1556374"/>
            <a:ext cx="6400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获</a:t>
            </a:r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取时间函数</a:t>
            </a:r>
            <a:endParaRPr kumimoji="1" lang="zh-CN" altLang="en-US" b="1" kern="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729517" y="1680108"/>
            <a:ext cx="120770" cy="1207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32809" y="2263623"/>
            <a:ext cx="93204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OSStatus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1" lang="en-US" altLang="zh-CN" b="1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qlink_time_init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(void); </a:t>
            </a:r>
            <a:endParaRPr kumimoji="1" lang="en-US" altLang="zh-CN" b="1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</a:t>
            </a:r>
            <a:r>
              <a:rPr kumimoji="1" lang="zh-CN" altLang="en-US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从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rtc</a:t>
            </a:r>
            <a:r>
              <a:rPr kumimoji="1" lang="zh-CN" altLang="en-US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中读取数据存放在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UTC</a:t>
            </a:r>
            <a:r>
              <a:rPr kumimoji="1" lang="zh-CN" altLang="en-US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，然后开启时间同步服务</a:t>
            </a:r>
            <a:endParaRPr kumimoji="1" lang="en-US" altLang="zh-CN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kumimoji="1" lang="en-US" altLang="zh-CN" b="1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kumimoji="1" lang="en-US" altLang="zh-CN" b="1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OSStatus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1" lang="en-US" altLang="zh-CN" b="1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qlink_time_get_time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(QLINK_TIME_S *time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);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91327" y="3441031"/>
            <a:ext cx="4042612" cy="255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2289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grpSp>
        <p:nvGrpSpPr>
          <p:cNvPr id="2" name="组合 10"/>
          <p:cNvGrpSpPr/>
          <p:nvPr/>
        </p:nvGrpSpPr>
        <p:grpSpPr>
          <a:xfrm>
            <a:off x="-305959" y="0"/>
            <a:ext cx="1730976" cy="1512863"/>
            <a:chOff x="-1876119" y="-341707"/>
            <a:chExt cx="7057719" cy="6168406"/>
          </a:xfrm>
          <a:noFill/>
        </p:grpSpPr>
        <p:sp>
          <p:nvSpPr>
            <p:cNvPr id="14" name="六边形 13"/>
            <p:cNvSpPr/>
            <p:nvPr/>
          </p:nvSpPr>
          <p:spPr>
            <a:xfrm>
              <a:off x="2233678" y="469693"/>
              <a:ext cx="2933408" cy="252880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868573" y="2108572"/>
              <a:ext cx="4313027" cy="3718127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-1876119" y="-341707"/>
              <a:ext cx="5299970" cy="456894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693680" y="639734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2334819" y="2033086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941193" y="4151747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683793" y="430624"/>
            <a:ext cx="2778325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5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8034" y="244578"/>
            <a:ext cx="2100237" cy="332470"/>
          </a:xfrm>
          <a:prstGeom prst="rect">
            <a:avLst/>
          </a:prstGeom>
        </p:spPr>
      </p:pic>
      <p:sp>
        <p:nvSpPr>
          <p:cNvPr id="23" name="文本框 108"/>
          <p:cNvSpPr txBox="1"/>
          <p:nvPr/>
        </p:nvSpPr>
        <p:spPr>
          <a:xfrm>
            <a:off x="2057401" y="1556374"/>
            <a:ext cx="6400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获</a:t>
            </a:r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取系统版本信息函数</a:t>
            </a:r>
            <a:endParaRPr kumimoji="1" lang="zh-CN" altLang="en-US" b="1" kern="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729517" y="1680108"/>
            <a:ext cx="120770" cy="1207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32809" y="2263623"/>
            <a:ext cx="93204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char 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*</a:t>
            </a:r>
            <a:r>
              <a:rPr kumimoji="1" lang="en-US" altLang="zh-CN" b="1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qlink_get_firmware_version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(void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)</a:t>
            </a:r>
            <a:endParaRPr kumimoji="1" lang="en-US" altLang="zh-CN" b="1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</a:t>
            </a:r>
            <a:r>
              <a:rPr kumimoji="1" lang="zh-CN" altLang="en-US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获取系统固件版本</a:t>
            </a:r>
            <a:endParaRPr kumimoji="1" lang="en-US" altLang="zh-CN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kumimoji="1" lang="en-US" altLang="zh-CN" b="1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kumimoji="1" lang="en-US" altLang="zh-CN" b="1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kumimoji="1" lang="zh-CN" altLang="en-US" b="1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char *</a:t>
            </a:r>
            <a:r>
              <a:rPr kumimoji="1" lang="en-US" altLang="zh-CN" b="1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qlink_get_software_version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(void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)</a:t>
            </a:r>
          </a:p>
          <a:p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</a:t>
            </a:r>
            <a:r>
              <a:rPr kumimoji="1" lang="zh-CN" altLang="en-US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获取系统软件版本</a:t>
            </a:r>
            <a:endParaRPr kumimoji="1" lang="en-US" altLang="zh-CN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</a:t>
            </a:r>
            <a:endParaRPr kumimoji="1" lang="en-US" altLang="zh-CN" b="1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289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24" y="-858"/>
            <a:ext cx="12190476" cy="68588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7532" y="696190"/>
            <a:ext cx="10816936" cy="54656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920386" y="4783598"/>
            <a:ext cx="6347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ea"/>
                <a:ea typeface="+mj-ea"/>
              </a:rPr>
              <a:t>庆科信息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8" name="文本框 7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727782" y="5408904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en-US" altLang="zh-CN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www.mxchip.com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532" y="696189"/>
            <a:ext cx="10816936" cy="3974727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2207" y="1848535"/>
            <a:ext cx="2338721" cy="232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953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-858"/>
            <a:ext cx="12190476" cy="6858858"/>
          </a:xfrm>
          <a:prstGeom prst="rect">
            <a:avLst/>
          </a:prstGeom>
        </p:spPr>
      </p:pic>
      <p:sp>
        <p:nvSpPr>
          <p:cNvPr id="5" name="六边形 4"/>
          <p:cNvSpPr/>
          <p:nvPr/>
        </p:nvSpPr>
        <p:spPr>
          <a:xfrm flipH="1">
            <a:off x="929857" y="1527858"/>
            <a:ext cx="2410137" cy="2077704"/>
          </a:xfrm>
          <a:prstGeom prst="hexagon">
            <a:avLst>
              <a:gd name="adj" fmla="val 25690"/>
              <a:gd name="vf" fmla="val 11547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六边形 5"/>
          <p:cNvSpPr/>
          <p:nvPr/>
        </p:nvSpPr>
        <p:spPr>
          <a:xfrm flipH="1">
            <a:off x="917932" y="2874388"/>
            <a:ext cx="3543655" cy="3054875"/>
          </a:xfrm>
          <a:prstGeom prst="hexagon">
            <a:avLst>
              <a:gd name="adj" fmla="val 25690"/>
              <a:gd name="vf" fmla="val 11547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7" name="六边形 6"/>
          <p:cNvSpPr/>
          <p:nvPr/>
        </p:nvSpPr>
        <p:spPr>
          <a:xfrm flipH="1">
            <a:off x="2362128" y="861198"/>
            <a:ext cx="4354544" cy="3753917"/>
          </a:xfrm>
          <a:prstGeom prst="hexagon">
            <a:avLst>
              <a:gd name="adj" fmla="val 25690"/>
              <a:gd name="vf" fmla="val 11547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 flipH="1">
            <a:off x="2814158" y="1667566"/>
            <a:ext cx="147891" cy="147891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 flipH="1">
            <a:off x="3109004" y="2812367"/>
            <a:ext cx="147891" cy="1478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4" name="文本框 1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1456069" y="4553095"/>
            <a:ext cx="2467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 smtClean="0">
                <a:solidFill>
                  <a:schemeClr val="accent1"/>
                </a:solidFill>
                <a:latin typeface="+mj-ea"/>
                <a:ea typeface="+mj-ea"/>
              </a:rPr>
              <a:t>  </a:t>
            </a:r>
            <a:endParaRPr lang="en-US" altLang="zh-CN" sz="3200" b="1" kern="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en-US" altLang="zh-CN" sz="2800" b="1" dirty="0" smtClean="0">
                <a:solidFill>
                  <a:srgbClr val="0070C0"/>
                </a:solidFill>
                <a:latin typeface="+mj-ea"/>
                <a:ea typeface="+mj-ea"/>
                <a:cs typeface="Kartika" panose="02020503030404060203" pitchFamily="18" charset="0"/>
              </a:rPr>
              <a:t>CONTENTS</a:t>
            </a:r>
            <a:endParaRPr lang="en-US" altLang="zh-CN" sz="2800" b="1" dirty="0">
              <a:solidFill>
                <a:srgbClr val="0070C0"/>
              </a:solidFill>
              <a:latin typeface="+mj-ea"/>
              <a:ea typeface="+mj-ea"/>
              <a:cs typeface="Kartika" panose="02020503030404060203" pitchFamily="18" charset="0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 flipH="1">
            <a:off x="4279909" y="4544469"/>
            <a:ext cx="147891" cy="1478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238807" y="1286088"/>
            <a:ext cx="79861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+mj-ea"/>
                <a:ea typeface="+mj-ea"/>
              </a:rPr>
              <a:t>  </a:t>
            </a:r>
            <a:r>
              <a:rPr lang="en-US" altLang="zh-CN" sz="3200" b="1" dirty="0" smtClean="0">
                <a:solidFill>
                  <a:srgbClr val="0070C0"/>
                </a:solidFill>
                <a:latin typeface="+mj-ea"/>
                <a:ea typeface="+mj-ea"/>
                <a:cs typeface="Kartika" panose="02020503030404060203" pitchFamily="18" charset="0"/>
              </a:rPr>
              <a:t>1.</a:t>
            </a:r>
            <a:endParaRPr lang="en-US" altLang="zh-CN" sz="2400" b="1" dirty="0" smtClean="0">
              <a:solidFill>
                <a:srgbClr val="0070C0"/>
              </a:solidFill>
              <a:latin typeface="+mj-ea"/>
              <a:ea typeface="+mj-ea"/>
              <a:cs typeface="Kartika" panose="02020503030404060203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50838" y="2498905"/>
            <a:ext cx="79861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+mj-ea"/>
                <a:ea typeface="+mj-ea"/>
              </a:rPr>
              <a:t>  </a:t>
            </a:r>
            <a:r>
              <a:rPr lang="en-US" altLang="zh-CN" sz="3200" b="1" dirty="0" smtClean="0">
                <a:solidFill>
                  <a:srgbClr val="0070C0"/>
                </a:solidFill>
                <a:latin typeface="+mj-ea"/>
                <a:ea typeface="+mj-ea"/>
                <a:cs typeface="Kartika" panose="02020503030404060203" pitchFamily="18" charset="0"/>
              </a:rPr>
              <a:t>2.</a:t>
            </a:r>
            <a:endParaRPr lang="en-US" altLang="zh-CN" sz="2400" b="1" dirty="0" smtClean="0">
              <a:solidFill>
                <a:srgbClr val="0070C0"/>
              </a:solidFill>
              <a:latin typeface="+mj-ea"/>
              <a:ea typeface="+mj-ea"/>
              <a:cs typeface="Kartika" panose="02020503030404060203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189989" y="3807975"/>
            <a:ext cx="830677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+mj-ea"/>
                <a:ea typeface="+mj-ea"/>
              </a:rPr>
              <a:t>  </a:t>
            </a:r>
            <a:r>
              <a:rPr lang="en-US" altLang="zh-CN" sz="3200" b="1" dirty="0" smtClean="0">
                <a:solidFill>
                  <a:srgbClr val="0070C0"/>
                </a:solidFill>
                <a:latin typeface="+mj-ea"/>
                <a:ea typeface="+mj-ea"/>
                <a:cs typeface="Kartika" panose="02020503030404060203" pitchFamily="18" charset="0"/>
              </a:rPr>
              <a:t>3.</a:t>
            </a:r>
            <a:endParaRPr lang="en-US" altLang="zh-CN" sz="2400" b="1" dirty="0" smtClean="0">
              <a:solidFill>
                <a:srgbClr val="0070C0"/>
              </a:solidFill>
              <a:latin typeface="+mj-ea"/>
              <a:ea typeface="+mj-ea"/>
              <a:cs typeface="Kartika" panose="02020503030404060203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226957" y="5168845"/>
            <a:ext cx="79861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+mj-ea"/>
                <a:ea typeface="+mj-ea"/>
              </a:rPr>
              <a:t>  </a:t>
            </a:r>
            <a:r>
              <a:rPr lang="en-US" altLang="zh-CN" sz="3200" b="1" dirty="0" smtClean="0">
                <a:solidFill>
                  <a:srgbClr val="0070C0"/>
                </a:solidFill>
                <a:latin typeface="+mj-ea"/>
                <a:ea typeface="+mj-ea"/>
                <a:cs typeface="Kartika" panose="02020503030404060203" pitchFamily="18" charset="0"/>
              </a:rPr>
              <a:t>4.</a:t>
            </a:r>
            <a:endParaRPr lang="en-US" altLang="zh-CN" sz="2400" b="1" dirty="0" smtClean="0">
              <a:solidFill>
                <a:srgbClr val="0070C0"/>
              </a:solidFill>
              <a:latin typeface="+mj-ea"/>
              <a:ea typeface="+mj-ea"/>
              <a:cs typeface="Kartika" panose="02020503030404060203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080724" y="1233071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70C0"/>
                </a:solidFill>
                <a:latin typeface="+mj-ea"/>
                <a:ea typeface="+mj-ea"/>
              </a:rPr>
              <a:t>使用</a:t>
            </a:r>
            <a:r>
              <a:rPr lang="zh-CN" altLang="en-US" sz="3600" b="1" dirty="0" smtClean="0">
                <a:solidFill>
                  <a:srgbClr val="0070C0"/>
                </a:solidFill>
                <a:latin typeface="+mj-ea"/>
                <a:ea typeface="+mj-ea"/>
              </a:rPr>
              <a:t>流程</a:t>
            </a:r>
            <a:endParaRPr lang="zh-CN" altLang="en-US" sz="3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068693" y="2447000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70C0"/>
                </a:solidFill>
                <a:latin typeface="+mj-ea"/>
                <a:ea typeface="+mj-ea"/>
              </a:rPr>
              <a:t>框架设计</a:t>
            </a:r>
            <a:endParaRPr lang="zh-CN" altLang="en-US" sz="3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044559" y="3793276"/>
            <a:ext cx="1914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+mj-ea"/>
                <a:ea typeface="+mj-ea"/>
              </a:rPr>
              <a:t>API</a:t>
            </a:r>
            <a:r>
              <a:rPr lang="zh-CN" altLang="en-US" sz="3600" b="1" dirty="0" smtClean="0">
                <a:solidFill>
                  <a:srgbClr val="0070C0"/>
                </a:solidFill>
                <a:latin typeface="+mj-ea"/>
                <a:ea typeface="+mj-ea"/>
              </a:rPr>
              <a:t>简介</a:t>
            </a:r>
            <a:endParaRPr lang="zh-CN" altLang="en-US" sz="3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042887" y="5079394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+mj-ea"/>
                <a:ea typeface="+mj-ea"/>
              </a:rPr>
              <a:t>Demo</a:t>
            </a:r>
            <a:r>
              <a:rPr lang="zh-CN" altLang="en-US" sz="3600" b="1" dirty="0" smtClean="0">
                <a:solidFill>
                  <a:srgbClr val="0070C0"/>
                </a:solidFill>
                <a:latin typeface="+mj-ea"/>
                <a:ea typeface="+mj-ea"/>
              </a:rPr>
              <a:t>体验</a:t>
            </a:r>
            <a:endParaRPr lang="zh-CN" altLang="en-US" sz="3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9" name="文本框 38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010656" y="2130249"/>
            <a:ext cx="2031325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7200" b="1" dirty="0" smtClean="0">
                <a:solidFill>
                  <a:srgbClr val="0070C0"/>
                </a:solidFill>
                <a:latin typeface="+mj-ea"/>
                <a:ea typeface="+mj-ea"/>
                <a:cs typeface="Kartika" panose="02020503030404060203" pitchFamily="18" charset="0"/>
              </a:rPr>
              <a:t>目录</a:t>
            </a:r>
            <a:endParaRPr lang="en-US" altLang="zh-CN" sz="7200" b="1" dirty="0">
              <a:solidFill>
                <a:srgbClr val="0070C0"/>
              </a:solidFill>
              <a:latin typeface="+mj-ea"/>
              <a:ea typeface="+mj-ea"/>
              <a:cs typeface="Kartika" panose="02020503030404060203" pitchFamily="18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9031269" y="1399132"/>
            <a:ext cx="0" cy="4320000"/>
          </a:xfrm>
          <a:prstGeom prst="line">
            <a:avLst/>
          </a:prstGeom>
          <a:ln>
            <a:solidFill>
              <a:srgbClr val="0070C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8034" y="244578"/>
            <a:ext cx="2100237" cy="33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3225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-305959" y="0"/>
            <a:ext cx="1730976" cy="1512863"/>
            <a:chOff x="-1876119" y="-341707"/>
            <a:chExt cx="7057719" cy="6168406"/>
          </a:xfrm>
          <a:noFill/>
        </p:grpSpPr>
        <p:sp>
          <p:nvSpPr>
            <p:cNvPr id="14" name="六边形 13"/>
            <p:cNvSpPr/>
            <p:nvPr/>
          </p:nvSpPr>
          <p:spPr>
            <a:xfrm>
              <a:off x="2233678" y="469693"/>
              <a:ext cx="2933408" cy="252880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868573" y="2108572"/>
              <a:ext cx="4313027" cy="3718127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-1876119" y="-341707"/>
              <a:ext cx="5299970" cy="456894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693680" y="639734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2334819" y="2033086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941193" y="4151747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528771" y="406560"/>
            <a:ext cx="433965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目开发</a:t>
            </a:r>
            <a:r>
              <a:rPr lang="zh-CN" altLang="en-US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en-US" altLang="zh-CN" sz="5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8034" y="244578"/>
            <a:ext cx="2100237" cy="332470"/>
          </a:xfrm>
          <a:prstGeom prst="rect">
            <a:avLst/>
          </a:prstGeom>
        </p:spPr>
      </p:pic>
      <p:sp>
        <p:nvSpPr>
          <p:cNvPr id="58" name="文本框 108"/>
          <p:cNvSpPr txBox="1"/>
          <p:nvPr/>
        </p:nvSpPr>
        <p:spPr>
          <a:xfrm>
            <a:off x="1888957" y="2145922"/>
            <a:ext cx="6436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商务对接</a:t>
            </a:r>
            <a:endParaRPr kumimoji="1" lang="zh-CN" altLang="en-US" b="1" kern="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549043" y="2281688"/>
            <a:ext cx="120770" cy="1207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1" name="文本框 108"/>
          <p:cNvSpPr txBox="1"/>
          <p:nvPr/>
        </p:nvSpPr>
        <p:spPr>
          <a:xfrm>
            <a:off x="1888957" y="2783596"/>
            <a:ext cx="961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自服务开发阶段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</a:t>
            </a:r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参数审核表提交；使用虚拟网关自开发；杭研现场联调，通过杭研固件验收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)</a:t>
            </a:r>
            <a:endParaRPr kumimoji="1" lang="zh-CN" altLang="en-US" b="1" kern="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549043" y="2919362"/>
            <a:ext cx="120770" cy="1207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8" name="文本框 108"/>
          <p:cNvSpPr txBox="1"/>
          <p:nvPr/>
        </p:nvSpPr>
        <p:spPr>
          <a:xfrm>
            <a:off x="1888957" y="3493460"/>
            <a:ext cx="6436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杭</a:t>
            </a:r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研固件验收</a:t>
            </a:r>
            <a:endParaRPr kumimoji="1" lang="zh-CN" altLang="en-US" b="1" kern="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549043" y="3593131"/>
            <a:ext cx="120770" cy="1207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561075" y="4315025"/>
            <a:ext cx="120770" cy="1207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5" name="文本框 108"/>
          <p:cNvSpPr txBox="1"/>
          <p:nvPr/>
        </p:nvSpPr>
        <p:spPr>
          <a:xfrm>
            <a:off x="1888957" y="4203323"/>
            <a:ext cx="6436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申请入库，进入审核阶段，开始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APP</a:t>
            </a:r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</a:t>
            </a:r>
            <a:endParaRPr kumimoji="1" lang="zh-CN" altLang="en-US" b="1" kern="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文本框 108"/>
          <p:cNvSpPr txBox="1"/>
          <p:nvPr/>
        </p:nvSpPr>
        <p:spPr>
          <a:xfrm>
            <a:off x="1900988" y="4419890"/>
            <a:ext cx="6436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kumimoji="1" lang="zh-CN" altLang="en-US" b="1" kern="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573106" y="4952699"/>
            <a:ext cx="120770" cy="1207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2" name="文本框 108"/>
          <p:cNvSpPr txBox="1"/>
          <p:nvPr/>
        </p:nvSpPr>
        <p:spPr>
          <a:xfrm>
            <a:off x="1864894" y="4865059"/>
            <a:ext cx="6436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完成入库（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APP</a:t>
            </a:r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开发完成，测试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OK </a:t>
            </a:r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endParaRPr kumimoji="1" lang="zh-CN" altLang="en-US" b="1" kern="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289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grpSp>
        <p:nvGrpSpPr>
          <p:cNvPr id="2" name="组合 10"/>
          <p:cNvGrpSpPr/>
          <p:nvPr/>
        </p:nvGrpSpPr>
        <p:grpSpPr>
          <a:xfrm>
            <a:off x="-305959" y="0"/>
            <a:ext cx="1730976" cy="1512863"/>
            <a:chOff x="-1876119" y="-341707"/>
            <a:chExt cx="7057719" cy="6168406"/>
          </a:xfrm>
          <a:noFill/>
        </p:grpSpPr>
        <p:sp>
          <p:nvSpPr>
            <p:cNvPr id="14" name="六边形 13"/>
            <p:cNvSpPr/>
            <p:nvPr/>
          </p:nvSpPr>
          <p:spPr>
            <a:xfrm>
              <a:off x="2233678" y="469693"/>
              <a:ext cx="2933408" cy="252880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868573" y="2108572"/>
              <a:ext cx="4313027" cy="3718127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-1876119" y="-341707"/>
              <a:ext cx="5299970" cy="456894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693680" y="639734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2334819" y="2033086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941193" y="4151747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499116" y="406560"/>
            <a:ext cx="439896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使用流程</a:t>
            </a:r>
            <a:endParaRPr lang="en-US" altLang="zh-CN" sz="5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8034" y="244578"/>
            <a:ext cx="2100237" cy="332470"/>
          </a:xfrm>
          <a:prstGeom prst="rect">
            <a:avLst/>
          </a:prstGeom>
        </p:spPr>
      </p:pic>
      <p:sp>
        <p:nvSpPr>
          <p:cNvPr id="58" name="文本框 108"/>
          <p:cNvSpPr txBox="1"/>
          <p:nvPr/>
        </p:nvSpPr>
        <p:spPr>
          <a:xfrm>
            <a:off x="1852863" y="2145921"/>
            <a:ext cx="6400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获取客户在杭研申请账号密码</a:t>
            </a:r>
            <a:endParaRPr kumimoji="1" lang="zh-CN" altLang="en-US" b="1" kern="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476853" y="2281687"/>
            <a:ext cx="120770" cy="1207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1" name="文本框 108"/>
          <p:cNvSpPr txBox="1"/>
          <p:nvPr/>
        </p:nvSpPr>
        <p:spPr>
          <a:xfrm>
            <a:off x="1852861" y="3240795"/>
            <a:ext cx="9083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搭建开发环境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</a:t>
            </a:r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搭建虚拟网关环境，安装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APP demo,</a:t>
            </a:r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安</a:t>
            </a:r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装火狐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copper</a:t>
            </a:r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工具进行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OTA</a:t>
            </a:r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升级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)</a:t>
            </a:r>
            <a:endParaRPr kumimoji="1" lang="zh-CN" altLang="en-US" b="1" kern="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512948" y="3376561"/>
            <a:ext cx="120770" cy="1207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8" name="文本框 108"/>
          <p:cNvSpPr txBox="1"/>
          <p:nvPr/>
        </p:nvSpPr>
        <p:spPr>
          <a:xfrm>
            <a:off x="1888957" y="4263481"/>
            <a:ext cx="6436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参考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demo </a:t>
            </a:r>
            <a:r>
              <a:rPr kumimoji="1" lang="en-US" altLang="zh-CN" b="1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demos.qlink_device</a:t>
            </a:r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，体验整体开发流程</a:t>
            </a:r>
            <a:endParaRPr kumimoji="1" lang="zh-CN" altLang="en-US" b="1" kern="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549043" y="4399247"/>
            <a:ext cx="120770" cy="1207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1" name="文本框 108"/>
          <p:cNvSpPr txBox="1"/>
          <p:nvPr/>
        </p:nvSpPr>
        <p:spPr>
          <a:xfrm>
            <a:off x="1852862" y="5274134"/>
            <a:ext cx="6436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</a:t>
            </a:r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考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  <a:hlinkClick r:id="rId5"/>
              </a:rPr>
              <a:t>https://code.aliyun.com/my_work/qlink</a:t>
            </a:r>
            <a:endParaRPr kumimoji="1" lang="zh-CN" altLang="en-US" b="1" kern="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512948" y="5409900"/>
            <a:ext cx="120770" cy="1207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289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grpSp>
        <p:nvGrpSpPr>
          <p:cNvPr id="2" name="组合 10"/>
          <p:cNvGrpSpPr/>
          <p:nvPr/>
        </p:nvGrpSpPr>
        <p:grpSpPr>
          <a:xfrm>
            <a:off x="-305959" y="0"/>
            <a:ext cx="1730976" cy="1512863"/>
            <a:chOff x="-1876119" y="-341707"/>
            <a:chExt cx="7057719" cy="6168406"/>
          </a:xfrm>
          <a:noFill/>
        </p:grpSpPr>
        <p:sp>
          <p:nvSpPr>
            <p:cNvPr id="14" name="六边形 13"/>
            <p:cNvSpPr/>
            <p:nvPr/>
          </p:nvSpPr>
          <p:spPr>
            <a:xfrm>
              <a:off x="2233678" y="469693"/>
              <a:ext cx="2933408" cy="252880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868573" y="2108572"/>
              <a:ext cx="4313027" cy="3718127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-1876119" y="-341707"/>
              <a:ext cx="5299970" cy="456894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693680" y="639734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2334819" y="2033086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941193" y="4151747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540545" y="430624"/>
            <a:ext cx="578395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整体框架设计</a:t>
            </a:r>
            <a:endParaRPr lang="en-US" altLang="zh-CN" sz="5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8034" y="244578"/>
            <a:ext cx="2100237" cy="33247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65685" y="2009274"/>
            <a:ext cx="7254895" cy="484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文本框 108"/>
          <p:cNvSpPr txBox="1"/>
          <p:nvPr/>
        </p:nvSpPr>
        <p:spPr>
          <a:xfrm>
            <a:off x="2057401" y="1556374"/>
            <a:ext cx="6400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设备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</a:t>
            </a:r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子设备生命周期全流程涉及的接口交互</a:t>
            </a:r>
            <a:endParaRPr kumimoji="1" lang="zh-CN" altLang="en-US" b="1" kern="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729517" y="1680108"/>
            <a:ext cx="120770" cy="1207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289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grpSp>
        <p:nvGrpSpPr>
          <p:cNvPr id="2" name="组合 10"/>
          <p:cNvGrpSpPr/>
          <p:nvPr/>
        </p:nvGrpSpPr>
        <p:grpSpPr>
          <a:xfrm>
            <a:off x="-305959" y="0"/>
            <a:ext cx="1730976" cy="1512863"/>
            <a:chOff x="-1876119" y="-341707"/>
            <a:chExt cx="7057719" cy="6168406"/>
          </a:xfrm>
          <a:noFill/>
        </p:grpSpPr>
        <p:sp>
          <p:nvSpPr>
            <p:cNvPr id="14" name="六边形 13"/>
            <p:cNvSpPr/>
            <p:nvPr/>
          </p:nvSpPr>
          <p:spPr>
            <a:xfrm>
              <a:off x="2233678" y="469693"/>
              <a:ext cx="2933408" cy="252880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868573" y="2108572"/>
              <a:ext cx="4313027" cy="3718127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-1876119" y="-341707"/>
              <a:ext cx="5299970" cy="456894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693680" y="639734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2334819" y="2033086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941193" y="4151747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540545" y="430624"/>
            <a:ext cx="578395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整体框架设计</a:t>
            </a:r>
            <a:endParaRPr lang="en-US" altLang="zh-CN" sz="5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8034" y="244578"/>
            <a:ext cx="2100237" cy="332470"/>
          </a:xfrm>
          <a:prstGeom prst="rect">
            <a:avLst/>
          </a:prstGeom>
        </p:spPr>
      </p:pic>
      <p:sp>
        <p:nvSpPr>
          <p:cNvPr id="23" name="文本框 108"/>
          <p:cNvSpPr txBox="1"/>
          <p:nvPr/>
        </p:nvSpPr>
        <p:spPr>
          <a:xfrm>
            <a:off x="2057401" y="1556374"/>
            <a:ext cx="6400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程序运行逻辑如右图所示</a:t>
            </a:r>
            <a:endParaRPr kumimoji="1" lang="zh-CN" altLang="en-US" b="1" kern="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729517" y="1680108"/>
            <a:ext cx="120770" cy="1207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47547" y="606529"/>
            <a:ext cx="4744453" cy="625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2289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grpSp>
        <p:nvGrpSpPr>
          <p:cNvPr id="2" name="组合 10"/>
          <p:cNvGrpSpPr/>
          <p:nvPr/>
        </p:nvGrpSpPr>
        <p:grpSpPr>
          <a:xfrm>
            <a:off x="-305959" y="0"/>
            <a:ext cx="1730976" cy="1512863"/>
            <a:chOff x="-1876119" y="-341707"/>
            <a:chExt cx="7057719" cy="6168406"/>
          </a:xfrm>
          <a:noFill/>
        </p:grpSpPr>
        <p:sp>
          <p:nvSpPr>
            <p:cNvPr id="14" name="六边形 13"/>
            <p:cNvSpPr/>
            <p:nvPr/>
          </p:nvSpPr>
          <p:spPr>
            <a:xfrm>
              <a:off x="2233678" y="469693"/>
              <a:ext cx="2933408" cy="252880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868573" y="2108572"/>
              <a:ext cx="4313027" cy="3718127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-1876119" y="-341707"/>
              <a:ext cx="5299970" cy="456894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693680" y="639734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2334819" y="2033086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941193" y="4151747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540545" y="430624"/>
            <a:ext cx="578395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整体框架设计</a:t>
            </a:r>
            <a:endParaRPr lang="en-US" altLang="zh-CN" sz="5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8034" y="244578"/>
            <a:ext cx="2100237" cy="332470"/>
          </a:xfrm>
          <a:prstGeom prst="rect">
            <a:avLst/>
          </a:prstGeom>
        </p:spPr>
      </p:pic>
      <p:sp>
        <p:nvSpPr>
          <p:cNvPr id="18" name="文本框 108"/>
          <p:cNvSpPr txBox="1"/>
          <p:nvPr/>
        </p:nvSpPr>
        <p:spPr>
          <a:xfrm>
            <a:off x="1985212" y="1556374"/>
            <a:ext cx="6400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</a:t>
            </a:r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据存取模型</a:t>
            </a:r>
            <a:endParaRPr kumimoji="1" lang="zh-CN" altLang="en-US" b="1" kern="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657328" y="1680108"/>
            <a:ext cx="120770" cy="1207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1687" y="2097756"/>
            <a:ext cx="66579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2289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grpSp>
        <p:nvGrpSpPr>
          <p:cNvPr id="2" name="组合 10"/>
          <p:cNvGrpSpPr/>
          <p:nvPr/>
        </p:nvGrpSpPr>
        <p:grpSpPr>
          <a:xfrm>
            <a:off x="-305959" y="0"/>
            <a:ext cx="1730976" cy="1512863"/>
            <a:chOff x="-1876119" y="-341707"/>
            <a:chExt cx="7057719" cy="6168406"/>
          </a:xfrm>
          <a:noFill/>
        </p:grpSpPr>
        <p:sp>
          <p:nvSpPr>
            <p:cNvPr id="14" name="六边形 13"/>
            <p:cNvSpPr/>
            <p:nvPr/>
          </p:nvSpPr>
          <p:spPr>
            <a:xfrm>
              <a:off x="2233678" y="469693"/>
              <a:ext cx="2933408" cy="252880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868573" y="2108572"/>
              <a:ext cx="4313027" cy="3718127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-1876119" y="-341707"/>
              <a:ext cx="5299970" cy="456894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693680" y="639734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2334819" y="2033086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941193" y="4151747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540545" y="430624"/>
            <a:ext cx="578395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整体框架设计</a:t>
            </a:r>
            <a:endParaRPr lang="en-US" altLang="zh-CN" sz="5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8034" y="244578"/>
            <a:ext cx="2100237" cy="332470"/>
          </a:xfrm>
          <a:prstGeom prst="rect">
            <a:avLst/>
          </a:prstGeom>
        </p:spPr>
      </p:pic>
      <p:sp>
        <p:nvSpPr>
          <p:cNvPr id="33" name="文本框 108"/>
          <p:cNvSpPr txBox="1"/>
          <p:nvPr/>
        </p:nvSpPr>
        <p:spPr>
          <a:xfrm>
            <a:off x="1961148" y="1544342"/>
            <a:ext cx="6400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</a:t>
            </a:r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据收发模型</a:t>
            </a:r>
            <a:endParaRPr kumimoji="1" lang="zh-CN" altLang="en-US" b="1" kern="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633264" y="1668076"/>
            <a:ext cx="120770" cy="1207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8842" y="1927737"/>
            <a:ext cx="5666874" cy="49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2289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grpSp>
        <p:nvGrpSpPr>
          <p:cNvPr id="2" name="组合 10"/>
          <p:cNvGrpSpPr/>
          <p:nvPr/>
        </p:nvGrpSpPr>
        <p:grpSpPr>
          <a:xfrm>
            <a:off x="-305959" y="0"/>
            <a:ext cx="1730976" cy="1512863"/>
            <a:chOff x="-1876119" y="-341707"/>
            <a:chExt cx="7057719" cy="6168406"/>
          </a:xfrm>
          <a:noFill/>
        </p:grpSpPr>
        <p:sp>
          <p:nvSpPr>
            <p:cNvPr id="14" name="六边形 13"/>
            <p:cNvSpPr/>
            <p:nvPr/>
          </p:nvSpPr>
          <p:spPr>
            <a:xfrm>
              <a:off x="2233678" y="469693"/>
              <a:ext cx="2933408" cy="252880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868573" y="2108572"/>
              <a:ext cx="4313027" cy="3718127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-1876119" y="-341707"/>
              <a:ext cx="5299970" cy="4568940"/>
            </a:xfrm>
            <a:prstGeom prst="hexagon">
              <a:avLst>
                <a:gd name="adj" fmla="val 25690"/>
                <a:gd name="vf" fmla="val 11547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693680" y="639734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2334819" y="2033086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941193" y="4151747"/>
              <a:ext cx="180000" cy="180000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540545" y="430624"/>
            <a:ext cx="578395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整体框架设计</a:t>
            </a:r>
            <a:endParaRPr lang="en-US" altLang="zh-CN" sz="5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8034" y="244578"/>
            <a:ext cx="2100237" cy="332470"/>
          </a:xfrm>
          <a:prstGeom prst="rect">
            <a:avLst/>
          </a:prstGeom>
        </p:spPr>
      </p:pic>
      <p:sp>
        <p:nvSpPr>
          <p:cNvPr id="29" name="文本框 108"/>
          <p:cNvSpPr txBox="1"/>
          <p:nvPr/>
        </p:nvSpPr>
        <p:spPr>
          <a:xfrm>
            <a:off x="1961148" y="1472152"/>
            <a:ext cx="6400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</a:t>
            </a:r>
            <a:r>
              <a:rPr kumimoji="1" lang="zh-CN" altLang="en-US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册函数机制</a:t>
            </a:r>
            <a:endParaRPr kumimoji="1" lang="zh-CN" altLang="en-US" b="1" kern="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633264" y="1595886"/>
            <a:ext cx="120770" cy="1207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45368" y="1997242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OSStatus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1" lang="en-US" altLang="zh-CN" b="1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qlink_register_callback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 uint8_t type, void *callback )</a:t>
            </a: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{</a:t>
            </a: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OSStatus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err =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kNoErr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;</a:t>
            </a:r>
            <a:endParaRPr kumimoji="1" lang="zh-CN" altLang="en-US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qlink_context_init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 );</a:t>
            </a:r>
            <a:endParaRPr kumimoji="1" lang="zh-CN" altLang="en-US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switch ( type )</a:t>
            </a:r>
          </a:p>
          <a:p>
            <a:r>
              <a:rPr kumimoji="1" lang="zh-CN" altLang="en-US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{</a:t>
            </a: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case QLINK_FLASH_READ:</a:t>
            </a: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qlink_context_get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()-&gt;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status.flash_cb.flash_read_cb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= callback;</a:t>
            </a: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break;</a:t>
            </a: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case QLINK_FLASH_WRITE:</a:t>
            </a: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qlink_context_get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()-&gt;</a:t>
            </a:r>
            <a:r>
              <a:rPr kumimoji="1" lang="en-US" altLang="zh-CN" kern="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status.flash_cb.flash_write_cb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= callback;</a:t>
            </a: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break</a:t>
            </a:r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;</a:t>
            </a: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}</a:t>
            </a:r>
            <a:endParaRPr kumimoji="1" lang="en-US" altLang="zh-CN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kumimoji="1" lang="en-US" altLang="zh-CN" kern="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}</a:t>
            </a:r>
            <a:endParaRPr kumimoji="1" lang="zh-CN" altLang="en-US" kern="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289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7F3663A-E3CE-4FCA-B05B-BC23DD9A93C7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HVkqUiA7MhOOjAAAP1bAAAXAAAAdW5pdmVyc2FsL3VuaXZlcnNhbC5wbmftvAtUU9e6P2p3d7V7F7W2u0cij9Rq1WoLQoSAQNLWCrUWqSJGj0C0EagPEkPkEcmjPe5q1cAqKgYMkrrxCUqqVJJASLTULCRARKXRroSIixAlhJjEvFh53ARttbZ73P8Z95w7xh1XxmAkWZnz+775PX/fylxz72crUib/fcbfJ0yYMHnZxx+tmjDhJeyECS9SXp7ov/KyePRF/8sLtFUpH05o7Am97//w17wPUj+YMOE88Ip740v+z3/b/vE62oQJU9oD/y+AlNObJkxYf2DZRx+sLsk2aijAuTy6lpmdnv1+9vuza39Yta8ed8Z9tr4m5b23PkhdvvfNVSFzp2XMODXtzZk35iw9s/ejf949/Mmir+q/+WHNR59s3VX/5Xf/+DQ95OWIHaMIduSGmOGqgmvWlSrvX2x0MU4A9q4x7NZcU3yv93wuEkbgsdwwmtjmHTMQ8O6BqQLPnUn4CYG/EohzLro1x67Ip3B44gstmMDFS+KO8viWcCz7YR26EvvXwKU47G2MAOz2OXxeIj2w8glf0iqzrGGs0LDAB9Gi2zFaM5ft4uoqx+nq57cOJdQvGH/fc5RqDdLh830p7IcpusJQvpYdmA9FkWtnwj+3DznQ/o93imo7RK5jU5n3UnGe+2kheeHt+6gGwOcEtHfXa8fW0KFZIoXe8XUkY2DMTnR1EjoNJmif1sfgs+6+zp8nUOiwWdiDIPM6UZjINbouFA5bQy3BFJUpsKIHzgDxdLwtnSB78IrsgfzOAxreQSOkJdluXhy2P1zDWe8b4XuaDNMWz8pmeZwgnsW8vT9Surbfa3zQC7Ae7p2c5lKTrWuJyC+qRkrpQypG23QezbCyIvC2UqyDeV3JTCB7u5TuLhstxIQfFdHRyul+xmv1e8t4yFdvzrqq9I4os6fmQYrq9THkUbA1iIf6h5DbdpSc8HG/PB+9QHj12vosYWe9nzIfoS40AS9QS135GsfauN3dwy3pwdgX/Dq6oIFEKFSa/NWKCusp9tgpASUE9ZncWJDVj1blT+ICjMFZlMxw+tf3RBEmCn60JIbQ3/Oy5fJU1oOxWJdIvC0IC1+gatP5EJPeKu+W8BVWe8lSPcXzMyWLePj8Yq7OOFMFIEMtVMh9hPB+ucESA/VTJIsXOa5WLc6OaWkjl/LNia3gbbwqU3qRWSPxIDIfQklcgfP6vFof8h6fSOYhHLDsDdgUWMh6ZBqNod0WqXTcdFr5poPmpMP6KkiHMBKzWWHKJBlR7HEyO/NB+Cdndn34XC6hoNVsFlq2mIfPw815HfYoS2Y9PiXgkHQxF70cCHoJFSv/7tBX2xN25+9RZmLl35hJ51GhBVpJEplraK4bFGX1l5vPW4uSv6VCfqmK+tHKmWgKp+pUopAKId9vUXfJ3qsWdH97mcJoJN1TLKw0WMR5g4qXqwzWrY1olc7oPmLwGtgegcqkN6rZyCcdmdjwPAYn87DBwijQiIwlbgmTB6KUhercrchaegJ/ay1llH85Gp2g0sVCG99V6Zpha0+hqwQeG2cH3mIBQyo3Xalzea/m0BO0U2GWa4ZeCrdIjkbtSNSaRa7FOhZ8HkRgqtxBYk2tB8XLYshD54VaiM4x33I56SO3UQfAYP0HI5OyA2GSmNRLxex6f/eujoYT8lsxEys4L7eL8huVp7+duTFoypKJe9Xk0nX9yu1HhCCp3FCARH0+aJYb33JA+DWjpcO01rQGeXcbZw/8Bhf1oHkJSS7L5J//ouPNRbtlajx83ZmELmBGaPsjgQRvXRKdQ4XMcbBHchTSDlGblRcvMM8aIXO1kjFUdjmaC+gPCYW7tnBWFpbePthcoO5yGEtObGJ18z2ZUrRd/jJKTIkIoehLv1BHmPRRVk+Tp+lb05VMXPgsefzKpJ5Ui8QO50aEtA99OzMGYEKYTUHHxR6vcqF/mdulozrwOubzbcQTMfL9nFdLxbhZ14M/kscd+GpjwpopdLaa4qMKhcr8ZodGhq8ZU9sB6+xzM7DCF7X9rJLQFz+PgDoXVhkw+3K/7ILLe6O4+li6DfayUBfs6FkFPiMExw8VFdNr2owkI96hxluKItDARWZpRw6kL0GvKeehXgIdW1jdKgwXwPtcTbUztzOAwdJ5FH2LuQ0TjrGwwvOQffoOJuhb+X0ltBqgHVTn+Zg1CjtRQG3dWJrVr7TRE9DFaqzybWUSVycenZQesJ5bDcnE1RUbJJ/P37WM3BT2ktUuUjoLM2Oze99AvQ4y3wLiIyC22vjtefQH0ddGiJcrDZgNNRa1PN/UHl/Ogyt5EDS49cBKjEAUClQqLMhRUAmhEsEJiwdx4tEIeCgLnUdB1iJKz0kqBpD5sLHWzm5PTtovnVSa5KhpV9BOOp4LmCnIfLBDlSBEC0MoU2HqLO0C2JDJ9OmUyxoF4fo5iMnQQTKxfTTv4AWodiY9HBYP0XWxdC+EvBDI7fp+eXfQS2KGZOyd9qtFm26Vh6GmNbeDJX2qEk5U5qYdHfkg2EniHCNlFt8QVYMdNrGmhM2J90eh2cuMA6mYujWjGCkLtcj6924OE/UCTeMUYsB8Gk+NEyryC7JY3YgQhQUXvJ8WsJC+1Z9bZ2BnLRlyYmr0FV8Vq+3Ss+FYqz6J3QN+wVeAompDszaEnuDoViUJFRDccsuf+moYqUIt2xVj0huy/L5WT6X5bsGeRDCRFV7qri0HEmrhEqlLDVpRQFTPpIBtGEkV/shqD/6P5ujgTXc6IDHL3ZG3bVJ7JnfmxkxhWHr0uzk7glVlFZ+rKZlcRA+XGaxOCEpOrjDHiT0lPadwQuTC5+pOVW7Q15WMfoTwSTmbEg3fCQ4HC+mlmdPhrSGoF0Ed6hUQPIeT2x3bOIdJi9oU8Eg+XuvR1yKAnqcQApUOzBd+4ZC4tB/9xc3o2CYFLd5ge4HLGd4BwUq2VCV37KglNobAuu+Zas5+OpvTrnFovVTyKiYRTAXCNKgLTCl9hMpTs5Dg8dS58y14TtrP+6j7rbrHlZbDy+sQ2b53eQLrFoXBQ6hoctI2li9gXDIoou/mrJ/K+61I/yVQw6dfFf0t8Jo5G54TeN1eweGNQ4Wl0f9uQL85UKII4xCAK/9vT/9vDlBIHl5fThBILJ19WwVtRW8vi3+lYM7gttM9HNT4hO9/4kofnmhAex/sAeZMXjbWUBA7yDndU15OfT1Qp+9Geu9GhncHH3j4c0Hy6rwUcJzbuzOXNdU31ZHUAQx0+Nvj6/pu9z5SyPKPr58dHrk3Xpa/fHv25jWFRTvGBbr02oFFDYsTFstT/R82/G3ZkYyjYWGPJPjn7O763xh+eCA34zmb/x0296J32voIglq219XgkOiTVP22xuKsNutRU+IC+grYpRMPxRuCn1A6Zo2cNXAjDZ81ZZ/+XeXtS3TOE8LXXI4ujPIQPPB2B02lIzyRq0dGc097CHXS8CemZ5cM9K5fvOfpWYSy3dzBxpxbiTpWi+zpL4ToVyK7s2a0D2WZTiHnniz6KBs6tn2Bb6llOpFh7j3XL81muXQG/aokUJQPbbRGOG54fsfdeEdYSM5QRpFvsG5JjJ4fTj7R7A6vMUU2oK6vJXXV7+6G1GmGp1SoJ8a4r4gzksB7LZtvBR1Ne0pt7obdsjhhvT4Y2zeZd8x65mnh+h5M16+xhdZtid22u+fU07wy2ok16/toHKYQFbtEn/7Epot99QORPeeG4+XN0JR/Q4+0g7sRswP3tC0EM7x3A7Ifb/13k+BD/2YODF9zrX5aSVuc+2kNO8uBP5cLN+VPl++M+28RNwf8g6u8x/gzJX98KqhmMf93jjGZTQ3YLbk4LK7wTxe+rVVx6cyfa0ubP2nFn5ssQ4j6N+TUN7fdufmnkvf2Tf43wuVqFm0f/tMFiVL7nhUO6aWUeF16tOau0fT19Ox5fJK62fPsIOiy6TXNCeMfLh978JrmYtQzzLT+YPQcvvxg1aCYv2riMysuHRXrOwcevDYoNlganp7UIJDutN1MT6uEB+IVtJ7fh2tEHeeffkiDKKaZQ3XiGbFA+v8vUmmSWOrqpmS3Oe/up5hfHU+LeJX7P2Ma04RtR5+O44eDO/16bex39RRLr6SnJRXaLIpIfEsfvVLvnt05z9VY3GYYdun57B1XeQqQriztp3mKpHOwk6vEiSqD5Cn50xqjyGTFPe7KyHZtvH32np/yaulDw/dP8VkP+3mKS8iPr0RmyjRtBTdE9Nqn/HUuIYZ8Uskcpam4+j6eq9fGYYjfFaIFG7oEdHaHMRn1FxqfqmEFq7O5hBVkARqIaVSCYTpPooDKu5kEMGoYU+AWpjgCELaldZLIoMYDk9E0xrlkV6YlvswAvr/4FxY5Slq788LvmMov+tu0N7kKjGRp9pVg+tI8uSTq7zhkpEkFRDWiZ+VkT3Z5HTLfWIt5/jVq1m6ZhG8o8PkbonKLqAL0g1VPcBxo7Rag/pannIVOMOlVRvDWYf0RhKxYsNhaVcfgRH04JOYgHKDakOKKg8cSVzSG4Mdq9TG1pEY0n42bmnT7qQA8uOBFKPgVYbSoDK3qOc2FthHFVee3Z+Jn7MrqNIKXqgro/jZZd17YvjEcK0TDAyW4OnUsmnLIkNKkrzBgFhbldHQzk+F4Ml5rtELl595p15WsgLdebMMBfGSQ6uAv76RpiCdBwdMeEn02h6MQNVcqwLj4ia35ME6s+bYiinvCfeSDSMHnXSIh+yyHASFDza4Y3VjU7JP+Dg6bz1fk14Ilat4M0lCJbVOtyQ6fMNfIX22lZB4GKv2d2Vy+QcS2MeoFgnDZ0142g5RJiJHqPJK3ChLuLt19uTf4bzRIEh0NYMK3smUdhe+oAGF6I1ReBumjS8P9bcANO3iNxjfqK+S0GUq2VvQuequkYEdk+2kqLeuptHC18lh+7NkMeP1EiWdCFfpKOacEeSGyLjv7Sny2S+SpMB1CG8MFNV02YRi2VV9BTiAPkQACZUjFhON1GbWIHo87dUh/wTPNcQgZjB9UBZ1G0AcFo3W/V9WKMCxNZgQK/GaeUGWQL5iZzlrN4HBQoVYWmRs9qrPDHnNcnZqCJ+cGhdUNpCpnaYrUn8LgbaGy9AdmF+dgBYAWExvT6HhlXsKG3JthSjxQYQBJOcEaVv7Dwd9FUdB+aOD7+bs2FvKCClC2t3Zp7G8cEqdll8U1asuLURMwzjJDQWvUipOMs0aErjbeqRpYKEQJekZqU0aFTNkCgAtqZPWL8vk3vC6TbLdYE5w4S6XD1TFqEpWZXGXbjHSb8zkCfc7mv8smu9R4McX69ey2izXTngwZ777wY73AeA9F0G3rQK38jWcXV+bWNQSqLzAUtKylBfd6QezqPDlnXIgJoo/HxZxw5y1UgMOEL/dvGpdhQsSB/6EBa4cXEF2dfcUyRNOg8st/pF9tEMi8ctUc4imfGe9NcRVK9ivZXitBhrTKSm2Bu9DDBJaO0NjvGS1Gr8HJZvJpOMfw1h+jHikhJ/rn+6OBe+iinfdPcDsF97v24N0DBX9lzOtH+h3Z7Mn1gslc5SO1mi8KmMbe1afSF+fc6VoQ03DZNLOzIa5BMI3b/WhABXUFQGBt8iwnjq1y2TRIt9bdXTBY2oGznUmrJC6I4P6aEU66v2DbbJqdA19P76SajimA0wRi5JOvGyPZLoVOVRI3xl50j5roc1t1Ko5i02+VxcfabIspd6suN6wE+B2AgUDERhz8bbJfL+fcM8AlPkGdVj5d5rxi2QrqfkuuRTeAkzIT07RgUpJ3HzoVP+VxT32GaeVpJTvNV6YLdMZ8gXRs2KaLlLktdctZ170W9+LwugMQADT5giG5MQVxpGA1jdeZkkYKG4Eorhn8MfRrY31ET58BrfJeIbqvrM8KR7vvTBII9qtHTxrmi3HAuizsNvyQ12zx2mFNhjf1ukdV/uuaRFvphZpWf2/XUCy1HqVYRpqUuJYracntmfZaf9vX+zZ+M5vO0uDk2WSfmqbMkh0lUraoWYv6ladFxpNQRgugso35HUG3tWZAMMOaK3/Z/XUk45iEgYjoSCUhWyxlrMd5g2f7Hkz1Peg9UegX50YMLnd3l4DtMQARngaWvpilL9Pv2OeGjiMCNPdxIFG50dtynQpRtZkSTNIHv07x1xo7HFW7c/iMweDHQtXYCEXDXOvWCKUAW2kg+eWxdjbg/bohMyTnElXppX6f6n8YwzKVatdPoWMggpS8p8sjqiZ8UY5DbiuzgUNRcjCq3E+zxRzsKsw8bJiVMy+MSykj5JXPLMysBSqkPo8J//OCOCvlIFlWlDnnsbXyFdfikrsCGMsv/TI6npv33af+cigsI1BHU64ElYkTZf2rG4HeEnyzYF7b/aK0FiNwMu/VxmQJdKuch5rv4AJUGqcKFQvmvzWLJJf/gA7FfHzS3dLG4PBcwZBC2PziPbuFIRVrveCA6S1f7H3nL1Tx44wkzJdsoQVVIfIFkRjyUYUovvaG04GhtGThhvrhHzy9D/1Bt0T3TXEI6adQwYFQvKXNL5ngl7PZUfHZK11X01iWVK5S3h10kl66lXPYFeWIOlJOKBkaA+lXhtZk97Z6MJ2/+qu6OSp6TfumX8oPrtTYTypuMDk8+I0TMKzZ0doJH0an+u5Ol60tLxbGJHdxjqBen9V+t0jNWWkLxpZVNVGb5qOL1RFL9Ew3j1eh/8yzTlfwOPORobfLefc9/jxmg0j3zpKxtdafA+TYNehlgPGbakL2Sfc91z5qU6luyGunF94ruteVg0CajN0Dw8oF3MuPvQOSx4l8wMPjErw3qUdylLqQwm8XxXvPXTPPGsZqRpc5YLTPOZ5+OgdGm5tn5fajX7zrjLJl1hIKyutXUhPlKf5Ei83Chfj1c13tx6AyDym3JBXxtSDvRAcR2NnioEeJf2/rook/uqd3C3WeTGnYe+D2OPnFRWTC5EqHH2qbg5ugpPt2WJtlBLujEsvlOljb1+WsPk9T4/Fv1cqBJkABU+XdjOw6I1xO4A4p++z2Ux0LJb6mTt3Cx4o+EZQNv3HE36w9tL1ZTbSyIrRTqklnOZI2pmzsvOm2aN1V5vUS9g9sfJl+naYxOhyh7lQTFo6C3cGC8k9hSxAHIhQOsSDt/mHt5ZoyHjaGrGVKwLDCPYFsrOOv6+E/vj3XqAN7hEt0wX9x4Otr7e2bJsq33PpU6cfpNnhbyoVDvoKiCMEgbrME/4uMb6H6vSon0Q4fIny6pk6TX8Ym0hBKVm5HKOmuV3tJPYX/TjvJZtqUPFGZKGc5u4wgTJAbrYnyBckpqET+ze9RgbuECnxTDf5xzRwVzo23Jy3yByTS+fvLZrSK3mHp1Awr39M/zufHEIoPbR2wWyhfrmGT4ymPi7CG7RsmehoKRKTRNhOT4tIftuY+zs0eru/VtBg1NYE/dvNUJ761JvIxg58ffjWV8V3oaJW17v6v2eVYDNPexH9vTwJZv5/o/tyl51p/zfFHsum6yoIf4KLAnS+LMlJ/9fGUQo+V7VUqBsrF40HGJ/b8mvgNYz9Ol342pVhdjk6Vhf6KF35x/LJVkOVL/3tk28NVdHLXrwjj/kmWsx2dzby/nDhf+QREtHjvRnr/lfi/gzdastkeW4OJ5Wh9dHfX5+b7Xo+rYlD0pYlaw1MtwA6PwGeTNUodbaYsz4M9eMaOvcdnVZqMDEBf2vYEDe1tlFxYft3MYwoIv4nSm6M+FJ48/v2dtwpR2BN7KsYFFn2cJU+9v/GRfiNWcanpO4PHIcaX+28+O8VqivRZIgXZDPOVBq3Po2W3n8J77jcEijJAjnoEBjKPN86NIbM8BiK7HVqHY+1+8/48D99nZTfiLBVAZpK/7TzBDiyjbr39Vz62ODg3+Se8F8ZLw9dGSzdtuiqgf30bWpn8XSLXPT/sGAPQIfPZjbIHX0dKNouUfKtkJ0bFHMLw6Tvud/+OSBdnARR9adM2ekL2ZVefgGXbmVlZft3JatksUZfzm0zx4xbbXtESnqfukiFcAnlUoYPYryysW5585JYv5Cu67bYoovnF1EaFEfSAhagd0WdH0ZEmPclfzrUR6LSWH2pLR8WGyyxkXzfThWHxCJQZvwogEqi7Th8gUmYQo1m536FIJDLfTD1EOLq0MUQYpqNibm1SX/2i+jxmyYp+pQ42W/Z1H4IGz8tBBTIza4vLyuTh24Xio79aBcCQTxplYjE6HrN4qMUo+6oaAtA5yoYIB/7n2o0Fkl+iX/SnTYeSpIc5URhdlLwhhaYpSSgj/LCMe2ScSMmDlvDiQGv2E+ajocqDcGU1RFg5BbWhedanEzuMNtRmuagaobBHEin6C/VB34lN9oxjdAmPHJn1ocvKw6s0wAnA9/rGhBHCrzouHBZVD2xH9nX1OivMhy7nuJ3On+2V1ShKwbqJR8yk0XdIPaybV42UGdsLfEFnoOh/9UxE369ROOROXH2nAwx+X9jOqvx1gaf89TY9OnlUcS16d5UH+Dbvm6trD678YcYs/zIy8iZeU7PXNyryk+k1mbHhxfgJOn/HL92xt8xc4F6HzunqcnzWuF9NLvXgfjWpv3HFzM5ldAH78r7hmDsV5s4ud+kR0va9xgfV0JAX7st1xTjCYF3RvVBdRhXp1bD2oRKJ50F8OCXBPiheA4jbiGQ+1JX90txz89lzrG2LkrtWYLfPeGrpL+QE1UAbc3yfdBvnNYVNSx/FNyo6qi7TJDMWCTXeUt7mIADG0UeiBgeNUfUnE4EoRrmlClFYSiB9DXhr6nfX4w/hT7ma4geVBdKUZu0u6o1Lmx/HneoMfPK4dZ4gun9KDUT4iIIZD/jpZxSid7JYpDuSzbc+/X8Wu38+RbVAICmw+ZO1qbf0QPlaKWht63+S2D5S+aEjy3aOwjSMZWRditI9k47+P9ICfv6zQ+bzNLD9RcvYJ3NO990d5rsPsgts/Q7pdNF2V3aPY4dUaE3CPZ1BA/idEEjJglrW2OY731mSak22xqdyNs5+Hqgkvbz9XVe26QmvfykaYgc2djh2Ep5ImdX38l9C0393YcIfLrzGNgo8MVMax5j6Wy1PFHGvfuK3HU7bURNjz66xwbn4dV4pbdvTFSHjxY+DsUC3yLWw8IkuezMmv7lRnRgLD7XffMqchJgv/0m13uLwpj7LXN5NwpBxnz4n/Jzwc8L/hnBpDdVKQiO3Lg63tPnsWi+0nhGAIHCLx5jH8qjYbRL3HNdamVshY3jsqWhTBF/5YLRYhpSBmn4f2tvOLslnu8T3nsoVDTPe/1FE3+YvhHznT3MbfWrGcDp/vkC7HDVbKJ9XojoWvarQlRr9RTlAuwEq9AWQMu9Wf17CF2R8/ztAqfaZNLGQHA69Aw+xXZE+3bDS51YK2G3GL1QeFFS+i/41PL4FbuouOKOCFNqFiLPIB+uBo9DgWCYXRHFNoJxKx+VGaFk11KwIRSEs5ij2qLFAQnipAdJ67X16vM9lgEbQxaWtRvjcn+hsRWA3S4SjLmtufkpb8K6NnQLxu3UbNi3sWugMlJcx0iDYaS2KUIBpYo+d9NHEK1EtuV9qvPcQEbNT4HKS/slZhONLomPQkQ40EIMzzXSgHZryKnqCUEkajIUt6rnK99C0zMPChoGH0j9ashl0YbHCOs2nMwQFofK1VZatcnCRXMrZhXoRJK3edS974lWziPRyN9QnqtZLPcKFmFXlyrl1sLcl2DQVEly2G41gCFfvOu5ePCrzxTXs+COHSji3kM4xRE/M/UcoFyAk537fpYOmbVfnReL31RJSywmbymeen4EVcq/YrWd+wQmHcZBQCCRFKJEMGLfgT0SmhWOFBVnJiqjt5Yh6dl1utqu6AmMiwLlypVGmEHsY8vzcZsdtKfOGiH5DL/zPP3HJA3DuxCtGZL2Gf56qYbkVzqoPaBI+eqVyQ7XwRvDUPWaSlvR9F3Bcn8Gnt87AgkAbQCjOfTlMyXa3HoXBO/6OUKYVV0IcwjdDRqqPIRnWqrusKGWk6oTxUssnfxoEGMG/1N7TJfKfeNnVt9o+p2ZyEcqknzhs1BspYk1wCAZH1qItjGTUa6BVAZN9nm4qkokj8yoK1DiAB0TV7+7uWFgNKr4Ve3Zu6urSiVml9Np2Z02zknLx6fpa/8JsDg+0x8FzuA1PF+YtE/4GD51HYdEn/zg6V82o+mNU8KjWjcN/DDt5954zzwk/J/yc8P8x4b0cXqhK6wxh17mfgak7Ha3arPI3L50f/P2NCIA5QtK9+pfQ5VJV61PDx+xCmbGPt327K1z5O6zc5HX7S9ewiu1RKVb+VbTN1d/jcP5vdRlxJ9g+ky9p0tz8J5ss7h6KZjH1CdqB73Cuq2m4saOHWauecDy1KQAaTtqfEKR+Mo45thCfD3o+6P9gUEKO2j2EldFtgT0iSQ41TRXYBJeiUqv1OIe4IdCpEkx0ZWlj4E4Z0EhHOq1ShfVWP07W/5Cut7YOPuW+b/vj/Gg0GWe7ma6Ch/ZHSkuSyP25XaVj908JJl1Wz7UUyXuETYlAa1AFBOXdYgS2xmj7HT3FUmvveu6638va3FrOQzkDv92kmDzHb1dxCTuHYl2FUNHars/idis9C96iyXiNIVwKOmGXQaQsKf3BE0e9IaoGMNnVi5O7jEbMKBldnJhNbvXs3MZH7HZ95jMMQA8Wi7FohvoAui6XzEWnabkfLBRM7LahXhcKhkNVOZ91F5p2qlr7g+dZ7aJEId3r0gtMB6lR6EiunlqgmYee5bgKdnga9LXTolVl+gNC8ON4Mp9oZXUa5aACnOEHQ9clSbWkUUwtHP9kY9RP76CwgJEq7+YUo6x2wcmznW/GJ18KYom1wZMw35IndQTtFaeyupkFnnnwF7jsie1GHWnkUzEF1/8Fp0ycOopt2VzVPUHsqXCpKUH1faJ1SY5DwEVfCQTVbn3SaNQcCKDgMCz4WTFvY9N8wTddL1d9tfDF3P7+ENLd4GnCDK4eBxFTYA+jJrgM1HJnYuoGS3L0wSuFQjRatpNjNhfQ+/sTHH+0b+5ICL6eyStAhvHhi1iHSvGLySGz7s6j6M0FLnuKGvMxmSgW50v4hE25q8My2gel6jlKDJpWipgllpgOGyQHIbxj+ZM9aXvTo/2tQhbYbSapUH/HqCfDLVuOh7bDJS9t6lwYP/G6BxBSBCH4t2qF6RPbGRyPjn5CFxxB8cNHEOW46mmgYoCLYe/SWs2uUbD7kH7x7p8Z5VBUIRJqdduX3Itf84ziG/1maQ0qLX0HHigpJU6UBpWivG/Vae0pv4DfVRvs+NHa81Q1BelUGHV0idm0bZTfbvdwALrbvBYCQ3TUZmWMQ5lDXwHbXYWJoHtxOA1flfuNBt8j/oOJvbs+XJz7jEk4vF+eGdctOsP8vx1kpPr1QwzSFt/QLfb90SZk39Y72LajvsWiiKYn1WnF1UA7x+FhJ3MhRRmPu/6PITb+g872+OwT8cldvIg0Jd7ntunMXodMC5zl058RK9xRyWsSEgO7ZIV+ZTm0gU2+snPWs8/YkgnwlP5c0hfY1OYxfB+WUMh6Ju2sjyIPgb1COJcR+DVbmq0nPCMaEo4llgx83RDYyTZmfDjcIJiBVUqeXVo5r48dd7olkTR0Iw3P9KBf6zxdbRCSTvUI/qgEF/AXnbara7vYI8RQWhJ1sqpaf+8weJP+rKYPUdPBxt+viEdNR55ROgp7UfB80PNB/0uDOkVXqZ5Tvof8cM+K5fgzz/dJPWfznM1zNs/ZPGfznM1zNs/ZPGfznM1zNs/ZPGfznM1zNv9vsdkbeJinlzFzGeW9vI+eDIlse3i9D2A9rEvB7J7tyYgPefpEB6suku0aRrQ+b138kgONjcp/1kzuq44i/Q8/cvQnAx6WB55t+R8/D+P4QXn3+O5o9oNJ7O22EJk5hIB2Xpo0/uwS/2iiIFGWqEzUDlvHpXFvE57a4hD/g+41l8ocpcW/nCqA1Hlq2c6R5RV6Nh9RHwW7KQw4hCBz7petxd2mVep5+iwmLjC5BhCwbA15yOctYAVzPn+9LZ6ii+U2t2mSWWkUq0vb558LsN2w7vXEYnp/n94qwpn3pmU2NELI10Tn1w0Chm4BRewGvPeARtzDY1OzkI4UnOWwQYyPlDrvhhCRNPbYDUoLGUEOQPkCqNN0W6QRSm3nsFnYCJnRZEhlJ9f+BFZpRneh3RsQOq7R6DPYZ3tThm8S8krDAwfTLIhcUfoaO2UxYXwDv7J0gfDMaOlfXW3M65HvS6wi+hkFtbbY5kos53yEt6XjC5OCM1SmJNvNdIr43fYvIpTf/gfeisHTPAZvkRpgGDFbhrZ6AweFUYJqUK+CpqXuEaV3pKx9xyiXSNOqyZlc/HRUEE1TUlqq/cSWN7iMwRktcmVana6mGoPQUbpqFHlDSx+BQstrJ/lN5+p8JSbwE5LFFJ+yijm6vo9ZPlsGplmWxheHYxvmFr5Tr9SvRu2KjtapOEv78pujORnt6dlnhGGHLGuF9MRwonQUOrZQ8J9d31ULHS9u2D3iztYZg67Djm2cOrjIZV2YfZV3fjsyX8H33udHTLo+cBI/6xSLw5gCG/1i1YB8PTIDS5DcRWIFPfbEwMFsBNZr58aQ7t7VfGRNIb/uqqnQJub/KKL/ywy3CsNmYcrzJ9XzSnRDi11Jt339OX/tEiC98RSAkJH7ZSj8efKPVF4wOzw6dJT4dbWjVQvxvJyasShLkbemh4xN7jHmpP3ClH5C7QBP4+yH9f4o2F5roUStYQvj/zVs1daP0ha5EgwHxxzYMh6wOSi1r3A9PUdtr6RVBm2B+75Sy4YdZA4PORZJMU36MViIlpPWCPlle7AeFF0NUCGou1YLn5aiTUts54X1iHrPMImS4RBP7QMnBs6rc03TzfIl8Er7VBsaWpTTdOCNBqWvkfMrJ4S6ecGuNY3YbY0Znv62o3CuzblRLWn7jUa/X7x0mTVBlt7vja0HJvuFJ5e70dfOrCbuOjeMS7EFwkenuhPxK8UlrJvOk9CmW12ywrWe9fvVAvcXrqLP+r08npjhvkff5uvuPqdmudcWc9hTMdwycEYLm9aEYCwiNNwsLG31h44/YxHYY6fYOwOP3vMT72WgS/2SM/3K8xunHkTF1o3dCnj5II2PZLoc1bMapFMCTjSS5h1M6xS057flw0NSKNsR53ckqiZX3bU93lvW0xaUC+MHo0dS5o6mSHtQLrkplRUp/7LavFAWieKDE5LkPe7FyZeMTEsc1Ltw1107DvmKutWeN3gIqMBzi+kRFJXI1SAbayAQfWMqNFPoO453t+PfpSSkM0f8qsBgk7irs8LHVdZkuim4vMZ23m/rnitYqbnsbV/qf9HSme811yOh67xBg8oPbRdFk+EhUudni5LreCPs2SXB+HIptjSxtoZxzkrSRsm7qFkTr1Czst+Lj9B6J30tfxBPFnraQpZsilAKNNurtI5hS5yNNBgFbtjJ01+ffBZoGGNxQjcEHg6pMz1sMAgbCGSW5SBfIo3gFvvaCeNCYq+CV2nL+mzY3wQNlADbg/Uae/Mj60ZYKBFr2FxxmeTNTZH4aXGNSi1VqNKZKmUunsx1WJaXT2mqlLHLwdOs+gig0mAxeFuqh7eez9DkzVG+zYftF8yhVvqghxFOlx0wWG0KCBKQBqk0urdW0qbsf4e4f4Dq9aTCc7ab6k1gMLyx84O1mjkWeBiSPvg68lA70e/FdqFs2ZRBzv46YyHsMW89MXbLb99klzqZPkVT5Vf3tsCxi9+yt54fK+3K19wMdlocLbxObVQecFAmGBozF7d7tN3ytDfLBx5E1AtAv9tU9xZt6NI2Cbn5vinSSJXedHszUtwbdHQzI6mlRabSys/4vCepr4uK+xwkL7pu5cS24dj2VOPUHn8g5FNaVRdlGrvqk/EAO272TSTLYl3orvRJ/q9fnDBBovH6E+JZd0JX1vEo0dLkbmMOSa32tkUtGXTevxz1yUkjPFI2/bttxDeqkZNuZn4pBNVL5/iXlJvscstz/GEPj3WK0nAmd9YOTisyrZjBbBVo3rHk1Y0d8RfzS20NUjTYEEV7UARrnOy9yfFrabfW+ExrxzWlHZ6hIsjW1ANtfgv4SFNc7C6LWH4GX5s9riYhdNApqDvl+T42O7Va2EDFjD86ScRNlN2cvAPu40AzaUFnEBmoWWOLuV0/imnKZ/Sc4vCipOWwHRFsVKtE1fiQPtVxPzAYzbJ54jp9369WTYXQN1ZofJg14z61RCWSjl1cNf6+0g3cO9Oeuxod4i+yxjUej65xlZdVVfGe/Ivq6d8Mjhmdh6kRdiEKSL8Y9lDekARqlXJnMRGfQ/C7j47WTVPoudP/qllEHoWmHiJdS4UI/0XWqESocQm2uR0+r1ZQy7TfNuBfXS9+V5XheKG/fowVmuGbem1NI9p32ny6JWv1eL64FtMoYJ179D5fF1QfIXhaKPIWN7hd7ozdffVQbyR+qchT2idKnKX52Z5RTfpHt0BMOeKxbjk6vPVCwK11dECZwNenwkN2K8ezv7wZX15rEKomy7t92sd55tSBgWj2Wj5r7H4D0asj+vVBRC5iXSeIYycaZNZib48tn1OzkMDEl9v33EuV+6qOD489SmjHtmYSPf95Zvw91OErGWJvsAuGJPf7jo4n8JJW5p0X0fN8U2jTNyOd3VF3JpMYIZGnUUu0XtN3m2OvlRGih0wkOOW6w7fU3Hr6kVtddybK094f8iySxsIeo2c+xE6OyPe19W5kMPkPfzOoOnDGCc3m8PZrW8MXWifZ5sg8kIzJ5KljHWfCX3HuHUaoofXYtp+YFMkIXrZGlTLu/0FZCJTPfqzZLie6/IewOOvWfq0WN55AHhQhXXm4dG/YUMQq7Fkj2B3MFqh9qusUzLV84gs7IRnYf3zsyLYMR/Uy2HpLaonW5KhDfV9B6qKE4VHiahoRzvVuW008WE6lzRV0uV18n6vg2tnBZnGabe2ltNVaAPK95bSzt813ZYdk+IDezx75ndl3r6xZVeYABZWPaleZUfWuDz7gAH0bMoQCXKwfeMQ7y7TOMospSljZsvFcYKfroVNRzhPutvnARezodPgN3v1m/FclB4cN49ksn2+1m3oRKg2Jn4KKtNquqt6yFI1icCbPK2WjJHUXf++wwQ+Y1SWBx77ZakZCdr9cO7aebRjWunlsmi3wQNvQj+5Rk3fUhsdf6i64lKGNLF7JxMvtPlfL5jtdjlvBDyxbHVNjCeO6TC34DADWZ7Fv6FaOr0l4MSxOmCE891j20WJZqYX97dzo+sJZJG8EDxo0fQYpMD/rLObiaxLmQaMn2l6mAB8U1z+WX7nVZ+sATukt5npFJh63p009h3hQ0sZe2VtS4/YwMmOlUiDh4RRX07f41/tUJLlIXOH77DNvWbdxO8rV7ZnqG8BnKiDEEDgaACT47qE9dQWJsDtjVzhlDVOmXmrzBMcHgV9WWXx/1ZVuC/b1gPO0lD44aLyw3Lg6cKS9pSUig/vIa9RLpbFIPZQxHoOZ7tt8zzpXcXVdg/Q/AqV79FHpvpIv8Zdu6NgYo9k7qvW0qgQ//zKFu67BQVobAfXPieR5eGwrRaoryty9pQvurjdx/R6P3uPGZ8PaJPGZoO/gnIdHfwdd1iMflKzWND8GDFO9d6Z2ypSh62yFt/xfbkL7nKDCDxhQWGzgqXRs2eGVZRvPyzREn4HdJgnTC2ZYS5qGEV2Ev1Kdk3wY7Tt12Q7eTO9XLldTkAO+33EKwU7mnWlhPqr53RhlYrr36NDpej8M8CPKTnaY5yY6Bc3hhQQ2TD5FFnnkv45j4zVudMnj+QHMAPoRYWSqLSYg6mqiZ5igEFzOCsZi69HLlbJ8Ibq94LY9lvWu50IG6ZFFruzzVXT+DmRGPAUyP/J3NfrOcewXIrNvla3xgwqvRoYUU4I20kvZTO+uD/E+K9538jJHsbKMLlln8xRMdzkw9aarc+/H+pL3jBOVrnFn3Q99DJTpB9h5bVaR+O4bKY6BWMHnY249np00OAIqqmUeoc/eJ3NzfRdCe+Io4z4kDKJLbmt9CFvmZon3I95puxKLcMl+90ic6q9U1sP88nPeWto/XNg5DY97ln+4khpxpnQNXS25+Yanef8DvHOS784wl3Wf2zmt6QA0hOsjvcB+21cuZ7qB1eHWiN/EHEWuvEkRQiPpKayXDExJsL4HHnrbO7NVMX10KxH5xSZrc0kdbYJQzB6t16iVSlPJPGQ1EDiu+pJm8KWQlNA4SmtaWOGdbv0OdKRcbBWhHLZ9dcj2zoaq6DVDWm0XAA+pPN+70nz38W1eqiYz71ag7y25ELG5tKWsdTR9qscq2+/vSffcxfBdXX2T8M7LDaf8XpZasK6xYfzQ7AlnN/67XrkNDjxEq3h8bnRGUXexxDtmePpM6cBB1lzCeAtc0zByxCQa81mHH81etUn5qQrOHZP5HL7Dj4+tnn47KoXC4d0PPDLfN5XtbLesGKdF4Y4cvh3pq29o8E0dO5GByum0iALXly1d8VHjhxv+6/8CUEsDBBQAAgAIAHVkqUhooHo6TQAAAGsAAAAbAAAAdW5pdmVyc2FsL3VuaXZlcnNhbC5wbmcueG1ss7GvyM1RKEstKs7Mz7NVMtQzULK34+WyKShKLctMLVeoAIoZ6RlAgJJCpa2SCRK3PDOlJAOowsDYGCGYkZqZnlFiq2RubgoX1AeaCQBQSwECAAAUAAIACABElFdHI7RO+/sCAACwCAAAFAAAAAAAAAABAAAAAAAAAAAAdW5pdmVyc2FsL3BsYXllci54bWxQSwECAAAUAAIACAB1ZKlIgOzITjowAAD9WwAAFwAAAAAAAAAAAAAAAAAtAwAAdW5pdmVyc2FsL3VuaXZlcnNhbC5wbmdQSwECAAAUAAIACAB1ZKlIaKB6Ok0AAABrAAAAGwAAAAAAAAABAAAAAACcMwAAdW5pdmVyc2FsL3VuaXZlcnNhbC5wbmcueG1sUEsFBgAAAAADAAMA0AAAACI0AAAAAA=="/>
  <p:tag name="ISPRING_PRESENTATION_TITLE" val="模板框架0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主题​​">
  <a:themeElements>
    <a:clrScheme name="商务配色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A7E3"/>
      </a:accent1>
      <a:accent2>
        <a:srgbClr val="FCC201"/>
      </a:accent2>
      <a:accent3>
        <a:srgbClr val="01B891"/>
      </a:accent3>
      <a:accent4>
        <a:srgbClr val="82B932"/>
      </a:accent4>
      <a:accent5>
        <a:srgbClr val="F85D2D"/>
      </a:accent5>
      <a:accent6>
        <a:srgbClr val="7030A0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商务配色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A7E3"/>
      </a:accent1>
      <a:accent2>
        <a:srgbClr val="FCC201"/>
      </a:accent2>
      <a:accent3>
        <a:srgbClr val="01B891"/>
      </a:accent3>
      <a:accent4>
        <a:srgbClr val="82B932"/>
      </a:accent4>
      <a:accent5>
        <a:srgbClr val="F85D2D"/>
      </a:accent5>
      <a:accent6>
        <a:srgbClr val="7030A0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32BFD1"/>
      </a:accent1>
      <a:accent2>
        <a:srgbClr val="32BFD1"/>
      </a:accent2>
      <a:accent3>
        <a:srgbClr val="0BD0D9"/>
      </a:accent3>
      <a:accent4>
        <a:srgbClr val="A5A5A5"/>
      </a:accent4>
      <a:accent5>
        <a:srgbClr val="A5A5A5"/>
      </a:accent5>
      <a:accent6>
        <a:srgbClr val="A5A5A5"/>
      </a:accent6>
      <a:hlink>
        <a:srgbClr val="E2D700"/>
      </a:hlink>
      <a:folHlink>
        <a:srgbClr val="85DFD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Char char="•"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mac_S1_B_A3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9D5EF"/>
        </a:accent1>
        <a:accent2>
          <a:srgbClr val="AED385"/>
        </a:accent2>
        <a:accent3>
          <a:srgbClr val="FFFFFF"/>
        </a:accent3>
        <a:accent4>
          <a:srgbClr val="000000"/>
        </a:accent4>
        <a:accent5>
          <a:srgbClr val="F2E7F6"/>
        </a:accent5>
        <a:accent6>
          <a:srgbClr val="9DBF78"/>
        </a:accent6>
        <a:hlink>
          <a:srgbClr val="91C3D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2039</TotalTime>
  <Words>629</Words>
  <Application>Microsoft Office PowerPoint</Application>
  <PresentationFormat>自定义</PresentationFormat>
  <Paragraphs>135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1_Office 主题​​</vt:lpstr>
      <vt:lpstr>Office 主题​​</vt:lpstr>
      <vt:lpstr>主题1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模板框架01</dc:title>
  <dc:creator>杜鹏亮</dc:creator>
  <cp:lastModifiedBy>Administrator</cp:lastModifiedBy>
  <cp:revision>149</cp:revision>
  <dcterms:created xsi:type="dcterms:W3CDTF">2016-08-01T15:23:33Z</dcterms:created>
  <dcterms:modified xsi:type="dcterms:W3CDTF">2018-05-17T11:28:43Z</dcterms:modified>
</cp:coreProperties>
</file>