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zh-CN" b="1" dirty="0"/>
              <a:t>第</a:t>
            </a:r>
            <a:r>
              <a:rPr lang="en-US" altLang="zh-CN" b="1" dirty="0"/>
              <a:t>13</a:t>
            </a:r>
            <a:r>
              <a:rPr lang="zh-CN" altLang="zh-CN" b="1" dirty="0"/>
              <a:t>章 软件测试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b="1" dirty="0"/>
              <a:t>23</a:t>
            </a:r>
            <a:r>
              <a:rPr lang="zh-CN" altLang="en-US" b="1" dirty="0"/>
              <a:t>组：胡庆庆、王杰、张德胜、李耀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35076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84212" y="437881"/>
            <a:ext cx="8534400" cy="1507067"/>
          </a:xfrm>
        </p:spPr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13</a:t>
            </a:r>
            <a:r>
              <a:rPr lang="zh-CN" altLang="en-US" dirty="0" smtClean="0"/>
              <a:t>章  软件测试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212" y="2218386"/>
            <a:ext cx="8534400" cy="3615267"/>
          </a:xfrm>
        </p:spPr>
        <p:txBody>
          <a:bodyPr>
            <a:normAutofit lnSpcReduction="10000"/>
          </a:bodyPr>
          <a:lstStyle/>
          <a:p>
            <a:pPr lvl="0"/>
            <a:r>
              <a:rPr lang="en-US" altLang="zh-CN" sz="3200" b="1" dirty="0"/>
              <a:t>13.3</a:t>
            </a:r>
            <a:r>
              <a:rPr lang="zh-CN" altLang="zh-CN" sz="3200" b="1" dirty="0"/>
              <a:t>实战中的测试</a:t>
            </a:r>
          </a:p>
          <a:p>
            <a:pPr lvl="1"/>
            <a:r>
              <a:rPr lang="en-US" altLang="en-US" sz="2800" b="1" dirty="0"/>
              <a:t>13.3.1</a:t>
            </a:r>
            <a:r>
              <a:rPr lang="zh-CN" altLang="en-US" sz="2800" b="1" dirty="0"/>
              <a:t>似是而非的测试观念</a:t>
            </a:r>
          </a:p>
          <a:p>
            <a:pPr lvl="1"/>
            <a:r>
              <a:rPr lang="en-US" altLang="en-US" sz="2800" b="1" dirty="0"/>
              <a:t>13.3.2</a:t>
            </a:r>
            <a:r>
              <a:rPr lang="zh-CN" altLang="en-US" sz="2800" b="1" dirty="0"/>
              <a:t>测试工作中的文档</a:t>
            </a:r>
          </a:p>
          <a:p>
            <a:pPr lvl="0"/>
            <a:r>
              <a:rPr lang="en-US" altLang="zh-CN" sz="3200" b="1" dirty="0"/>
              <a:t>13.4</a:t>
            </a:r>
            <a:r>
              <a:rPr lang="zh-CN" altLang="zh-CN" sz="3200" b="1" dirty="0"/>
              <a:t>运用测试工具</a:t>
            </a:r>
          </a:p>
          <a:p>
            <a:pPr lvl="1"/>
            <a:r>
              <a:rPr lang="en-US" altLang="en-US" sz="2800" b="1" dirty="0"/>
              <a:t>13.4.1</a:t>
            </a:r>
            <a:r>
              <a:rPr lang="zh-CN" altLang="en-US" sz="2800" b="1" dirty="0"/>
              <a:t>运用工具记录手工测试</a:t>
            </a:r>
          </a:p>
          <a:p>
            <a:pPr lvl="1"/>
            <a:r>
              <a:rPr lang="en-US" altLang="zh-CN" sz="2800" b="1" dirty="0"/>
              <a:t>13.4.2</a:t>
            </a:r>
            <a:r>
              <a:rPr lang="zh-CN" altLang="zh-CN" sz="2800" b="1" dirty="0"/>
              <a:t>运用工具记录自动测试</a:t>
            </a:r>
            <a:endParaRPr lang="zh-CN" altLang="en-US" sz="2800" b="1" dirty="0"/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4282197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84212" y="437881"/>
            <a:ext cx="8534400" cy="1507067"/>
          </a:xfrm>
        </p:spPr>
        <p:txBody>
          <a:bodyPr/>
          <a:lstStyle/>
          <a:p>
            <a:r>
              <a:rPr lang="en-US" altLang="zh-CN" b="1" dirty="0"/>
              <a:t>13.3.1 </a:t>
            </a:r>
            <a:r>
              <a:rPr lang="zh-CN" altLang="zh-CN" b="1" dirty="0"/>
              <a:t>似是而非的测试观念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212" y="1944948"/>
            <a:ext cx="8534400" cy="3615267"/>
          </a:xfrm>
        </p:spPr>
        <p:txBody>
          <a:bodyPr>
            <a:normAutofit/>
          </a:bodyPr>
          <a:lstStyle/>
          <a:p>
            <a:r>
              <a:rPr lang="en-US" altLang="zh-CN" sz="2400" b="1" dirty="0" smtClean="0"/>
              <a:t>1.</a:t>
            </a:r>
            <a:r>
              <a:rPr lang="zh-CN" altLang="en-US" sz="2400" b="1" dirty="0" smtClean="0"/>
              <a:t>测试在项目的最后进行就可以了。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2.</a:t>
            </a:r>
            <a:r>
              <a:rPr lang="zh-CN" altLang="en-US" sz="2400" b="1" dirty="0" smtClean="0"/>
              <a:t>测试就得根据规格说明书（</a:t>
            </a:r>
            <a:r>
              <a:rPr lang="en-US" altLang="zh-CN" sz="2400" b="1" dirty="0" smtClean="0"/>
              <a:t>Spec</a:t>
            </a:r>
            <a:r>
              <a:rPr lang="zh-CN" altLang="en-US" sz="2400" b="1" dirty="0" smtClean="0"/>
              <a:t>）来测，所以是很机械的。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3.</a:t>
            </a:r>
            <a:r>
              <a:rPr lang="zh-CN" altLang="en-US" sz="2400" b="1" dirty="0" smtClean="0"/>
              <a:t>测试人员当然也写代码，但是质量不一定要很高。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4.</a:t>
            </a:r>
            <a:r>
              <a:rPr lang="zh-CN" altLang="en-US" sz="2400" b="1" dirty="0" smtClean="0"/>
              <a:t>测试的时候尽量</a:t>
            </a:r>
            <a:r>
              <a:rPr lang="en-US" altLang="zh-CN" sz="2400" b="1" dirty="0" smtClean="0"/>
              <a:t>Debug</a:t>
            </a:r>
            <a:r>
              <a:rPr lang="zh-CN" altLang="en-US" sz="2400" b="1" dirty="0" smtClean="0"/>
              <a:t>版本，便于发现</a:t>
            </a:r>
            <a:r>
              <a:rPr lang="en-US" altLang="zh-CN" sz="2400" b="1" dirty="0" smtClean="0"/>
              <a:t>Bug</a:t>
            </a:r>
            <a:r>
              <a:rPr lang="zh-CN" altLang="en-US" sz="2400" b="1" dirty="0" smtClean="0"/>
              <a:t>。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3085781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84212" y="1"/>
            <a:ext cx="8534400" cy="1146220"/>
          </a:xfrm>
        </p:spPr>
        <p:txBody>
          <a:bodyPr/>
          <a:lstStyle/>
          <a:p>
            <a:r>
              <a:rPr lang="en-US" altLang="zh-CN" b="1" dirty="0"/>
              <a:t>13.3.2 </a:t>
            </a:r>
            <a:r>
              <a:rPr lang="zh-CN" altLang="zh-CN" b="1" dirty="0"/>
              <a:t>测试工作中的文档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212" y="875764"/>
            <a:ext cx="8534400" cy="5061397"/>
          </a:xfrm>
        </p:spPr>
        <p:txBody>
          <a:bodyPr>
            <a:noAutofit/>
          </a:bodyPr>
          <a:lstStyle/>
          <a:p>
            <a:r>
              <a:rPr lang="en-US" altLang="zh-CN" b="1" dirty="0"/>
              <a:t>1.</a:t>
            </a:r>
            <a:r>
              <a:rPr lang="zh-CN" altLang="zh-CN" b="1" dirty="0"/>
              <a:t>测试设计说明书（</a:t>
            </a:r>
            <a:r>
              <a:rPr lang="en-US" altLang="zh-CN" b="1" dirty="0"/>
              <a:t>TDS</a:t>
            </a:r>
            <a:r>
              <a:rPr lang="zh-CN" altLang="zh-CN" b="1" dirty="0"/>
              <a:t>）</a:t>
            </a:r>
            <a:r>
              <a:rPr lang="en-US" altLang="zh-CN" b="1" dirty="0"/>
              <a:t>  -Test design instructions</a:t>
            </a:r>
            <a:r>
              <a:rPr lang="zh-CN" altLang="zh-CN" b="1" dirty="0"/>
              <a:t>（附一份本组的测试说明书）</a:t>
            </a:r>
          </a:p>
          <a:p>
            <a:r>
              <a:rPr lang="en-US" altLang="zh-CN" b="1" dirty="0"/>
              <a:t>2.</a:t>
            </a:r>
            <a:r>
              <a:rPr lang="zh-CN" altLang="zh-CN" b="1" dirty="0"/>
              <a:t>测试用例（</a:t>
            </a:r>
            <a:r>
              <a:rPr lang="en-US" altLang="zh-CN" b="1" dirty="0"/>
              <a:t>Test Case</a:t>
            </a:r>
            <a:r>
              <a:rPr lang="zh-CN" altLang="zh-CN" b="1" dirty="0"/>
              <a:t>）（附一份本组的测试用例）</a:t>
            </a:r>
          </a:p>
          <a:p>
            <a:r>
              <a:rPr lang="en-US" altLang="zh-CN" b="1" dirty="0"/>
              <a:t>A</a:t>
            </a:r>
            <a:r>
              <a:rPr lang="zh-CN" altLang="zh-CN" b="1" dirty="0"/>
              <a:t>． 等价类划分</a:t>
            </a:r>
          </a:p>
          <a:p>
            <a:r>
              <a:rPr lang="en-US" altLang="zh-CN" b="1" dirty="0"/>
              <a:t>B</a:t>
            </a:r>
            <a:r>
              <a:rPr lang="zh-CN" altLang="zh-CN" b="1" dirty="0"/>
              <a:t>． 边界值分析</a:t>
            </a:r>
          </a:p>
          <a:p>
            <a:r>
              <a:rPr lang="en-US" altLang="zh-CN" b="1" dirty="0"/>
              <a:t>C</a:t>
            </a:r>
            <a:r>
              <a:rPr lang="zh-CN" altLang="zh-CN" b="1" dirty="0"/>
              <a:t>． 决策表、因果图和功能图方法</a:t>
            </a:r>
          </a:p>
          <a:p>
            <a:r>
              <a:rPr lang="en-US" altLang="zh-CN" b="1" dirty="0"/>
              <a:t>D</a:t>
            </a:r>
            <a:r>
              <a:rPr lang="zh-CN" altLang="zh-CN" b="1" dirty="0"/>
              <a:t>．</a:t>
            </a:r>
            <a:r>
              <a:rPr lang="en-US" altLang="zh-CN" b="1" dirty="0"/>
              <a:t> Pair-wise</a:t>
            </a:r>
            <a:r>
              <a:rPr lang="zh-CN" altLang="zh-CN" b="1" dirty="0"/>
              <a:t>和正交实验设计方法</a:t>
            </a:r>
          </a:p>
          <a:p>
            <a:r>
              <a:rPr lang="en-US" altLang="zh-CN" b="1" dirty="0"/>
              <a:t>E</a:t>
            </a:r>
            <a:r>
              <a:rPr lang="zh-CN" altLang="zh-CN" b="1" dirty="0"/>
              <a:t>． 常见错误</a:t>
            </a:r>
            <a:r>
              <a:rPr lang="en-US" altLang="zh-CN" b="1" dirty="0"/>
              <a:t>	</a:t>
            </a:r>
            <a:endParaRPr lang="zh-CN" altLang="zh-CN" b="1" dirty="0"/>
          </a:p>
          <a:p>
            <a:r>
              <a:rPr lang="en-US" altLang="zh-CN" b="1" dirty="0"/>
              <a:t>3.</a:t>
            </a:r>
            <a:r>
              <a:rPr lang="zh-CN" altLang="zh-CN" b="1" dirty="0"/>
              <a:t>错误报告（</a:t>
            </a:r>
            <a:r>
              <a:rPr lang="en-US" altLang="zh-CN" b="1" dirty="0"/>
              <a:t>Bug Report</a:t>
            </a:r>
            <a:r>
              <a:rPr lang="zh-CN" altLang="zh-CN" b="1" dirty="0"/>
              <a:t>）（附一份本组的错误报告）</a:t>
            </a:r>
          </a:p>
          <a:p>
            <a:r>
              <a:rPr lang="en-US" altLang="zh-CN" b="1" dirty="0"/>
              <a:t>4.</a:t>
            </a:r>
            <a:r>
              <a:rPr lang="zh-CN" altLang="zh-CN" b="1" dirty="0"/>
              <a:t>测试修复，关闭缺陷报告（</a:t>
            </a:r>
            <a:r>
              <a:rPr lang="en-US" altLang="zh-CN" b="1" dirty="0"/>
              <a:t>Resolve, Test and Close a Bug</a:t>
            </a:r>
            <a:r>
              <a:rPr lang="zh-CN" altLang="zh-CN" b="1" dirty="0"/>
              <a:t>）</a:t>
            </a:r>
          </a:p>
          <a:p>
            <a:r>
              <a:rPr lang="en-US" altLang="zh-CN" b="1" dirty="0"/>
              <a:t>5.</a:t>
            </a:r>
            <a:r>
              <a:rPr lang="zh-CN" altLang="zh-CN" b="1" dirty="0"/>
              <a:t>测试报告（</a:t>
            </a:r>
            <a:r>
              <a:rPr lang="en-US" altLang="zh-CN" b="1" dirty="0"/>
              <a:t>Test Report</a:t>
            </a:r>
            <a:r>
              <a:rPr lang="zh-CN" altLang="zh-CN" b="1" dirty="0"/>
              <a:t>）（附一份本组的某个功能的测试报告）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70475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84212" y="437881"/>
            <a:ext cx="8534400" cy="1507067"/>
          </a:xfrm>
        </p:spPr>
        <p:txBody>
          <a:bodyPr/>
          <a:lstStyle/>
          <a:p>
            <a:r>
              <a:rPr lang="en-US" altLang="zh-CN" b="1" dirty="0"/>
              <a:t>13.4.1 </a:t>
            </a:r>
            <a:r>
              <a:rPr lang="zh-CN" altLang="zh-CN" b="1" dirty="0"/>
              <a:t>运用工具记录手工测试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212" y="1767625"/>
            <a:ext cx="8534400" cy="3615267"/>
          </a:xfrm>
        </p:spPr>
        <p:txBody>
          <a:bodyPr>
            <a:normAutofit/>
          </a:bodyPr>
          <a:lstStyle/>
          <a:p>
            <a:r>
              <a:rPr lang="en-US" altLang="zh-CN" sz="2400" b="1" dirty="0"/>
              <a:t>1.</a:t>
            </a:r>
            <a:r>
              <a:rPr lang="zh-CN" altLang="zh-CN" sz="2400" b="1" dirty="0"/>
              <a:t>在</a:t>
            </a:r>
            <a:r>
              <a:rPr lang="en-US" altLang="zh-CN" sz="2400" b="1" dirty="0"/>
              <a:t>VSTS</a:t>
            </a:r>
            <a:r>
              <a:rPr lang="zh-CN" altLang="zh-CN" sz="2400" b="1" dirty="0"/>
              <a:t>（有</a:t>
            </a:r>
            <a:r>
              <a:rPr lang="en-US" altLang="zh-CN" sz="2400" b="1" dirty="0"/>
              <a:t>Team Edition for Software Testers</a:t>
            </a:r>
            <a:r>
              <a:rPr lang="zh-CN" altLang="zh-CN" sz="2400" b="1" dirty="0"/>
              <a:t>套件）</a:t>
            </a:r>
            <a:r>
              <a:rPr lang="zh-CN" altLang="zh-CN" sz="2400" b="1" dirty="0" smtClean="0"/>
              <a:t>中</a:t>
            </a:r>
            <a:r>
              <a:rPr lang="zh-CN" altLang="en-US" sz="2400" b="1" dirty="0" smtClean="0"/>
              <a:t>（</a:t>
            </a:r>
            <a:r>
              <a:rPr lang="zh-CN" altLang="zh-CN" sz="2400" b="1" dirty="0"/>
              <a:t>附截图</a:t>
            </a:r>
            <a:r>
              <a:rPr lang="zh-CN" altLang="en-US" sz="2400" b="1" dirty="0" smtClean="0"/>
              <a:t>）</a:t>
            </a:r>
            <a:endParaRPr lang="zh-CN" altLang="zh-CN" sz="2400" b="1" dirty="0"/>
          </a:p>
          <a:p>
            <a:r>
              <a:rPr lang="en-US" altLang="zh-CN" sz="2400" b="1" dirty="0"/>
              <a:t>2.</a:t>
            </a:r>
            <a:r>
              <a:rPr lang="zh-CN" altLang="zh-CN" sz="2400" b="1" dirty="0"/>
              <a:t>打开</a:t>
            </a:r>
            <a:r>
              <a:rPr lang="en-US" altLang="zh-CN" sz="2400" b="1" dirty="0"/>
              <a:t>ManualTest1.mht</a:t>
            </a:r>
            <a:r>
              <a:rPr lang="zh-CN" altLang="zh-CN" sz="2400" b="1" dirty="0"/>
              <a:t>填入</a:t>
            </a:r>
            <a:r>
              <a:rPr lang="zh-CN" altLang="zh-CN" sz="2400" b="1" dirty="0" smtClean="0"/>
              <a:t>内容</a:t>
            </a:r>
            <a:r>
              <a:rPr lang="zh-CN" altLang="en-US" sz="2400" b="1" dirty="0" smtClean="0"/>
              <a:t>（附截图）</a:t>
            </a:r>
            <a:endParaRPr lang="zh-CN" altLang="zh-CN" sz="2400" b="1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905768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84212" y="437881"/>
            <a:ext cx="8534400" cy="1507067"/>
          </a:xfrm>
        </p:spPr>
        <p:txBody>
          <a:bodyPr/>
          <a:lstStyle/>
          <a:p>
            <a:r>
              <a:rPr lang="en-US" altLang="zh-CN" b="1" dirty="0"/>
              <a:t>13.4.3 </a:t>
            </a:r>
            <a:r>
              <a:rPr lang="zh-CN" altLang="zh-CN" b="1" dirty="0"/>
              <a:t>如何测试效能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212" y="1677473"/>
            <a:ext cx="8534400" cy="3615267"/>
          </a:xfrm>
        </p:spPr>
        <p:txBody>
          <a:bodyPr>
            <a:normAutofit/>
          </a:bodyPr>
          <a:lstStyle/>
          <a:p>
            <a:r>
              <a:rPr lang="zh-CN" altLang="zh-CN" sz="2400" b="1" dirty="0"/>
              <a:t>效能测试、负载测试、压力测试这三种测试的区别（结合</a:t>
            </a:r>
            <a:r>
              <a:rPr lang="en-US" altLang="zh-CN" sz="2400" b="1" dirty="0" err="1"/>
              <a:t>CanToolApp</a:t>
            </a:r>
            <a:r>
              <a:rPr lang="zh-CN" altLang="zh-CN" sz="2400" b="1" dirty="0"/>
              <a:t>自己举例说</a:t>
            </a:r>
            <a:r>
              <a:rPr lang="zh-CN" altLang="zh-CN" sz="2400" b="1" dirty="0" smtClean="0"/>
              <a:t>不</a:t>
            </a:r>
            <a:r>
              <a:rPr lang="zh-CN" altLang="en-US" sz="2400" b="1" dirty="0" smtClean="0"/>
              <a:t>同</a:t>
            </a:r>
            <a:r>
              <a:rPr lang="zh-CN" altLang="zh-CN" sz="2400" b="1" dirty="0" smtClean="0"/>
              <a:t>）</a:t>
            </a:r>
            <a:endParaRPr lang="zh-CN" altLang="zh-CN" sz="2400" b="1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862220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84212" y="437881"/>
            <a:ext cx="8534400" cy="1507067"/>
          </a:xfrm>
        </p:spPr>
        <p:txBody>
          <a:bodyPr/>
          <a:lstStyle/>
          <a:p>
            <a:r>
              <a:rPr lang="en-US" altLang="zh-CN" b="1" dirty="0"/>
              <a:t>13.4.3 </a:t>
            </a:r>
            <a:r>
              <a:rPr lang="zh-CN" altLang="zh-CN" b="1" dirty="0"/>
              <a:t>如何测试效能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212" y="1677473"/>
            <a:ext cx="8534400" cy="3615267"/>
          </a:xfrm>
        </p:spPr>
        <p:txBody>
          <a:bodyPr>
            <a:normAutofit/>
          </a:bodyPr>
          <a:lstStyle/>
          <a:p>
            <a:r>
              <a:rPr lang="zh-CN" altLang="zh-CN" sz="2400" b="1" dirty="0"/>
              <a:t>效能测试、负载测试、压力测试这三种测试的区别（结合</a:t>
            </a:r>
            <a:r>
              <a:rPr lang="en-US" altLang="zh-CN" sz="2400" b="1" dirty="0" err="1"/>
              <a:t>CanToolApp</a:t>
            </a:r>
            <a:r>
              <a:rPr lang="zh-CN" altLang="zh-CN" sz="2400" b="1" dirty="0"/>
              <a:t>自己举例说</a:t>
            </a:r>
            <a:r>
              <a:rPr lang="zh-CN" altLang="zh-CN" sz="2400" b="1" dirty="0" smtClean="0"/>
              <a:t>不</a:t>
            </a:r>
            <a:r>
              <a:rPr lang="zh-CN" altLang="en-US" sz="2400" b="1" dirty="0" smtClean="0"/>
              <a:t>同</a:t>
            </a:r>
            <a:r>
              <a:rPr lang="zh-CN" altLang="zh-CN" sz="2400" b="1" dirty="0" smtClean="0"/>
              <a:t>）</a:t>
            </a:r>
            <a:endParaRPr lang="zh-CN" altLang="zh-CN" sz="2400" b="1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3540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切片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Override1.xml><?xml version="1.0" encoding="utf-8"?>
<a:themeOverride xmlns:a="http://schemas.openxmlformats.org/drawingml/2006/main">
  <a:clrScheme name="Slice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

<file path=ppt/theme/themeOverride2.xml><?xml version="1.0" encoding="utf-8"?>
<a:themeOverride xmlns:a="http://schemas.openxmlformats.org/drawingml/2006/main">
  <a:clrScheme name="Slice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

<file path=ppt/theme/themeOverride3.xml><?xml version="1.0" encoding="utf-8"?>
<a:themeOverride xmlns:a="http://schemas.openxmlformats.org/drawingml/2006/main">
  <a:clrScheme name="Slice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

<file path=ppt/theme/themeOverride4.xml><?xml version="1.0" encoding="utf-8"?>
<a:themeOverride xmlns:a="http://schemas.openxmlformats.org/drawingml/2006/main">
  <a:clrScheme name="Slice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

<file path=ppt/theme/themeOverride5.xml><?xml version="1.0" encoding="utf-8"?>
<a:themeOverride xmlns:a="http://schemas.openxmlformats.org/drawingml/2006/main">
  <a:clrScheme name="Slice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

<file path=ppt/theme/themeOverride6.xml><?xml version="1.0" encoding="utf-8"?>
<a:themeOverride xmlns:a="http://schemas.openxmlformats.org/drawingml/2006/main">
  <a:clrScheme name="Slice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</TotalTime>
  <Words>272</Words>
  <Application>Microsoft Office PowerPoint</Application>
  <PresentationFormat>宽屏</PresentationFormat>
  <Paragraphs>32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幼圆</vt:lpstr>
      <vt:lpstr>Century Gothic</vt:lpstr>
      <vt:lpstr>Wingdings 3</vt:lpstr>
      <vt:lpstr>切片</vt:lpstr>
      <vt:lpstr>第13章 软件测试 </vt:lpstr>
      <vt:lpstr>第13章  软件测试 </vt:lpstr>
      <vt:lpstr>13.3.1 似是而非的测试观念</vt:lpstr>
      <vt:lpstr>13.3.2 测试工作中的文档</vt:lpstr>
      <vt:lpstr>13.4.1 运用工具记录手工测试</vt:lpstr>
      <vt:lpstr>13.4.3 如何测试效能</vt:lpstr>
      <vt:lpstr>13.4.3 如何测试效能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第13章 软件测试</dc:title>
  <dc:creator>USER1</dc:creator>
  <cp:lastModifiedBy>USER1</cp:lastModifiedBy>
  <cp:revision>10</cp:revision>
  <dcterms:created xsi:type="dcterms:W3CDTF">2017-10-19T08:58:36Z</dcterms:created>
  <dcterms:modified xsi:type="dcterms:W3CDTF">2017-10-19T12:25:45Z</dcterms:modified>
</cp:coreProperties>
</file>