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2" r:id="rId3"/>
    <p:sldId id="263" r:id="rId4"/>
    <p:sldId id="266" r:id="rId5"/>
    <p:sldId id="267" r:id="rId6"/>
    <p:sldId id="26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7"/>
    <p:restoredTop sz="91472"/>
  </p:normalViewPr>
  <p:slideViewPr>
    <p:cSldViewPr snapToGrid="0" snapToObjects="1">
      <p:cViewPr>
        <p:scale>
          <a:sx n="118" d="100"/>
          <a:sy n="118" d="100"/>
        </p:scale>
        <p:origin x="130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652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Shady: Icebreaker</a:t>
            </a:r>
            <a:r>
              <a:rPr lang="en-US" baseline="0" dirty="0" smtClean="0"/>
              <a:t> and 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33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r>
              <a:rPr lang="en-US" baseline="0" dirty="0" smtClean="0"/>
              <a:t> </a:t>
            </a:r>
            <a:r>
              <a:rPr lang="en-US" baseline="0" smtClean="0"/>
              <a:t>to slack intro and anatomy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0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6543"/>
          <a:stretch/>
        </p:blipFill>
        <p:spPr>
          <a:xfrm>
            <a:off x="0" y="8467"/>
            <a:ext cx="9144000" cy="51435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0" y="8467"/>
            <a:ext cx="9143999" cy="5135033"/>
          </a:xfrm>
          <a:prstGeom prst="roundRect">
            <a:avLst>
              <a:gd name="adj" fmla="val 994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5575" y="2269817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Welcome to Georgetown! 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45567" y="4359367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June </a:t>
            </a: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201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5567" y="4293006"/>
            <a:ext cx="86489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11" y="209050"/>
            <a:ext cx="8520600" cy="572700"/>
          </a:xfrm>
        </p:spPr>
        <p:txBody>
          <a:bodyPr/>
          <a:lstStyle/>
          <a:p>
            <a:r>
              <a:rPr lang="en-US" b="1" dirty="0" smtClean="0"/>
              <a:t>Schedule (Waiting to be Finalized)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4542" y="781750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00151" y="781750"/>
            <a:ext cx="23406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  <a:endParaRPr kumimoji="0" lang="x-none" altLang="x-non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11" y="209050"/>
            <a:ext cx="8520600" cy="572700"/>
          </a:xfrm>
        </p:spPr>
        <p:txBody>
          <a:bodyPr/>
          <a:lstStyle/>
          <a:p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00151" y="790032"/>
            <a:ext cx="23406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  <a:endParaRPr kumimoji="0" lang="x-none" altLang="x-non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7572"/>
          <a:stretch/>
        </p:blipFill>
        <p:spPr>
          <a:xfrm>
            <a:off x="2186743" y="209050"/>
            <a:ext cx="5016500" cy="4703603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2381939" y="939995"/>
            <a:ext cx="440267" cy="389467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708401" y="3886201"/>
            <a:ext cx="266926" cy="2794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345548" y="1331115"/>
            <a:ext cx="266926" cy="2794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4212085" y="3953540"/>
            <a:ext cx="266926" cy="2794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916839" y="3558364"/>
            <a:ext cx="266926" cy="2794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</p:cNvCxnSpPr>
          <p:nvPr/>
        </p:nvCxnSpPr>
        <p:spPr>
          <a:xfrm flipV="1">
            <a:off x="6183765" y="2297271"/>
            <a:ext cx="1400793" cy="13678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39217" y="1867558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Wisemiller</a:t>
            </a:r>
            <a:r>
              <a:rPr lang="en-US" sz="1800" b="1" dirty="0" smtClean="0"/>
              <a:t> Deli</a:t>
            </a:r>
          </a:p>
          <a:p>
            <a:endParaRPr lang="en-US" sz="18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091070" y="3980277"/>
            <a:ext cx="161733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770" y="3636733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Leo’s Dining Hall</a:t>
            </a:r>
          </a:p>
          <a:p>
            <a:r>
              <a:rPr lang="en-US" sz="1800" b="1" dirty="0" smtClean="0"/>
              <a:t>(all you can eat)</a:t>
            </a:r>
          </a:p>
        </p:txBody>
      </p:sp>
      <p:cxnSp>
        <p:nvCxnSpPr>
          <p:cNvPr id="23" name="Straight Connector 22"/>
          <p:cNvCxnSpPr>
            <a:stCxn id="13" idx="0"/>
          </p:cNvCxnSpPr>
          <p:nvPr/>
        </p:nvCxnSpPr>
        <p:spPr>
          <a:xfrm flipH="1" flipV="1">
            <a:off x="1828800" y="2651051"/>
            <a:ext cx="2516748" cy="13024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933" y="2297271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BullDog</a:t>
            </a:r>
            <a:r>
              <a:rPr lang="en-US" sz="1800" b="1" dirty="0" smtClean="0"/>
              <a:t> Tavern</a:t>
            </a:r>
          </a:p>
          <a:p>
            <a:r>
              <a:rPr lang="en-US" sz="1800" b="1" dirty="0" err="1" smtClean="0"/>
              <a:t>Hilltoss</a:t>
            </a:r>
            <a:r>
              <a:rPr lang="en-US" sz="1800" b="1" dirty="0" smtClean="0"/>
              <a:t> </a:t>
            </a:r>
          </a:p>
        </p:txBody>
      </p:sp>
      <p:sp>
        <p:nvSpPr>
          <p:cNvPr id="25" name="5-Point Star 24"/>
          <p:cNvSpPr/>
          <p:nvPr/>
        </p:nvSpPr>
        <p:spPr>
          <a:xfrm>
            <a:off x="4212085" y="2000087"/>
            <a:ext cx="266926" cy="279400"/>
          </a:xfrm>
          <a:prstGeom prst="star5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1708298" y="1627780"/>
            <a:ext cx="2503787" cy="479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9702" y="126716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Starbucks</a:t>
            </a:r>
          </a:p>
          <a:p>
            <a:r>
              <a:rPr lang="en-US" sz="1800" b="1" dirty="0" smtClean="0"/>
              <a:t>Vital Vittles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649509" y="1066800"/>
            <a:ext cx="2796924" cy="4164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3468" y="824484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/>
              <a:t>Epicurean</a:t>
            </a:r>
            <a:endParaRPr lang="en-US" sz="1800" b="1" dirty="0" smtClean="0"/>
          </a:p>
          <a:p>
            <a:endParaRPr lang="en-US" sz="1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73059" y="824484"/>
            <a:ext cx="7489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CFMI</a:t>
            </a:r>
          </a:p>
        </p:txBody>
      </p:sp>
    </p:spTree>
    <p:extLst>
      <p:ext uri="{BB962C8B-B14F-4D97-AF65-F5344CB8AC3E}">
        <p14:creationId xmlns:p14="http://schemas.microsoft.com/office/powerpoint/2010/main" val="10573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11" y="209050"/>
            <a:ext cx="8520600" cy="572700"/>
          </a:xfrm>
        </p:spPr>
        <p:txBody>
          <a:bodyPr/>
          <a:lstStyle/>
          <a:p>
            <a:r>
              <a:rPr lang="en-US" dirty="0"/>
              <a:t>CFMI </a:t>
            </a:r>
            <a:r>
              <a:rPr lang="en-US" dirty="0" smtClean="0"/>
              <a:t>Safety Zones Here (insert pic)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4542" y="781750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00151" y="781750"/>
            <a:ext cx="23406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  <a:endParaRPr kumimoji="0" lang="x-none" altLang="x-non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11" y="209050"/>
            <a:ext cx="8520600" cy="572700"/>
          </a:xfrm>
        </p:spPr>
        <p:txBody>
          <a:bodyPr/>
          <a:lstStyle/>
          <a:p>
            <a:r>
              <a:rPr lang="en-US" dirty="0"/>
              <a:t>CFMI Safety Stuff (John Insert Slides Here)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4542" y="781750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00151" y="781750"/>
            <a:ext cx="23406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  <a:endParaRPr kumimoji="0" lang="x-none" altLang="x-non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11" y="209050"/>
            <a:ext cx="8520600" cy="572700"/>
          </a:xfrm>
        </p:spPr>
        <p:txBody>
          <a:bodyPr/>
          <a:lstStyle/>
          <a:p>
            <a:r>
              <a:rPr lang="en-US" b="1" dirty="0" smtClean="0"/>
              <a:t>A few things to keep in mind</a:t>
            </a:r>
            <a:r>
              <a:rPr lang="mr-IN" b="1" dirty="0" smtClean="0"/>
              <a:t>…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4542" y="781750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00151" y="781750"/>
            <a:ext cx="23406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  <a:endParaRPr kumimoji="0" lang="x-none" altLang="x-non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401" y="1244600"/>
            <a:ext cx="79332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Data is being collected on computer usage to estimate learning curves for </a:t>
            </a:r>
            <a:r>
              <a:rPr lang="en-US" sz="2400" dirty="0" err="1" smtClean="0"/>
              <a:t>FreeSurfer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There is a very powerful magnet in this facility, abide by all safety regulations especially including MRI Safety Zones.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Remember! Experiments are being conducted during all hours. Avoid wandering in the console room without supervision.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	</a:t>
            </a:r>
            <a:r>
              <a:rPr lang="en-US" sz="2800" b="1" i="1" dirty="0" smtClean="0"/>
              <a:t>Question? Slack!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242" y="4063107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5967</TotalTime>
  <Words>126</Words>
  <Application>Microsoft Macintosh PowerPoint</Application>
  <PresentationFormat>On-screen Show (16:9)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simple-light-2</vt:lpstr>
      <vt:lpstr>Welcome to Georgetown! </vt:lpstr>
      <vt:lpstr>Schedule (Waiting to be Finalized)</vt:lpstr>
      <vt:lpstr> </vt:lpstr>
      <vt:lpstr>CFMI Safety Zones Here (insert pic)</vt:lpstr>
      <vt:lpstr>CFMI Safety Stuff (John Insert Slides Here)</vt:lpstr>
      <vt:lpstr>A few things to keep in mind…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FreeSurfer Tutorial</dc:title>
  <cp:lastModifiedBy>Shady El Damaty</cp:lastModifiedBy>
  <cp:revision>49</cp:revision>
  <cp:lastPrinted>2016-06-24T17:24:10Z</cp:lastPrinted>
  <dcterms:modified xsi:type="dcterms:W3CDTF">2017-06-25T14:11:59Z</dcterms:modified>
</cp:coreProperties>
</file>